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343400" y="1691481"/>
            <a:ext cx="6400800" cy="7315200"/>
            <a:chOff x="4343400" y="1691481"/>
            <a:chExt cx="6400800" cy="7315200"/>
          </a:xfrm>
        </p:grpSpPr>
        <p:sp>
          <p:nvSpPr>
            <p:cNvPr id="3" name="rc3"/>
            <p:cNvSpPr/>
            <p:nvPr/>
          </p:nvSpPr>
          <p:spPr>
            <a:xfrm>
              <a:off x="4343400" y="1691481"/>
              <a:ext cx="64008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343400" y="1691481"/>
              <a:ext cx="6400800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848104" y="3066915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48104" y="2801627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48104" y="2536339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48104" y="2271051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48104" y="2005763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848104" y="2015745"/>
              <a:ext cx="3862128" cy="1050694"/>
            </a:xfrm>
            <a:custGeom>
              <a:avLst/>
              <a:pathLst>
                <a:path w="3862128" h="1050694">
                  <a:moveTo>
                    <a:pt x="0" y="1049912"/>
                  </a:moveTo>
                  <a:lnTo>
                    <a:pt x="21337" y="1049819"/>
                  </a:lnTo>
                  <a:lnTo>
                    <a:pt x="42675" y="1049720"/>
                  </a:lnTo>
                  <a:lnTo>
                    <a:pt x="64013" y="1049613"/>
                  </a:lnTo>
                  <a:lnTo>
                    <a:pt x="85350" y="1049498"/>
                  </a:lnTo>
                  <a:lnTo>
                    <a:pt x="106688" y="1049375"/>
                  </a:lnTo>
                  <a:lnTo>
                    <a:pt x="128026" y="1049243"/>
                  </a:lnTo>
                  <a:lnTo>
                    <a:pt x="149364" y="1049101"/>
                  </a:lnTo>
                  <a:lnTo>
                    <a:pt x="170701" y="1048948"/>
                  </a:lnTo>
                  <a:lnTo>
                    <a:pt x="192039" y="1048785"/>
                  </a:lnTo>
                  <a:lnTo>
                    <a:pt x="213377" y="1048609"/>
                  </a:lnTo>
                  <a:lnTo>
                    <a:pt x="234715" y="1048420"/>
                  </a:lnTo>
                  <a:lnTo>
                    <a:pt x="256052" y="1048218"/>
                  </a:lnTo>
                  <a:lnTo>
                    <a:pt x="277390" y="1048001"/>
                  </a:lnTo>
                  <a:lnTo>
                    <a:pt x="298728" y="1047767"/>
                  </a:lnTo>
                  <a:lnTo>
                    <a:pt x="320065" y="1047517"/>
                  </a:lnTo>
                  <a:lnTo>
                    <a:pt x="341403" y="1047248"/>
                  </a:lnTo>
                  <a:lnTo>
                    <a:pt x="362741" y="1046959"/>
                  </a:lnTo>
                  <a:lnTo>
                    <a:pt x="384079" y="1046649"/>
                  </a:lnTo>
                  <a:lnTo>
                    <a:pt x="405416" y="1046317"/>
                  </a:lnTo>
                  <a:lnTo>
                    <a:pt x="426754" y="1045960"/>
                  </a:lnTo>
                  <a:lnTo>
                    <a:pt x="448092" y="1045577"/>
                  </a:lnTo>
                  <a:lnTo>
                    <a:pt x="469430" y="1045166"/>
                  </a:lnTo>
                  <a:lnTo>
                    <a:pt x="490767" y="1044724"/>
                  </a:lnTo>
                  <a:lnTo>
                    <a:pt x="512105" y="1044251"/>
                  </a:lnTo>
                  <a:lnTo>
                    <a:pt x="533443" y="1043742"/>
                  </a:lnTo>
                  <a:lnTo>
                    <a:pt x="554780" y="1043197"/>
                  </a:lnTo>
                  <a:lnTo>
                    <a:pt x="576118" y="1042612"/>
                  </a:lnTo>
                  <a:lnTo>
                    <a:pt x="597456" y="1041984"/>
                  </a:lnTo>
                  <a:lnTo>
                    <a:pt x="618794" y="1041310"/>
                  </a:lnTo>
                  <a:lnTo>
                    <a:pt x="640131" y="1040587"/>
                  </a:lnTo>
                  <a:lnTo>
                    <a:pt x="661469" y="1039811"/>
                  </a:lnTo>
                  <a:lnTo>
                    <a:pt x="682807" y="1038979"/>
                  </a:lnTo>
                  <a:lnTo>
                    <a:pt x="704145" y="1038085"/>
                  </a:lnTo>
                  <a:lnTo>
                    <a:pt x="725482" y="1037126"/>
                  </a:lnTo>
                  <a:lnTo>
                    <a:pt x="746820" y="1036096"/>
                  </a:lnTo>
                  <a:lnTo>
                    <a:pt x="768158" y="1034990"/>
                  </a:lnTo>
                  <a:lnTo>
                    <a:pt x="789495" y="1033802"/>
                  </a:lnTo>
                  <a:lnTo>
                    <a:pt x="810833" y="1032525"/>
                  </a:lnTo>
                  <a:lnTo>
                    <a:pt x="832171" y="1031153"/>
                  </a:lnTo>
                  <a:lnTo>
                    <a:pt x="853509" y="1029677"/>
                  </a:lnTo>
                  <a:lnTo>
                    <a:pt x="874846" y="1028090"/>
                  </a:lnTo>
                  <a:lnTo>
                    <a:pt x="896184" y="1026383"/>
                  </a:lnTo>
                  <a:lnTo>
                    <a:pt x="917522" y="1024546"/>
                  </a:lnTo>
                  <a:lnTo>
                    <a:pt x="938860" y="1022568"/>
                  </a:lnTo>
                  <a:lnTo>
                    <a:pt x="960197" y="1020438"/>
                  </a:lnTo>
                  <a:lnTo>
                    <a:pt x="981535" y="1018144"/>
                  </a:lnTo>
                  <a:lnTo>
                    <a:pt x="1002873" y="1015672"/>
                  </a:lnTo>
                  <a:lnTo>
                    <a:pt x="1024210" y="1013008"/>
                  </a:lnTo>
                  <a:lnTo>
                    <a:pt x="1045548" y="1010135"/>
                  </a:lnTo>
                  <a:lnTo>
                    <a:pt x="1066886" y="1007036"/>
                  </a:lnTo>
                  <a:lnTo>
                    <a:pt x="1088224" y="1003692"/>
                  </a:lnTo>
                  <a:lnTo>
                    <a:pt x="1109561" y="1000082"/>
                  </a:lnTo>
                  <a:lnTo>
                    <a:pt x="1130899" y="996185"/>
                  </a:lnTo>
                  <a:lnTo>
                    <a:pt x="1152237" y="991977"/>
                  </a:lnTo>
                  <a:lnTo>
                    <a:pt x="1173575" y="987432"/>
                  </a:lnTo>
                  <a:lnTo>
                    <a:pt x="1194912" y="982521"/>
                  </a:lnTo>
                  <a:lnTo>
                    <a:pt x="1216250" y="977217"/>
                  </a:lnTo>
                  <a:lnTo>
                    <a:pt x="1237588" y="971489"/>
                  </a:lnTo>
                  <a:lnTo>
                    <a:pt x="1258925" y="965304"/>
                  </a:lnTo>
                  <a:lnTo>
                    <a:pt x="1280263" y="958630"/>
                  </a:lnTo>
                  <a:lnTo>
                    <a:pt x="1301601" y="951435"/>
                  </a:lnTo>
                  <a:lnTo>
                    <a:pt x="1322939" y="943685"/>
                  </a:lnTo>
                  <a:lnTo>
                    <a:pt x="1344276" y="935347"/>
                  </a:lnTo>
                  <a:lnTo>
                    <a:pt x="1365614" y="926389"/>
                  </a:lnTo>
                  <a:lnTo>
                    <a:pt x="1386952" y="916782"/>
                  </a:lnTo>
                  <a:lnTo>
                    <a:pt x="1408290" y="906495"/>
                  </a:lnTo>
                  <a:lnTo>
                    <a:pt x="1429627" y="895501"/>
                  </a:lnTo>
                  <a:lnTo>
                    <a:pt x="1450965" y="883776"/>
                  </a:lnTo>
                  <a:lnTo>
                    <a:pt x="1472303" y="871297"/>
                  </a:lnTo>
                  <a:lnTo>
                    <a:pt x="1493640" y="858051"/>
                  </a:lnTo>
                  <a:lnTo>
                    <a:pt x="1514978" y="844030"/>
                  </a:lnTo>
                  <a:lnTo>
                    <a:pt x="1536316" y="829231"/>
                  </a:lnTo>
                  <a:lnTo>
                    <a:pt x="1557654" y="813657"/>
                  </a:lnTo>
                  <a:lnTo>
                    <a:pt x="1578991" y="797319"/>
                  </a:lnTo>
                  <a:lnTo>
                    <a:pt x="1600329" y="780234"/>
                  </a:lnTo>
                  <a:lnTo>
                    <a:pt x="1621667" y="762426"/>
                  </a:lnTo>
                  <a:lnTo>
                    <a:pt x="1643005" y="743929"/>
                  </a:lnTo>
                  <a:lnTo>
                    <a:pt x="1664342" y="724783"/>
                  </a:lnTo>
                  <a:lnTo>
                    <a:pt x="1685680" y="705035"/>
                  </a:lnTo>
                  <a:lnTo>
                    <a:pt x="1707018" y="684742"/>
                  </a:lnTo>
                  <a:lnTo>
                    <a:pt x="1728355" y="663965"/>
                  </a:lnTo>
                  <a:lnTo>
                    <a:pt x="1749693" y="642774"/>
                  </a:lnTo>
                  <a:lnTo>
                    <a:pt x="1771031" y="621243"/>
                  </a:lnTo>
                  <a:lnTo>
                    <a:pt x="1792369" y="599450"/>
                  </a:lnTo>
                  <a:lnTo>
                    <a:pt x="1813706" y="577477"/>
                  </a:lnTo>
                  <a:lnTo>
                    <a:pt x="1835044" y="555409"/>
                  </a:lnTo>
                  <a:lnTo>
                    <a:pt x="1856382" y="533332"/>
                  </a:lnTo>
                  <a:lnTo>
                    <a:pt x="1877720" y="511330"/>
                  </a:lnTo>
                  <a:lnTo>
                    <a:pt x="1899057" y="489488"/>
                  </a:lnTo>
                  <a:lnTo>
                    <a:pt x="1920395" y="467887"/>
                  </a:lnTo>
                  <a:lnTo>
                    <a:pt x="1941733" y="446607"/>
                  </a:lnTo>
                  <a:lnTo>
                    <a:pt x="1963070" y="425721"/>
                  </a:lnTo>
                  <a:lnTo>
                    <a:pt x="1984408" y="405298"/>
                  </a:lnTo>
                  <a:lnTo>
                    <a:pt x="2005746" y="385402"/>
                  </a:lnTo>
                  <a:lnTo>
                    <a:pt x="2027084" y="366088"/>
                  </a:lnTo>
                  <a:lnTo>
                    <a:pt x="2048421" y="347404"/>
                  </a:lnTo>
                  <a:lnTo>
                    <a:pt x="2069759" y="329393"/>
                  </a:lnTo>
                  <a:lnTo>
                    <a:pt x="2091097" y="312085"/>
                  </a:lnTo>
                  <a:lnTo>
                    <a:pt x="2112435" y="295507"/>
                  </a:lnTo>
                  <a:lnTo>
                    <a:pt x="2133772" y="279674"/>
                  </a:lnTo>
                  <a:lnTo>
                    <a:pt x="2155110" y="264598"/>
                  </a:lnTo>
                  <a:lnTo>
                    <a:pt x="2176448" y="250279"/>
                  </a:lnTo>
                  <a:lnTo>
                    <a:pt x="2197785" y="236716"/>
                  </a:lnTo>
                  <a:lnTo>
                    <a:pt x="2219123" y="223898"/>
                  </a:lnTo>
                  <a:lnTo>
                    <a:pt x="2240461" y="211812"/>
                  </a:lnTo>
                  <a:lnTo>
                    <a:pt x="2261799" y="200440"/>
                  </a:lnTo>
                  <a:lnTo>
                    <a:pt x="2283136" y="189762"/>
                  </a:lnTo>
                  <a:lnTo>
                    <a:pt x="2304474" y="179750"/>
                  </a:lnTo>
                  <a:lnTo>
                    <a:pt x="2325812" y="170367"/>
                  </a:lnTo>
                  <a:lnTo>
                    <a:pt x="2347150" y="161574"/>
                  </a:lnTo>
                  <a:lnTo>
                    <a:pt x="2368487" y="153331"/>
                  </a:lnTo>
                  <a:lnTo>
                    <a:pt x="2389825" y="145603"/>
                  </a:lnTo>
                  <a:lnTo>
                    <a:pt x="2411163" y="138354"/>
                  </a:lnTo>
                  <a:lnTo>
                    <a:pt x="2432500" y="131549"/>
                  </a:lnTo>
                  <a:lnTo>
                    <a:pt x="2453838" y="125158"/>
                  </a:lnTo>
                  <a:lnTo>
                    <a:pt x="2475176" y="119149"/>
                  </a:lnTo>
                  <a:lnTo>
                    <a:pt x="2496514" y="113495"/>
                  </a:lnTo>
                  <a:lnTo>
                    <a:pt x="2517851" y="108168"/>
                  </a:lnTo>
                  <a:lnTo>
                    <a:pt x="2539189" y="103144"/>
                  </a:lnTo>
                  <a:lnTo>
                    <a:pt x="2560527" y="98398"/>
                  </a:lnTo>
                  <a:lnTo>
                    <a:pt x="2581865" y="93910"/>
                  </a:lnTo>
                  <a:lnTo>
                    <a:pt x="2603202" y="89658"/>
                  </a:lnTo>
                  <a:lnTo>
                    <a:pt x="2624540" y="85625"/>
                  </a:lnTo>
                  <a:lnTo>
                    <a:pt x="2645878" y="81793"/>
                  </a:lnTo>
                  <a:lnTo>
                    <a:pt x="2667215" y="78148"/>
                  </a:lnTo>
                  <a:lnTo>
                    <a:pt x="2688553" y="74676"/>
                  </a:lnTo>
                  <a:lnTo>
                    <a:pt x="2709891" y="71364"/>
                  </a:lnTo>
                  <a:lnTo>
                    <a:pt x="2731229" y="68203"/>
                  </a:lnTo>
                  <a:lnTo>
                    <a:pt x="2752566" y="65182"/>
                  </a:lnTo>
                  <a:lnTo>
                    <a:pt x="2773904" y="62294"/>
                  </a:lnTo>
                  <a:lnTo>
                    <a:pt x="2795242" y="59530"/>
                  </a:lnTo>
                  <a:lnTo>
                    <a:pt x="2816580" y="56884"/>
                  </a:lnTo>
                  <a:lnTo>
                    <a:pt x="2837917" y="54349"/>
                  </a:lnTo>
                  <a:lnTo>
                    <a:pt x="2859255" y="51920"/>
                  </a:lnTo>
                  <a:lnTo>
                    <a:pt x="2880593" y="49590"/>
                  </a:lnTo>
                  <a:lnTo>
                    <a:pt x="2901931" y="47355"/>
                  </a:lnTo>
                  <a:lnTo>
                    <a:pt x="2923268" y="45210"/>
                  </a:lnTo>
                  <a:lnTo>
                    <a:pt x="2944606" y="43149"/>
                  </a:lnTo>
                  <a:lnTo>
                    <a:pt x="2965944" y="41169"/>
                  </a:lnTo>
                  <a:lnTo>
                    <a:pt x="2987281" y="39265"/>
                  </a:lnTo>
                  <a:lnTo>
                    <a:pt x="3008619" y="37433"/>
                  </a:lnTo>
                  <a:lnTo>
                    <a:pt x="3029957" y="35669"/>
                  </a:lnTo>
                  <a:lnTo>
                    <a:pt x="3051295" y="33970"/>
                  </a:lnTo>
                  <a:lnTo>
                    <a:pt x="3072632" y="32332"/>
                  </a:lnTo>
                  <a:lnTo>
                    <a:pt x="3093970" y="30753"/>
                  </a:lnTo>
                  <a:lnTo>
                    <a:pt x="3115308" y="29229"/>
                  </a:lnTo>
                  <a:lnTo>
                    <a:pt x="3136646" y="27758"/>
                  </a:lnTo>
                  <a:lnTo>
                    <a:pt x="3157983" y="26340"/>
                  </a:lnTo>
                  <a:lnTo>
                    <a:pt x="3179321" y="24972"/>
                  </a:lnTo>
                  <a:lnTo>
                    <a:pt x="3200659" y="23653"/>
                  </a:lnTo>
                  <a:lnTo>
                    <a:pt x="3221996" y="22382"/>
                  </a:lnTo>
                  <a:lnTo>
                    <a:pt x="3243334" y="21156"/>
                  </a:lnTo>
                  <a:lnTo>
                    <a:pt x="3264672" y="19975"/>
                  </a:lnTo>
                  <a:lnTo>
                    <a:pt x="3286010" y="18838"/>
                  </a:lnTo>
                  <a:lnTo>
                    <a:pt x="3307347" y="17742"/>
                  </a:lnTo>
                  <a:lnTo>
                    <a:pt x="3328685" y="16686"/>
                  </a:lnTo>
                  <a:lnTo>
                    <a:pt x="3350023" y="15669"/>
                  </a:lnTo>
                  <a:lnTo>
                    <a:pt x="3371361" y="14689"/>
                  </a:lnTo>
                  <a:lnTo>
                    <a:pt x="3392698" y="13746"/>
                  </a:lnTo>
                  <a:lnTo>
                    <a:pt x="3414036" y="12838"/>
                  </a:lnTo>
                  <a:lnTo>
                    <a:pt x="3435374" y="11964"/>
                  </a:lnTo>
                  <a:lnTo>
                    <a:pt x="3456711" y="11122"/>
                  </a:lnTo>
                  <a:lnTo>
                    <a:pt x="3478049" y="10312"/>
                  </a:lnTo>
                  <a:lnTo>
                    <a:pt x="3499387" y="9532"/>
                  </a:lnTo>
                  <a:lnTo>
                    <a:pt x="3520725" y="8782"/>
                  </a:lnTo>
                  <a:lnTo>
                    <a:pt x="3542062" y="8060"/>
                  </a:lnTo>
                  <a:lnTo>
                    <a:pt x="3563400" y="7365"/>
                  </a:lnTo>
                  <a:lnTo>
                    <a:pt x="3584738" y="6696"/>
                  </a:lnTo>
                  <a:lnTo>
                    <a:pt x="3606076" y="6053"/>
                  </a:lnTo>
                  <a:lnTo>
                    <a:pt x="3627413" y="5434"/>
                  </a:lnTo>
                  <a:lnTo>
                    <a:pt x="3648751" y="4838"/>
                  </a:lnTo>
                  <a:lnTo>
                    <a:pt x="3670089" y="4265"/>
                  </a:lnTo>
                  <a:lnTo>
                    <a:pt x="3691426" y="3714"/>
                  </a:lnTo>
                  <a:lnTo>
                    <a:pt x="3712764" y="3184"/>
                  </a:lnTo>
                  <a:lnTo>
                    <a:pt x="3734102" y="2674"/>
                  </a:lnTo>
                  <a:lnTo>
                    <a:pt x="3755440" y="2184"/>
                  </a:lnTo>
                  <a:lnTo>
                    <a:pt x="3776777" y="1712"/>
                  </a:lnTo>
                  <a:lnTo>
                    <a:pt x="3798115" y="1259"/>
                  </a:lnTo>
                  <a:lnTo>
                    <a:pt x="3819453" y="822"/>
                  </a:lnTo>
                  <a:lnTo>
                    <a:pt x="3840791" y="403"/>
                  </a:lnTo>
                  <a:lnTo>
                    <a:pt x="3862128" y="0"/>
                  </a:lnTo>
                  <a:lnTo>
                    <a:pt x="3862128" y="6457"/>
                  </a:lnTo>
                  <a:lnTo>
                    <a:pt x="3840791" y="6968"/>
                  </a:lnTo>
                  <a:lnTo>
                    <a:pt x="3819453" y="7495"/>
                  </a:lnTo>
                  <a:lnTo>
                    <a:pt x="3798115" y="8038"/>
                  </a:lnTo>
                  <a:lnTo>
                    <a:pt x="3776777" y="8598"/>
                  </a:lnTo>
                  <a:lnTo>
                    <a:pt x="3755440" y="9175"/>
                  </a:lnTo>
                  <a:lnTo>
                    <a:pt x="3734102" y="9769"/>
                  </a:lnTo>
                  <a:lnTo>
                    <a:pt x="3712764" y="10382"/>
                  </a:lnTo>
                  <a:lnTo>
                    <a:pt x="3691426" y="11013"/>
                  </a:lnTo>
                  <a:lnTo>
                    <a:pt x="3670089" y="11663"/>
                  </a:lnTo>
                  <a:lnTo>
                    <a:pt x="3648751" y="12334"/>
                  </a:lnTo>
                  <a:lnTo>
                    <a:pt x="3627413" y="13024"/>
                  </a:lnTo>
                  <a:lnTo>
                    <a:pt x="3606076" y="13736"/>
                  </a:lnTo>
                  <a:lnTo>
                    <a:pt x="3584738" y="14469"/>
                  </a:lnTo>
                  <a:lnTo>
                    <a:pt x="3563400" y="15225"/>
                  </a:lnTo>
                  <a:lnTo>
                    <a:pt x="3542062" y="16003"/>
                  </a:lnTo>
                  <a:lnTo>
                    <a:pt x="3520725" y="16805"/>
                  </a:lnTo>
                  <a:lnTo>
                    <a:pt x="3499387" y="17631"/>
                  </a:lnTo>
                  <a:lnTo>
                    <a:pt x="3478049" y="18482"/>
                  </a:lnTo>
                  <a:lnTo>
                    <a:pt x="3456711" y="19359"/>
                  </a:lnTo>
                  <a:lnTo>
                    <a:pt x="3435374" y="20262"/>
                  </a:lnTo>
                  <a:lnTo>
                    <a:pt x="3414036" y="21193"/>
                  </a:lnTo>
                  <a:lnTo>
                    <a:pt x="3392698" y="22151"/>
                  </a:lnTo>
                  <a:lnTo>
                    <a:pt x="3371361" y="23138"/>
                  </a:lnTo>
                  <a:lnTo>
                    <a:pt x="3350023" y="24155"/>
                  </a:lnTo>
                  <a:lnTo>
                    <a:pt x="3328685" y="25202"/>
                  </a:lnTo>
                  <a:lnTo>
                    <a:pt x="3307347" y="26281"/>
                  </a:lnTo>
                  <a:lnTo>
                    <a:pt x="3286010" y="27392"/>
                  </a:lnTo>
                  <a:lnTo>
                    <a:pt x="3264672" y="28537"/>
                  </a:lnTo>
                  <a:lnTo>
                    <a:pt x="3243334" y="29715"/>
                  </a:lnTo>
                  <a:lnTo>
                    <a:pt x="3221996" y="30929"/>
                  </a:lnTo>
                  <a:lnTo>
                    <a:pt x="3200659" y="32180"/>
                  </a:lnTo>
                  <a:lnTo>
                    <a:pt x="3179321" y="33467"/>
                  </a:lnTo>
                  <a:lnTo>
                    <a:pt x="3157983" y="34794"/>
                  </a:lnTo>
                  <a:lnTo>
                    <a:pt x="3136646" y="36160"/>
                  </a:lnTo>
                  <a:lnTo>
                    <a:pt x="3115308" y="37567"/>
                  </a:lnTo>
                  <a:lnTo>
                    <a:pt x="3093970" y="39017"/>
                  </a:lnTo>
                  <a:lnTo>
                    <a:pt x="3072632" y="40511"/>
                  </a:lnTo>
                  <a:lnTo>
                    <a:pt x="3051295" y="42053"/>
                  </a:lnTo>
                  <a:lnTo>
                    <a:pt x="3029957" y="43646"/>
                  </a:lnTo>
                  <a:lnTo>
                    <a:pt x="3008619" y="45295"/>
                  </a:lnTo>
                  <a:lnTo>
                    <a:pt x="2987281" y="47005"/>
                  </a:lnTo>
                  <a:lnTo>
                    <a:pt x="2965944" y="48780"/>
                  </a:lnTo>
                  <a:lnTo>
                    <a:pt x="2944606" y="50627"/>
                  </a:lnTo>
                  <a:lnTo>
                    <a:pt x="2923268" y="52551"/>
                  </a:lnTo>
                  <a:lnTo>
                    <a:pt x="2901931" y="54560"/>
                  </a:lnTo>
                  <a:lnTo>
                    <a:pt x="2880593" y="56660"/>
                  </a:lnTo>
                  <a:lnTo>
                    <a:pt x="2859255" y="58860"/>
                  </a:lnTo>
                  <a:lnTo>
                    <a:pt x="2837917" y="61168"/>
                  </a:lnTo>
                  <a:lnTo>
                    <a:pt x="2816580" y="63594"/>
                  </a:lnTo>
                  <a:lnTo>
                    <a:pt x="2795242" y="66147"/>
                  </a:lnTo>
                  <a:lnTo>
                    <a:pt x="2773904" y="68839"/>
                  </a:lnTo>
                  <a:lnTo>
                    <a:pt x="2752566" y="71681"/>
                  </a:lnTo>
                  <a:lnTo>
                    <a:pt x="2731229" y="74686"/>
                  </a:lnTo>
                  <a:lnTo>
                    <a:pt x="2709891" y="77867"/>
                  </a:lnTo>
                  <a:lnTo>
                    <a:pt x="2688553" y="81237"/>
                  </a:lnTo>
                  <a:lnTo>
                    <a:pt x="2667215" y="84811"/>
                  </a:lnTo>
                  <a:lnTo>
                    <a:pt x="2645878" y="88603"/>
                  </a:lnTo>
                  <a:lnTo>
                    <a:pt x="2624540" y="92628"/>
                  </a:lnTo>
                  <a:lnTo>
                    <a:pt x="2603202" y="96902"/>
                  </a:lnTo>
                  <a:lnTo>
                    <a:pt x="2581865" y="101440"/>
                  </a:lnTo>
                  <a:lnTo>
                    <a:pt x="2560527" y="106260"/>
                  </a:lnTo>
                  <a:lnTo>
                    <a:pt x="2539189" y="111380"/>
                  </a:lnTo>
                  <a:lnTo>
                    <a:pt x="2517851" y="116817"/>
                  </a:lnTo>
                  <a:lnTo>
                    <a:pt x="2496514" y="122592"/>
                  </a:lnTo>
                  <a:lnTo>
                    <a:pt x="2475176" y="128725"/>
                  </a:lnTo>
                  <a:lnTo>
                    <a:pt x="2453838" y="135239"/>
                  </a:lnTo>
                  <a:lnTo>
                    <a:pt x="2432500" y="142158"/>
                  </a:lnTo>
                  <a:lnTo>
                    <a:pt x="2411163" y="149506"/>
                  </a:lnTo>
                  <a:lnTo>
                    <a:pt x="2389825" y="157310"/>
                  </a:lnTo>
                  <a:lnTo>
                    <a:pt x="2368487" y="165598"/>
                  </a:lnTo>
                  <a:lnTo>
                    <a:pt x="2347150" y="174399"/>
                  </a:lnTo>
                  <a:lnTo>
                    <a:pt x="2325812" y="183745"/>
                  </a:lnTo>
                  <a:lnTo>
                    <a:pt x="2304474" y="193665"/>
                  </a:lnTo>
                  <a:lnTo>
                    <a:pt x="2283136" y="204195"/>
                  </a:lnTo>
                  <a:lnTo>
                    <a:pt x="2261799" y="215364"/>
                  </a:lnTo>
                  <a:lnTo>
                    <a:pt x="2240461" y="227196"/>
                  </a:lnTo>
                  <a:lnTo>
                    <a:pt x="2219123" y="239711"/>
                  </a:lnTo>
                  <a:lnTo>
                    <a:pt x="2197785" y="252924"/>
                  </a:lnTo>
                  <a:lnTo>
                    <a:pt x="2176448" y="266850"/>
                  </a:lnTo>
                  <a:lnTo>
                    <a:pt x="2155110" y="281499"/>
                  </a:lnTo>
                  <a:lnTo>
                    <a:pt x="2133772" y="296876"/>
                  </a:lnTo>
                  <a:lnTo>
                    <a:pt x="2112435" y="312983"/>
                  </a:lnTo>
                  <a:lnTo>
                    <a:pt x="2091097" y="329815"/>
                  </a:lnTo>
                  <a:lnTo>
                    <a:pt x="2069759" y="347360"/>
                  </a:lnTo>
                  <a:lnTo>
                    <a:pt x="2048421" y="365600"/>
                  </a:lnTo>
                  <a:lnTo>
                    <a:pt x="2027084" y="384509"/>
                  </a:lnTo>
                  <a:lnTo>
                    <a:pt x="2005746" y="404051"/>
                  </a:lnTo>
                  <a:lnTo>
                    <a:pt x="1984408" y="424183"/>
                  </a:lnTo>
                  <a:lnTo>
                    <a:pt x="1963070" y="444853"/>
                  </a:lnTo>
                  <a:lnTo>
                    <a:pt x="1941733" y="465998"/>
                  </a:lnTo>
                  <a:lnTo>
                    <a:pt x="1920395" y="487549"/>
                  </a:lnTo>
                  <a:lnTo>
                    <a:pt x="1899057" y="509425"/>
                  </a:lnTo>
                  <a:lnTo>
                    <a:pt x="1877720" y="531541"/>
                  </a:lnTo>
                  <a:lnTo>
                    <a:pt x="1856382" y="553806"/>
                  </a:lnTo>
                  <a:lnTo>
                    <a:pt x="1835044" y="576123"/>
                  </a:lnTo>
                  <a:lnTo>
                    <a:pt x="1813706" y="598396"/>
                  </a:lnTo>
                  <a:lnTo>
                    <a:pt x="1792369" y="620525"/>
                  </a:lnTo>
                  <a:lnTo>
                    <a:pt x="1771031" y="642416"/>
                  </a:lnTo>
                  <a:lnTo>
                    <a:pt x="1749693" y="663973"/>
                  </a:lnTo>
                  <a:lnTo>
                    <a:pt x="1728355" y="685112"/>
                  </a:lnTo>
                  <a:lnTo>
                    <a:pt x="1707018" y="705750"/>
                  </a:lnTo>
                  <a:lnTo>
                    <a:pt x="1685680" y="725816"/>
                  </a:lnTo>
                  <a:lnTo>
                    <a:pt x="1664342" y="745246"/>
                  </a:lnTo>
                  <a:lnTo>
                    <a:pt x="1643005" y="763986"/>
                  </a:lnTo>
                  <a:lnTo>
                    <a:pt x="1621667" y="781994"/>
                  </a:lnTo>
                  <a:lnTo>
                    <a:pt x="1600329" y="799234"/>
                  </a:lnTo>
                  <a:lnTo>
                    <a:pt x="1578991" y="815684"/>
                  </a:lnTo>
                  <a:lnTo>
                    <a:pt x="1557654" y="831329"/>
                  </a:lnTo>
                  <a:lnTo>
                    <a:pt x="1536316" y="846163"/>
                  </a:lnTo>
                  <a:lnTo>
                    <a:pt x="1514978" y="860189"/>
                  </a:lnTo>
                  <a:lnTo>
                    <a:pt x="1493640" y="873415"/>
                  </a:lnTo>
                  <a:lnTo>
                    <a:pt x="1472303" y="885859"/>
                  </a:lnTo>
                  <a:lnTo>
                    <a:pt x="1450965" y="897541"/>
                  </a:lnTo>
                  <a:lnTo>
                    <a:pt x="1429627" y="908488"/>
                  </a:lnTo>
                  <a:lnTo>
                    <a:pt x="1408290" y="918734"/>
                  </a:lnTo>
                  <a:lnTo>
                    <a:pt x="1386952" y="928319"/>
                  </a:lnTo>
                  <a:lnTo>
                    <a:pt x="1365614" y="937276"/>
                  </a:lnTo>
                  <a:lnTo>
                    <a:pt x="1344276" y="945644"/>
                  </a:lnTo>
                  <a:lnTo>
                    <a:pt x="1322939" y="953456"/>
                  </a:lnTo>
                  <a:lnTo>
                    <a:pt x="1301601" y="960744"/>
                  </a:lnTo>
                  <a:lnTo>
                    <a:pt x="1280263" y="967541"/>
                  </a:lnTo>
                  <a:lnTo>
                    <a:pt x="1258925" y="973875"/>
                  </a:lnTo>
                  <a:lnTo>
                    <a:pt x="1237588" y="979774"/>
                  </a:lnTo>
                  <a:lnTo>
                    <a:pt x="1216250" y="985262"/>
                  </a:lnTo>
                  <a:lnTo>
                    <a:pt x="1194912" y="990365"/>
                  </a:lnTo>
                  <a:lnTo>
                    <a:pt x="1173575" y="995104"/>
                  </a:lnTo>
                  <a:lnTo>
                    <a:pt x="1152237" y="999502"/>
                  </a:lnTo>
                  <a:lnTo>
                    <a:pt x="1130899" y="1003580"/>
                  </a:lnTo>
                  <a:lnTo>
                    <a:pt x="1109561" y="1007356"/>
                  </a:lnTo>
                  <a:lnTo>
                    <a:pt x="1088224" y="1010851"/>
                  </a:lnTo>
                  <a:lnTo>
                    <a:pt x="1066886" y="1014082"/>
                  </a:lnTo>
                  <a:lnTo>
                    <a:pt x="1045548" y="1017068"/>
                  </a:lnTo>
                  <a:lnTo>
                    <a:pt x="1024210" y="1019824"/>
                  </a:lnTo>
                  <a:lnTo>
                    <a:pt x="1002873" y="1022366"/>
                  </a:lnTo>
                  <a:lnTo>
                    <a:pt x="981535" y="1024710"/>
                  </a:lnTo>
                  <a:lnTo>
                    <a:pt x="960197" y="1026870"/>
                  </a:lnTo>
                  <a:lnTo>
                    <a:pt x="938860" y="1028859"/>
                  </a:lnTo>
                  <a:lnTo>
                    <a:pt x="917522" y="1030690"/>
                  </a:lnTo>
                  <a:lnTo>
                    <a:pt x="896184" y="1032374"/>
                  </a:lnTo>
                  <a:lnTo>
                    <a:pt x="874846" y="1033924"/>
                  </a:lnTo>
                  <a:lnTo>
                    <a:pt x="853509" y="1035348"/>
                  </a:lnTo>
                  <a:lnTo>
                    <a:pt x="832171" y="1036657"/>
                  </a:lnTo>
                  <a:lnTo>
                    <a:pt x="810833" y="1037860"/>
                  </a:lnTo>
                  <a:lnTo>
                    <a:pt x="789495" y="1038964"/>
                  </a:lnTo>
                  <a:lnTo>
                    <a:pt x="768158" y="1039978"/>
                  </a:lnTo>
                  <a:lnTo>
                    <a:pt x="746820" y="1040910"/>
                  </a:lnTo>
                  <a:lnTo>
                    <a:pt x="725482" y="1041764"/>
                  </a:lnTo>
                  <a:lnTo>
                    <a:pt x="704145" y="1042549"/>
                  </a:lnTo>
                  <a:lnTo>
                    <a:pt x="682807" y="1043268"/>
                  </a:lnTo>
                  <a:lnTo>
                    <a:pt x="661469" y="1043928"/>
                  </a:lnTo>
                  <a:lnTo>
                    <a:pt x="640131" y="1044534"/>
                  </a:lnTo>
                  <a:lnTo>
                    <a:pt x="618794" y="1045089"/>
                  </a:lnTo>
                  <a:lnTo>
                    <a:pt x="597456" y="1045598"/>
                  </a:lnTo>
                  <a:lnTo>
                    <a:pt x="576118" y="1046065"/>
                  </a:lnTo>
                  <a:lnTo>
                    <a:pt x="554780" y="1046493"/>
                  </a:lnTo>
                  <a:lnTo>
                    <a:pt x="533443" y="1046885"/>
                  </a:lnTo>
                  <a:lnTo>
                    <a:pt x="512105" y="1047245"/>
                  </a:lnTo>
                  <a:lnTo>
                    <a:pt x="490767" y="1047574"/>
                  </a:lnTo>
                  <a:lnTo>
                    <a:pt x="469430" y="1047876"/>
                  </a:lnTo>
                  <a:lnTo>
                    <a:pt x="448092" y="1048153"/>
                  </a:lnTo>
                  <a:lnTo>
                    <a:pt x="426754" y="1048407"/>
                  </a:lnTo>
                  <a:lnTo>
                    <a:pt x="405416" y="1048639"/>
                  </a:lnTo>
                  <a:lnTo>
                    <a:pt x="384079" y="1048852"/>
                  </a:lnTo>
                  <a:lnTo>
                    <a:pt x="362741" y="1049047"/>
                  </a:lnTo>
                  <a:lnTo>
                    <a:pt x="341403" y="1049225"/>
                  </a:lnTo>
                  <a:lnTo>
                    <a:pt x="320065" y="1049389"/>
                  </a:lnTo>
                  <a:lnTo>
                    <a:pt x="298728" y="1049539"/>
                  </a:lnTo>
                  <a:lnTo>
                    <a:pt x="277390" y="1049676"/>
                  </a:lnTo>
                  <a:lnTo>
                    <a:pt x="256052" y="1049802"/>
                  </a:lnTo>
                  <a:lnTo>
                    <a:pt x="234715" y="1049917"/>
                  </a:lnTo>
                  <a:lnTo>
                    <a:pt x="213377" y="1050023"/>
                  </a:lnTo>
                  <a:lnTo>
                    <a:pt x="192039" y="1050119"/>
                  </a:lnTo>
                  <a:lnTo>
                    <a:pt x="170701" y="1050208"/>
                  </a:lnTo>
                  <a:lnTo>
                    <a:pt x="149364" y="1050289"/>
                  </a:lnTo>
                  <a:lnTo>
                    <a:pt x="128026" y="1050363"/>
                  </a:lnTo>
                  <a:lnTo>
                    <a:pt x="106688" y="1050431"/>
                  </a:lnTo>
                  <a:lnTo>
                    <a:pt x="85350" y="1050493"/>
                  </a:lnTo>
                  <a:lnTo>
                    <a:pt x="64013" y="1050550"/>
                  </a:lnTo>
                  <a:lnTo>
                    <a:pt x="42675" y="1050602"/>
                  </a:lnTo>
                  <a:lnTo>
                    <a:pt x="21337" y="1050650"/>
                  </a:lnTo>
                  <a:lnTo>
                    <a:pt x="0" y="1050694"/>
                  </a:lnTo>
                  <a:close/>
                </a:path>
              </a:pathLst>
            </a:cu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848104" y="2015745"/>
              <a:ext cx="3862128" cy="1049912"/>
            </a:xfrm>
            <a:custGeom>
              <a:avLst/>
              <a:pathLst>
                <a:path w="3862128" h="1049912">
                  <a:moveTo>
                    <a:pt x="0" y="1049912"/>
                  </a:moveTo>
                  <a:lnTo>
                    <a:pt x="21337" y="1049819"/>
                  </a:lnTo>
                  <a:lnTo>
                    <a:pt x="42675" y="1049720"/>
                  </a:lnTo>
                  <a:lnTo>
                    <a:pt x="64013" y="1049613"/>
                  </a:lnTo>
                  <a:lnTo>
                    <a:pt x="85350" y="1049498"/>
                  </a:lnTo>
                  <a:lnTo>
                    <a:pt x="106688" y="1049375"/>
                  </a:lnTo>
                  <a:lnTo>
                    <a:pt x="128026" y="1049243"/>
                  </a:lnTo>
                  <a:lnTo>
                    <a:pt x="149364" y="1049101"/>
                  </a:lnTo>
                  <a:lnTo>
                    <a:pt x="170701" y="1048948"/>
                  </a:lnTo>
                  <a:lnTo>
                    <a:pt x="192039" y="1048785"/>
                  </a:lnTo>
                  <a:lnTo>
                    <a:pt x="213377" y="1048609"/>
                  </a:lnTo>
                  <a:lnTo>
                    <a:pt x="234715" y="1048420"/>
                  </a:lnTo>
                  <a:lnTo>
                    <a:pt x="256052" y="1048218"/>
                  </a:lnTo>
                  <a:lnTo>
                    <a:pt x="277390" y="1048001"/>
                  </a:lnTo>
                  <a:lnTo>
                    <a:pt x="298728" y="1047767"/>
                  </a:lnTo>
                  <a:lnTo>
                    <a:pt x="320065" y="1047517"/>
                  </a:lnTo>
                  <a:lnTo>
                    <a:pt x="341403" y="1047248"/>
                  </a:lnTo>
                  <a:lnTo>
                    <a:pt x="362741" y="1046959"/>
                  </a:lnTo>
                  <a:lnTo>
                    <a:pt x="384079" y="1046649"/>
                  </a:lnTo>
                  <a:lnTo>
                    <a:pt x="405416" y="1046317"/>
                  </a:lnTo>
                  <a:lnTo>
                    <a:pt x="426754" y="1045960"/>
                  </a:lnTo>
                  <a:lnTo>
                    <a:pt x="448092" y="1045577"/>
                  </a:lnTo>
                  <a:lnTo>
                    <a:pt x="469430" y="1045166"/>
                  </a:lnTo>
                  <a:lnTo>
                    <a:pt x="490767" y="1044724"/>
                  </a:lnTo>
                  <a:lnTo>
                    <a:pt x="512105" y="1044251"/>
                  </a:lnTo>
                  <a:lnTo>
                    <a:pt x="533443" y="1043742"/>
                  </a:lnTo>
                  <a:lnTo>
                    <a:pt x="554780" y="1043197"/>
                  </a:lnTo>
                  <a:lnTo>
                    <a:pt x="576118" y="1042612"/>
                  </a:lnTo>
                  <a:lnTo>
                    <a:pt x="597456" y="1041984"/>
                  </a:lnTo>
                  <a:lnTo>
                    <a:pt x="618794" y="1041310"/>
                  </a:lnTo>
                  <a:lnTo>
                    <a:pt x="640131" y="1040587"/>
                  </a:lnTo>
                  <a:lnTo>
                    <a:pt x="661469" y="1039811"/>
                  </a:lnTo>
                  <a:lnTo>
                    <a:pt x="682807" y="1038979"/>
                  </a:lnTo>
                  <a:lnTo>
                    <a:pt x="704145" y="1038085"/>
                  </a:lnTo>
                  <a:lnTo>
                    <a:pt x="725482" y="1037126"/>
                  </a:lnTo>
                  <a:lnTo>
                    <a:pt x="746820" y="1036096"/>
                  </a:lnTo>
                  <a:lnTo>
                    <a:pt x="768158" y="1034990"/>
                  </a:lnTo>
                  <a:lnTo>
                    <a:pt x="789495" y="1033802"/>
                  </a:lnTo>
                  <a:lnTo>
                    <a:pt x="810833" y="1032525"/>
                  </a:lnTo>
                  <a:lnTo>
                    <a:pt x="832171" y="1031153"/>
                  </a:lnTo>
                  <a:lnTo>
                    <a:pt x="853509" y="1029677"/>
                  </a:lnTo>
                  <a:lnTo>
                    <a:pt x="874846" y="1028090"/>
                  </a:lnTo>
                  <a:lnTo>
                    <a:pt x="896184" y="1026383"/>
                  </a:lnTo>
                  <a:lnTo>
                    <a:pt x="917522" y="1024546"/>
                  </a:lnTo>
                  <a:lnTo>
                    <a:pt x="938860" y="1022568"/>
                  </a:lnTo>
                  <a:lnTo>
                    <a:pt x="960197" y="1020438"/>
                  </a:lnTo>
                  <a:lnTo>
                    <a:pt x="981535" y="1018144"/>
                  </a:lnTo>
                  <a:lnTo>
                    <a:pt x="1002873" y="1015672"/>
                  </a:lnTo>
                  <a:lnTo>
                    <a:pt x="1024210" y="1013008"/>
                  </a:lnTo>
                  <a:lnTo>
                    <a:pt x="1045548" y="1010135"/>
                  </a:lnTo>
                  <a:lnTo>
                    <a:pt x="1066886" y="1007036"/>
                  </a:lnTo>
                  <a:lnTo>
                    <a:pt x="1088224" y="1003692"/>
                  </a:lnTo>
                  <a:lnTo>
                    <a:pt x="1109561" y="1000082"/>
                  </a:lnTo>
                  <a:lnTo>
                    <a:pt x="1130899" y="996185"/>
                  </a:lnTo>
                  <a:lnTo>
                    <a:pt x="1152237" y="991977"/>
                  </a:lnTo>
                  <a:lnTo>
                    <a:pt x="1173575" y="987432"/>
                  </a:lnTo>
                  <a:lnTo>
                    <a:pt x="1194912" y="982521"/>
                  </a:lnTo>
                  <a:lnTo>
                    <a:pt x="1216250" y="977217"/>
                  </a:lnTo>
                  <a:lnTo>
                    <a:pt x="1237588" y="971489"/>
                  </a:lnTo>
                  <a:lnTo>
                    <a:pt x="1258925" y="965304"/>
                  </a:lnTo>
                  <a:lnTo>
                    <a:pt x="1280263" y="958630"/>
                  </a:lnTo>
                  <a:lnTo>
                    <a:pt x="1301601" y="951435"/>
                  </a:lnTo>
                  <a:lnTo>
                    <a:pt x="1322939" y="943685"/>
                  </a:lnTo>
                  <a:lnTo>
                    <a:pt x="1344276" y="935347"/>
                  </a:lnTo>
                  <a:lnTo>
                    <a:pt x="1365614" y="926389"/>
                  </a:lnTo>
                  <a:lnTo>
                    <a:pt x="1386952" y="916782"/>
                  </a:lnTo>
                  <a:lnTo>
                    <a:pt x="1408290" y="906495"/>
                  </a:lnTo>
                  <a:lnTo>
                    <a:pt x="1429627" y="895501"/>
                  </a:lnTo>
                  <a:lnTo>
                    <a:pt x="1450965" y="883776"/>
                  </a:lnTo>
                  <a:lnTo>
                    <a:pt x="1472303" y="871297"/>
                  </a:lnTo>
                  <a:lnTo>
                    <a:pt x="1493640" y="858051"/>
                  </a:lnTo>
                  <a:lnTo>
                    <a:pt x="1514978" y="844030"/>
                  </a:lnTo>
                  <a:lnTo>
                    <a:pt x="1536316" y="829231"/>
                  </a:lnTo>
                  <a:lnTo>
                    <a:pt x="1557654" y="813657"/>
                  </a:lnTo>
                  <a:lnTo>
                    <a:pt x="1578991" y="797319"/>
                  </a:lnTo>
                  <a:lnTo>
                    <a:pt x="1600329" y="780234"/>
                  </a:lnTo>
                  <a:lnTo>
                    <a:pt x="1621667" y="762426"/>
                  </a:lnTo>
                  <a:lnTo>
                    <a:pt x="1643005" y="743929"/>
                  </a:lnTo>
                  <a:lnTo>
                    <a:pt x="1664342" y="724783"/>
                  </a:lnTo>
                  <a:lnTo>
                    <a:pt x="1685680" y="705035"/>
                  </a:lnTo>
                  <a:lnTo>
                    <a:pt x="1707018" y="684742"/>
                  </a:lnTo>
                  <a:lnTo>
                    <a:pt x="1728355" y="663965"/>
                  </a:lnTo>
                  <a:lnTo>
                    <a:pt x="1749693" y="642774"/>
                  </a:lnTo>
                  <a:lnTo>
                    <a:pt x="1771031" y="621243"/>
                  </a:lnTo>
                  <a:lnTo>
                    <a:pt x="1792369" y="599450"/>
                  </a:lnTo>
                  <a:lnTo>
                    <a:pt x="1813706" y="577477"/>
                  </a:lnTo>
                  <a:lnTo>
                    <a:pt x="1835044" y="555409"/>
                  </a:lnTo>
                  <a:lnTo>
                    <a:pt x="1856382" y="533332"/>
                  </a:lnTo>
                  <a:lnTo>
                    <a:pt x="1877720" y="511330"/>
                  </a:lnTo>
                  <a:lnTo>
                    <a:pt x="1899057" y="489488"/>
                  </a:lnTo>
                  <a:lnTo>
                    <a:pt x="1920395" y="467887"/>
                  </a:lnTo>
                  <a:lnTo>
                    <a:pt x="1941733" y="446607"/>
                  </a:lnTo>
                  <a:lnTo>
                    <a:pt x="1963070" y="425721"/>
                  </a:lnTo>
                  <a:lnTo>
                    <a:pt x="1984408" y="405298"/>
                  </a:lnTo>
                  <a:lnTo>
                    <a:pt x="2005746" y="385402"/>
                  </a:lnTo>
                  <a:lnTo>
                    <a:pt x="2027084" y="366088"/>
                  </a:lnTo>
                  <a:lnTo>
                    <a:pt x="2048421" y="347404"/>
                  </a:lnTo>
                  <a:lnTo>
                    <a:pt x="2069759" y="329393"/>
                  </a:lnTo>
                  <a:lnTo>
                    <a:pt x="2091097" y="312085"/>
                  </a:lnTo>
                  <a:lnTo>
                    <a:pt x="2112435" y="295507"/>
                  </a:lnTo>
                  <a:lnTo>
                    <a:pt x="2133772" y="279674"/>
                  </a:lnTo>
                  <a:lnTo>
                    <a:pt x="2155110" y="264598"/>
                  </a:lnTo>
                  <a:lnTo>
                    <a:pt x="2176448" y="250279"/>
                  </a:lnTo>
                  <a:lnTo>
                    <a:pt x="2197785" y="236716"/>
                  </a:lnTo>
                  <a:lnTo>
                    <a:pt x="2219123" y="223898"/>
                  </a:lnTo>
                  <a:lnTo>
                    <a:pt x="2240461" y="211812"/>
                  </a:lnTo>
                  <a:lnTo>
                    <a:pt x="2261799" y="200440"/>
                  </a:lnTo>
                  <a:lnTo>
                    <a:pt x="2283136" y="189762"/>
                  </a:lnTo>
                  <a:lnTo>
                    <a:pt x="2304474" y="179750"/>
                  </a:lnTo>
                  <a:lnTo>
                    <a:pt x="2325812" y="170367"/>
                  </a:lnTo>
                  <a:lnTo>
                    <a:pt x="2347150" y="161574"/>
                  </a:lnTo>
                  <a:lnTo>
                    <a:pt x="2368487" y="153331"/>
                  </a:lnTo>
                  <a:lnTo>
                    <a:pt x="2389825" y="145603"/>
                  </a:lnTo>
                  <a:lnTo>
                    <a:pt x="2411163" y="138354"/>
                  </a:lnTo>
                  <a:lnTo>
                    <a:pt x="2432500" y="131549"/>
                  </a:lnTo>
                  <a:lnTo>
                    <a:pt x="2453838" y="125158"/>
                  </a:lnTo>
                  <a:lnTo>
                    <a:pt x="2475176" y="119149"/>
                  </a:lnTo>
                  <a:lnTo>
                    <a:pt x="2496514" y="113495"/>
                  </a:lnTo>
                  <a:lnTo>
                    <a:pt x="2517851" y="108168"/>
                  </a:lnTo>
                  <a:lnTo>
                    <a:pt x="2539189" y="103144"/>
                  </a:lnTo>
                  <a:lnTo>
                    <a:pt x="2560527" y="98398"/>
                  </a:lnTo>
                  <a:lnTo>
                    <a:pt x="2581865" y="93910"/>
                  </a:lnTo>
                  <a:lnTo>
                    <a:pt x="2603202" y="89658"/>
                  </a:lnTo>
                  <a:lnTo>
                    <a:pt x="2624540" y="85625"/>
                  </a:lnTo>
                  <a:lnTo>
                    <a:pt x="2645878" y="81793"/>
                  </a:lnTo>
                  <a:lnTo>
                    <a:pt x="2667215" y="78148"/>
                  </a:lnTo>
                  <a:lnTo>
                    <a:pt x="2688553" y="74676"/>
                  </a:lnTo>
                  <a:lnTo>
                    <a:pt x="2709891" y="71364"/>
                  </a:lnTo>
                  <a:lnTo>
                    <a:pt x="2731229" y="68203"/>
                  </a:lnTo>
                  <a:lnTo>
                    <a:pt x="2752566" y="65182"/>
                  </a:lnTo>
                  <a:lnTo>
                    <a:pt x="2773904" y="62294"/>
                  </a:lnTo>
                  <a:lnTo>
                    <a:pt x="2795242" y="59530"/>
                  </a:lnTo>
                  <a:lnTo>
                    <a:pt x="2816580" y="56884"/>
                  </a:lnTo>
                  <a:lnTo>
                    <a:pt x="2837917" y="54349"/>
                  </a:lnTo>
                  <a:lnTo>
                    <a:pt x="2859255" y="51920"/>
                  </a:lnTo>
                  <a:lnTo>
                    <a:pt x="2880593" y="49590"/>
                  </a:lnTo>
                  <a:lnTo>
                    <a:pt x="2901931" y="47355"/>
                  </a:lnTo>
                  <a:lnTo>
                    <a:pt x="2923268" y="45210"/>
                  </a:lnTo>
                  <a:lnTo>
                    <a:pt x="2944606" y="43149"/>
                  </a:lnTo>
                  <a:lnTo>
                    <a:pt x="2965944" y="41169"/>
                  </a:lnTo>
                  <a:lnTo>
                    <a:pt x="2987281" y="39265"/>
                  </a:lnTo>
                  <a:lnTo>
                    <a:pt x="3008619" y="37433"/>
                  </a:lnTo>
                  <a:lnTo>
                    <a:pt x="3029957" y="35669"/>
                  </a:lnTo>
                  <a:lnTo>
                    <a:pt x="3051295" y="33970"/>
                  </a:lnTo>
                  <a:lnTo>
                    <a:pt x="3072632" y="32332"/>
                  </a:lnTo>
                  <a:lnTo>
                    <a:pt x="3093970" y="30753"/>
                  </a:lnTo>
                  <a:lnTo>
                    <a:pt x="3115308" y="29229"/>
                  </a:lnTo>
                  <a:lnTo>
                    <a:pt x="3136646" y="27758"/>
                  </a:lnTo>
                  <a:lnTo>
                    <a:pt x="3157983" y="26340"/>
                  </a:lnTo>
                  <a:lnTo>
                    <a:pt x="3179321" y="24972"/>
                  </a:lnTo>
                  <a:lnTo>
                    <a:pt x="3200659" y="23653"/>
                  </a:lnTo>
                  <a:lnTo>
                    <a:pt x="3221996" y="22382"/>
                  </a:lnTo>
                  <a:lnTo>
                    <a:pt x="3243334" y="21156"/>
                  </a:lnTo>
                  <a:lnTo>
                    <a:pt x="3264672" y="19975"/>
                  </a:lnTo>
                  <a:lnTo>
                    <a:pt x="3286010" y="18838"/>
                  </a:lnTo>
                  <a:lnTo>
                    <a:pt x="3307347" y="17742"/>
                  </a:lnTo>
                  <a:lnTo>
                    <a:pt x="3328685" y="16686"/>
                  </a:lnTo>
                  <a:lnTo>
                    <a:pt x="3350023" y="15669"/>
                  </a:lnTo>
                  <a:lnTo>
                    <a:pt x="3371361" y="14689"/>
                  </a:lnTo>
                  <a:lnTo>
                    <a:pt x="3392698" y="13746"/>
                  </a:lnTo>
                  <a:lnTo>
                    <a:pt x="3414036" y="12838"/>
                  </a:lnTo>
                  <a:lnTo>
                    <a:pt x="3435374" y="11964"/>
                  </a:lnTo>
                  <a:lnTo>
                    <a:pt x="3456711" y="11122"/>
                  </a:lnTo>
                  <a:lnTo>
                    <a:pt x="3478049" y="10312"/>
                  </a:lnTo>
                  <a:lnTo>
                    <a:pt x="3499387" y="9532"/>
                  </a:lnTo>
                  <a:lnTo>
                    <a:pt x="3520725" y="8782"/>
                  </a:lnTo>
                  <a:lnTo>
                    <a:pt x="3542062" y="8060"/>
                  </a:lnTo>
                  <a:lnTo>
                    <a:pt x="3563400" y="7365"/>
                  </a:lnTo>
                  <a:lnTo>
                    <a:pt x="3584738" y="6696"/>
                  </a:lnTo>
                  <a:lnTo>
                    <a:pt x="3606076" y="6053"/>
                  </a:lnTo>
                  <a:lnTo>
                    <a:pt x="3627413" y="5434"/>
                  </a:lnTo>
                  <a:lnTo>
                    <a:pt x="3648751" y="4838"/>
                  </a:lnTo>
                  <a:lnTo>
                    <a:pt x="3670089" y="4265"/>
                  </a:lnTo>
                  <a:lnTo>
                    <a:pt x="3691426" y="3714"/>
                  </a:lnTo>
                  <a:lnTo>
                    <a:pt x="3712764" y="3184"/>
                  </a:lnTo>
                  <a:lnTo>
                    <a:pt x="3734102" y="2674"/>
                  </a:lnTo>
                  <a:lnTo>
                    <a:pt x="3755440" y="2184"/>
                  </a:lnTo>
                  <a:lnTo>
                    <a:pt x="3776777" y="1712"/>
                  </a:lnTo>
                  <a:lnTo>
                    <a:pt x="3798115" y="1259"/>
                  </a:lnTo>
                  <a:lnTo>
                    <a:pt x="3819453" y="822"/>
                  </a:lnTo>
                  <a:lnTo>
                    <a:pt x="3840791" y="403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48104" y="2022202"/>
              <a:ext cx="3862128" cy="1044237"/>
            </a:xfrm>
            <a:custGeom>
              <a:avLst/>
              <a:pathLst>
                <a:path w="3862128" h="1044237">
                  <a:moveTo>
                    <a:pt x="3862128" y="0"/>
                  </a:moveTo>
                  <a:lnTo>
                    <a:pt x="3840791" y="511"/>
                  </a:lnTo>
                  <a:lnTo>
                    <a:pt x="3819453" y="1038"/>
                  </a:lnTo>
                  <a:lnTo>
                    <a:pt x="3798115" y="1581"/>
                  </a:lnTo>
                  <a:lnTo>
                    <a:pt x="3776777" y="2141"/>
                  </a:lnTo>
                  <a:lnTo>
                    <a:pt x="3755440" y="2717"/>
                  </a:lnTo>
                  <a:lnTo>
                    <a:pt x="3734102" y="3312"/>
                  </a:lnTo>
                  <a:lnTo>
                    <a:pt x="3712764" y="3925"/>
                  </a:lnTo>
                  <a:lnTo>
                    <a:pt x="3691426" y="4556"/>
                  </a:lnTo>
                  <a:lnTo>
                    <a:pt x="3670089" y="5206"/>
                  </a:lnTo>
                  <a:lnTo>
                    <a:pt x="3648751" y="5877"/>
                  </a:lnTo>
                  <a:lnTo>
                    <a:pt x="3627413" y="6567"/>
                  </a:lnTo>
                  <a:lnTo>
                    <a:pt x="3606076" y="7279"/>
                  </a:lnTo>
                  <a:lnTo>
                    <a:pt x="3584738" y="8012"/>
                  </a:lnTo>
                  <a:lnTo>
                    <a:pt x="3563400" y="8768"/>
                  </a:lnTo>
                  <a:lnTo>
                    <a:pt x="3542062" y="9546"/>
                  </a:lnTo>
                  <a:lnTo>
                    <a:pt x="3520725" y="10348"/>
                  </a:lnTo>
                  <a:lnTo>
                    <a:pt x="3499387" y="11174"/>
                  </a:lnTo>
                  <a:lnTo>
                    <a:pt x="3478049" y="12025"/>
                  </a:lnTo>
                  <a:lnTo>
                    <a:pt x="3456711" y="12902"/>
                  </a:lnTo>
                  <a:lnTo>
                    <a:pt x="3435374" y="13805"/>
                  </a:lnTo>
                  <a:lnTo>
                    <a:pt x="3414036" y="14736"/>
                  </a:lnTo>
                  <a:lnTo>
                    <a:pt x="3392698" y="15694"/>
                  </a:lnTo>
                  <a:lnTo>
                    <a:pt x="3371361" y="16681"/>
                  </a:lnTo>
                  <a:lnTo>
                    <a:pt x="3350023" y="17698"/>
                  </a:lnTo>
                  <a:lnTo>
                    <a:pt x="3328685" y="18745"/>
                  </a:lnTo>
                  <a:lnTo>
                    <a:pt x="3307347" y="19824"/>
                  </a:lnTo>
                  <a:lnTo>
                    <a:pt x="3286010" y="20935"/>
                  </a:lnTo>
                  <a:lnTo>
                    <a:pt x="3264672" y="22080"/>
                  </a:lnTo>
                  <a:lnTo>
                    <a:pt x="3243334" y="23258"/>
                  </a:lnTo>
                  <a:lnTo>
                    <a:pt x="3221996" y="24472"/>
                  </a:lnTo>
                  <a:lnTo>
                    <a:pt x="3200659" y="25723"/>
                  </a:lnTo>
                  <a:lnTo>
                    <a:pt x="3179321" y="27010"/>
                  </a:lnTo>
                  <a:lnTo>
                    <a:pt x="3157983" y="28337"/>
                  </a:lnTo>
                  <a:lnTo>
                    <a:pt x="3136646" y="29703"/>
                  </a:lnTo>
                  <a:lnTo>
                    <a:pt x="3115308" y="31110"/>
                  </a:lnTo>
                  <a:lnTo>
                    <a:pt x="3093970" y="32560"/>
                  </a:lnTo>
                  <a:lnTo>
                    <a:pt x="3072632" y="34054"/>
                  </a:lnTo>
                  <a:lnTo>
                    <a:pt x="3051295" y="35596"/>
                  </a:lnTo>
                  <a:lnTo>
                    <a:pt x="3029957" y="37189"/>
                  </a:lnTo>
                  <a:lnTo>
                    <a:pt x="3008619" y="38838"/>
                  </a:lnTo>
                  <a:lnTo>
                    <a:pt x="2987281" y="40548"/>
                  </a:lnTo>
                  <a:lnTo>
                    <a:pt x="2965944" y="42323"/>
                  </a:lnTo>
                  <a:lnTo>
                    <a:pt x="2944606" y="44170"/>
                  </a:lnTo>
                  <a:lnTo>
                    <a:pt x="2923268" y="46094"/>
                  </a:lnTo>
                  <a:lnTo>
                    <a:pt x="2901931" y="48103"/>
                  </a:lnTo>
                  <a:lnTo>
                    <a:pt x="2880593" y="50203"/>
                  </a:lnTo>
                  <a:lnTo>
                    <a:pt x="2859255" y="52403"/>
                  </a:lnTo>
                  <a:lnTo>
                    <a:pt x="2837917" y="54711"/>
                  </a:lnTo>
                  <a:lnTo>
                    <a:pt x="2816580" y="57137"/>
                  </a:lnTo>
                  <a:lnTo>
                    <a:pt x="2795242" y="59690"/>
                  </a:lnTo>
                  <a:lnTo>
                    <a:pt x="2773904" y="62382"/>
                  </a:lnTo>
                  <a:lnTo>
                    <a:pt x="2752566" y="65224"/>
                  </a:lnTo>
                  <a:lnTo>
                    <a:pt x="2731229" y="68229"/>
                  </a:lnTo>
                  <a:lnTo>
                    <a:pt x="2709891" y="71410"/>
                  </a:lnTo>
                  <a:lnTo>
                    <a:pt x="2688553" y="74780"/>
                  </a:lnTo>
                  <a:lnTo>
                    <a:pt x="2667215" y="78354"/>
                  </a:lnTo>
                  <a:lnTo>
                    <a:pt x="2645878" y="82146"/>
                  </a:lnTo>
                  <a:lnTo>
                    <a:pt x="2624540" y="86171"/>
                  </a:lnTo>
                  <a:lnTo>
                    <a:pt x="2603202" y="90445"/>
                  </a:lnTo>
                  <a:lnTo>
                    <a:pt x="2581865" y="94983"/>
                  </a:lnTo>
                  <a:lnTo>
                    <a:pt x="2560527" y="99803"/>
                  </a:lnTo>
                  <a:lnTo>
                    <a:pt x="2539189" y="104923"/>
                  </a:lnTo>
                  <a:lnTo>
                    <a:pt x="2517851" y="110360"/>
                  </a:lnTo>
                  <a:lnTo>
                    <a:pt x="2496514" y="116135"/>
                  </a:lnTo>
                  <a:lnTo>
                    <a:pt x="2475176" y="122268"/>
                  </a:lnTo>
                  <a:lnTo>
                    <a:pt x="2453838" y="128782"/>
                  </a:lnTo>
                  <a:lnTo>
                    <a:pt x="2432500" y="135701"/>
                  </a:lnTo>
                  <a:lnTo>
                    <a:pt x="2411163" y="143049"/>
                  </a:lnTo>
                  <a:lnTo>
                    <a:pt x="2389825" y="150853"/>
                  </a:lnTo>
                  <a:lnTo>
                    <a:pt x="2368487" y="159141"/>
                  </a:lnTo>
                  <a:lnTo>
                    <a:pt x="2347150" y="167942"/>
                  </a:lnTo>
                  <a:lnTo>
                    <a:pt x="2325812" y="177288"/>
                  </a:lnTo>
                  <a:lnTo>
                    <a:pt x="2304474" y="187208"/>
                  </a:lnTo>
                  <a:lnTo>
                    <a:pt x="2283136" y="197738"/>
                  </a:lnTo>
                  <a:lnTo>
                    <a:pt x="2261799" y="208907"/>
                  </a:lnTo>
                  <a:lnTo>
                    <a:pt x="2240461" y="220739"/>
                  </a:lnTo>
                  <a:lnTo>
                    <a:pt x="2219123" y="233254"/>
                  </a:lnTo>
                  <a:lnTo>
                    <a:pt x="2197785" y="246467"/>
                  </a:lnTo>
                  <a:lnTo>
                    <a:pt x="2176448" y="260393"/>
                  </a:lnTo>
                  <a:lnTo>
                    <a:pt x="2155110" y="275042"/>
                  </a:lnTo>
                  <a:lnTo>
                    <a:pt x="2133772" y="290419"/>
                  </a:lnTo>
                  <a:lnTo>
                    <a:pt x="2112435" y="306526"/>
                  </a:lnTo>
                  <a:lnTo>
                    <a:pt x="2091097" y="323358"/>
                  </a:lnTo>
                  <a:lnTo>
                    <a:pt x="2069759" y="340903"/>
                  </a:lnTo>
                  <a:lnTo>
                    <a:pt x="2048421" y="359143"/>
                  </a:lnTo>
                  <a:lnTo>
                    <a:pt x="2027084" y="378052"/>
                  </a:lnTo>
                  <a:lnTo>
                    <a:pt x="2005746" y="397594"/>
                  </a:lnTo>
                  <a:lnTo>
                    <a:pt x="1984408" y="417726"/>
                  </a:lnTo>
                  <a:lnTo>
                    <a:pt x="1963070" y="438396"/>
                  </a:lnTo>
                  <a:lnTo>
                    <a:pt x="1941733" y="459541"/>
                  </a:lnTo>
                  <a:lnTo>
                    <a:pt x="1920395" y="481092"/>
                  </a:lnTo>
                  <a:lnTo>
                    <a:pt x="1899057" y="502968"/>
                  </a:lnTo>
                  <a:lnTo>
                    <a:pt x="1877720" y="525084"/>
                  </a:lnTo>
                  <a:lnTo>
                    <a:pt x="1856382" y="547349"/>
                  </a:lnTo>
                  <a:lnTo>
                    <a:pt x="1835044" y="569666"/>
                  </a:lnTo>
                  <a:lnTo>
                    <a:pt x="1813706" y="591939"/>
                  </a:lnTo>
                  <a:lnTo>
                    <a:pt x="1792369" y="614068"/>
                  </a:lnTo>
                  <a:lnTo>
                    <a:pt x="1771031" y="635958"/>
                  </a:lnTo>
                  <a:lnTo>
                    <a:pt x="1749693" y="657516"/>
                  </a:lnTo>
                  <a:lnTo>
                    <a:pt x="1728355" y="678655"/>
                  </a:lnTo>
                  <a:lnTo>
                    <a:pt x="1707018" y="699293"/>
                  </a:lnTo>
                  <a:lnTo>
                    <a:pt x="1685680" y="719359"/>
                  </a:lnTo>
                  <a:lnTo>
                    <a:pt x="1664342" y="738789"/>
                  </a:lnTo>
                  <a:lnTo>
                    <a:pt x="1643005" y="757529"/>
                  </a:lnTo>
                  <a:lnTo>
                    <a:pt x="1621667" y="775537"/>
                  </a:lnTo>
                  <a:lnTo>
                    <a:pt x="1600329" y="792777"/>
                  </a:lnTo>
                  <a:lnTo>
                    <a:pt x="1578991" y="809227"/>
                  </a:lnTo>
                  <a:lnTo>
                    <a:pt x="1557654" y="824872"/>
                  </a:lnTo>
                  <a:lnTo>
                    <a:pt x="1536316" y="839706"/>
                  </a:lnTo>
                  <a:lnTo>
                    <a:pt x="1514978" y="853732"/>
                  </a:lnTo>
                  <a:lnTo>
                    <a:pt x="1493640" y="866958"/>
                  </a:lnTo>
                  <a:lnTo>
                    <a:pt x="1472303" y="879402"/>
                  </a:lnTo>
                  <a:lnTo>
                    <a:pt x="1450965" y="891084"/>
                  </a:lnTo>
                  <a:lnTo>
                    <a:pt x="1429627" y="902031"/>
                  </a:lnTo>
                  <a:lnTo>
                    <a:pt x="1408290" y="912277"/>
                  </a:lnTo>
                  <a:lnTo>
                    <a:pt x="1386952" y="921861"/>
                  </a:lnTo>
                  <a:lnTo>
                    <a:pt x="1365614" y="930819"/>
                  </a:lnTo>
                  <a:lnTo>
                    <a:pt x="1344276" y="939187"/>
                  </a:lnTo>
                  <a:lnTo>
                    <a:pt x="1322939" y="946999"/>
                  </a:lnTo>
                  <a:lnTo>
                    <a:pt x="1301601" y="954287"/>
                  </a:lnTo>
                  <a:lnTo>
                    <a:pt x="1280263" y="961084"/>
                  </a:lnTo>
                  <a:lnTo>
                    <a:pt x="1258925" y="967418"/>
                  </a:lnTo>
                  <a:lnTo>
                    <a:pt x="1237588" y="973317"/>
                  </a:lnTo>
                  <a:lnTo>
                    <a:pt x="1216250" y="978805"/>
                  </a:lnTo>
                  <a:lnTo>
                    <a:pt x="1194912" y="983907"/>
                  </a:lnTo>
                  <a:lnTo>
                    <a:pt x="1173575" y="988647"/>
                  </a:lnTo>
                  <a:lnTo>
                    <a:pt x="1152237" y="993045"/>
                  </a:lnTo>
                  <a:lnTo>
                    <a:pt x="1130899" y="997122"/>
                  </a:lnTo>
                  <a:lnTo>
                    <a:pt x="1109561" y="1000899"/>
                  </a:lnTo>
                  <a:lnTo>
                    <a:pt x="1088224" y="1004394"/>
                  </a:lnTo>
                  <a:lnTo>
                    <a:pt x="1066886" y="1007625"/>
                  </a:lnTo>
                  <a:lnTo>
                    <a:pt x="1045548" y="1010611"/>
                  </a:lnTo>
                  <a:lnTo>
                    <a:pt x="1024210" y="1013367"/>
                  </a:lnTo>
                  <a:lnTo>
                    <a:pt x="1002873" y="1015909"/>
                  </a:lnTo>
                  <a:lnTo>
                    <a:pt x="981535" y="1018253"/>
                  </a:lnTo>
                  <a:lnTo>
                    <a:pt x="960197" y="1020413"/>
                  </a:lnTo>
                  <a:lnTo>
                    <a:pt x="938860" y="1022402"/>
                  </a:lnTo>
                  <a:lnTo>
                    <a:pt x="917522" y="1024233"/>
                  </a:lnTo>
                  <a:lnTo>
                    <a:pt x="896184" y="1025917"/>
                  </a:lnTo>
                  <a:lnTo>
                    <a:pt x="874846" y="1027467"/>
                  </a:lnTo>
                  <a:lnTo>
                    <a:pt x="853509" y="1028891"/>
                  </a:lnTo>
                  <a:lnTo>
                    <a:pt x="832171" y="1030200"/>
                  </a:lnTo>
                  <a:lnTo>
                    <a:pt x="810833" y="1031402"/>
                  </a:lnTo>
                  <a:lnTo>
                    <a:pt x="789495" y="1032507"/>
                  </a:lnTo>
                  <a:lnTo>
                    <a:pt x="768158" y="1033521"/>
                  </a:lnTo>
                  <a:lnTo>
                    <a:pt x="746820" y="1034453"/>
                  </a:lnTo>
                  <a:lnTo>
                    <a:pt x="725482" y="1035307"/>
                  </a:lnTo>
                  <a:lnTo>
                    <a:pt x="704145" y="1036092"/>
                  </a:lnTo>
                  <a:lnTo>
                    <a:pt x="682807" y="1036811"/>
                  </a:lnTo>
                  <a:lnTo>
                    <a:pt x="661469" y="1037471"/>
                  </a:lnTo>
                  <a:lnTo>
                    <a:pt x="640131" y="1038077"/>
                  </a:lnTo>
                  <a:lnTo>
                    <a:pt x="618794" y="1038632"/>
                  </a:lnTo>
                  <a:lnTo>
                    <a:pt x="597456" y="1039141"/>
                  </a:lnTo>
                  <a:lnTo>
                    <a:pt x="576118" y="1039608"/>
                  </a:lnTo>
                  <a:lnTo>
                    <a:pt x="554780" y="1040036"/>
                  </a:lnTo>
                  <a:lnTo>
                    <a:pt x="533443" y="1040428"/>
                  </a:lnTo>
                  <a:lnTo>
                    <a:pt x="512105" y="1040788"/>
                  </a:lnTo>
                  <a:lnTo>
                    <a:pt x="490767" y="1041117"/>
                  </a:lnTo>
                  <a:lnTo>
                    <a:pt x="469430" y="1041419"/>
                  </a:lnTo>
                  <a:lnTo>
                    <a:pt x="448092" y="1041696"/>
                  </a:lnTo>
                  <a:lnTo>
                    <a:pt x="426754" y="1041950"/>
                  </a:lnTo>
                  <a:lnTo>
                    <a:pt x="405416" y="1042182"/>
                  </a:lnTo>
                  <a:lnTo>
                    <a:pt x="384079" y="1042395"/>
                  </a:lnTo>
                  <a:lnTo>
                    <a:pt x="362741" y="1042590"/>
                  </a:lnTo>
                  <a:lnTo>
                    <a:pt x="341403" y="1042768"/>
                  </a:lnTo>
                  <a:lnTo>
                    <a:pt x="320065" y="1042932"/>
                  </a:lnTo>
                  <a:lnTo>
                    <a:pt x="298728" y="1043082"/>
                  </a:lnTo>
                  <a:lnTo>
                    <a:pt x="277390" y="1043219"/>
                  </a:lnTo>
                  <a:lnTo>
                    <a:pt x="256052" y="1043345"/>
                  </a:lnTo>
                  <a:lnTo>
                    <a:pt x="234715" y="1043460"/>
                  </a:lnTo>
                  <a:lnTo>
                    <a:pt x="213377" y="1043566"/>
                  </a:lnTo>
                  <a:lnTo>
                    <a:pt x="192039" y="1043662"/>
                  </a:lnTo>
                  <a:lnTo>
                    <a:pt x="170701" y="1043751"/>
                  </a:lnTo>
                  <a:lnTo>
                    <a:pt x="149364" y="1043832"/>
                  </a:lnTo>
                  <a:lnTo>
                    <a:pt x="128026" y="1043906"/>
                  </a:lnTo>
                  <a:lnTo>
                    <a:pt x="106688" y="1043974"/>
                  </a:lnTo>
                  <a:lnTo>
                    <a:pt x="85350" y="1044036"/>
                  </a:lnTo>
                  <a:lnTo>
                    <a:pt x="64013" y="1044093"/>
                  </a:lnTo>
                  <a:lnTo>
                    <a:pt x="42675" y="1044145"/>
                  </a:lnTo>
                  <a:lnTo>
                    <a:pt x="21337" y="1044193"/>
                  </a:lnTo>
                  <a:lnTo>
                    <a:pt x="0" y="1044237"/>
                  </a:lnTo>
                  <a:lnTo>
                    <a:pt x="0" y="104423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48104" y="2009695"/>
              <a:ext cx="3862128" cy="1056976"/>
            </a:xfrm>
            <a:custGeom>
              <a:avLst/>
              <a:pathLst>
                <a:path w="3862128" h="1056976">
                  <a:moveTo>
                    <a:pt x="0" y="1056534"/>
                  </a:moveTo>
                  <a:lnTo>
                    <a:pt x="21337" y="1056488"/>
                  </a:lnTo>
                  <a:lnTo>
                    <a:pt x="42675" y="1056440"/>
                  </a:lnTo>
                  <a:lnTo>
                    <a:pt x="64013" y="1056388"/>
                  </a:lnTo>
                  <a:lnTo>
                    <a:pt x="85350" y="1056333"/>
                  </a:lnTo>
                  <a:lnTo>
                    <a:pt x="106688" y="1056274"/>
                  </a:lnTo>
                  <a:lnTo>
                    <a:pt x="128026" y="1056211"/>
                  </a:lnTo>
                  <a:lnTo>
                    <a:pt x="149364" y="1056144"/>
                  </a:lnTo>
                  <a:lnTo>
                    <a:pt x="170701" y="1056073"/>
                  </a:lnTo>
                  <a:lnTo>
                    <a:pt x="192039" y="1055997"/>
                  </a:lnTo>
                  <a:lnTo>
                    <a:pt x="213377" y="1055916"/>
                  </a:lnTo>
                  <a:lnTo>
                    <a:pt x="234715" y="1055830"/>
                  </a:lnTo>
                  <a:lnTo>
                    <a:pt x="256052" y="1055738"/>
                  </a:lnTo>
                  <a:lnTo>
                    <a:pt x="277390" y="1055639"/>
                  </a:lnTo>
                  <a:lnTo>
                    <a:pt x="298728" y="1055535"/>
                  </a:lnTo>
                  <a:lnTo>
                    <a:pt x="320065" y="1055423"/>
                  </a:lnTo>
                  <a:lnTo>
                    <a:pt x="341403" y="1055304"/>
                  </a:lnTo>
                  <a:lnTo>
                    <a:pt x="362741" y="1055177"/>
                  </a:lnTo>
                  <a:lnTo>
                    <a:pt x="384079" y="1055041"/>
                  </a:lnTo>
                  <a:lnTo>
                    <a:pt x="405416" y="1054897"/>
                  </a:lnTo>
                  <a:lnTo>
                    <a:pt x="426754" y="1054743"/>
                  </a:lnTo>
                  <a:lnTo>
                    <a:pt x="448092" y="1054579"/>
                  </a:lnTo>
                  <a:lnTo>
                    <a:pt x="469430" y="1054404"/>
                  </a:lnTo>
                  <a:lnTo>
                    <a:pt x="490767" y="1054217"/>
                  </a:lnTo>
                  <a:lnTo>
                    <a:pt x="512105" y="1054018"/>
                  </a:lnTo>
                  <a:lnTo>
                    <a:pt x="533443" y="1053806"/>
                  </a:lnTo>
                  <a:lnTo>
                    <a:pt x="554780" y="1053579"/>
                  </a:lnTo>
                  <a:lnTo>
                    <a:pt x="576118" y="1053338"/>
                  </a:lnTo>
                  <a:lnTo>
                    <a:pt x="597456" y="1053081"/>
                  </a:lnTo>
                  <a:lnTo>
                    <a:pt x="618794" y="1052806"/>
                  </a:lnTo>
                  <a:lnTo>
                    <a:pt x="640131" y="1052514"/>
                  </a:lnTo>
                  <a:lnTo>
                    <a:pt x="661469" y="1052202"/>
                  </a:lnTo>
                  <a:lnTo>
                    <a:pt x="682807" y="1051869"/>
                  </a:lnTo>
                  <a:lnTo>
                    <a:pt x="704145" y="1051513"/>
                  </a:lnTo>
                  <a:lnTo>
                    <a:pt x="725482" y="1051133"/>
                  </a:lnTo>
                  <a:lnTo>
                    <a:pt x="746820" y="1050726"/>
                  </a:lnTo>
                  <a:lnTo>
                    <a:pt x="768158" y="1050291"/>
                  </a:lnTo>
                  <a:lnTo>
                    <a:pt x="789495" y="1049825"/>
                  </a:lnTo>
                  <a:lnTo>
                    <a:pt x="810833" y="1049325"/>
                  </a:lnTo>
                  <a:lnTo>
                    <a:pt x="832171" y="1048788"/>
                  </a:lnTo>
                  <a:lnTo>
                    <a:pt x="853509" y="1048211"/>
                  </a:lnTo>
                  <a:lnTo>
                    <a:pt x="874846" y="1047591"/>
                  </a:lnTo>
                  <a:lnTo>
                    <a:pt x="896184" y="1046923"/>
                  </a:lnTo>
                  <a:lnTo>
                    <a:pt x="917522" y="1046203"/>
                  </a:lnTo>
                  <a:lnTo>
                    <a:pt x="938860" y="1045427"/>
                  </a:lnTo>
                  <a:lnTo>
                    <a:pt x="960197" y="1044587"/>
                  </a:lnTo>
                  <a:lnTo>
                    <a:pt x="981535" y="1043680"/>
                  </a:lnTo>
                  <a:lnTo>
                    <a:pt x="1002873" y="1042697"/>
                  </a:lnTo>
                  <a:lnTo>
                    <a:pt x="1024210" y="1041631"/>
                  </a:lnTo>
                  <a:lnTo>
                    <a:pt x="1045548" y="1040475"/>
                  </a:lnTo>
                  <a:lnTo>
                    <a:pt x="1066886" y="1039217"/>
                  </a:lnTo>
                  <a:lnTo>
                    <a:pt x="1088224" y="1037848"/>
                  </a:lnTo>
                  <a:lnTo>
                    <a:pt x="1109561" y="1036357"/>
                  </a:lnTo>
                  <a:lnTo>
                    <a:pt x="1130899" y="1034729"/>
                  </a:lnTo>
                  <a:lnTo>
                    <a:pt x="1152237" y="1032950"/>
                  </a:lnTo>
                  <a:lnTo>
                    <a:pt x="1173575" y="1031004"/>
                  </a:lnTo>
                  <a:lnTo>
                    <a:pt x="1194912" y="1028872"/>
                  </a:lnTo>
                  <a:lnTo>
                    <a:pt x="1216250" y="1026534"/>
                  </a:lnTo>
                  <a:lnTo>
                    <a:pt x="1237588" y="1023967"/>
                  </a:lnTo>
                  <a:lnTo>
                    <a:pt x="1258925" y="1021146"/>
                  </a:lnTo>
                  <a:lnTo>
                    <a:pt x="1280263" y="1018044"/>
                  </a:lnTo>
                  <a:lnTo>
                    <a:pt x="1301601" y="1014631"/>
                  </a:lnTo>
                  <a:lnTo>
                    <a:pt x="1322939" y="1010875"/>
                  </a:lnTo>
                  <a:lnTo>
                    <a:pt x="1344276" y="1006738"/>
                  </a:lnTo>
                  <a:lnTo>
                    <a:pt x="1365614" y="1002184"/>
                  </a:lnTo>
                  <a:lnTo>
                    <a:pt x="1386952" y="997168"/>
                  </a:lnTo>
                  <a:lnTo>
                    <a:pt x="1408290" y="991647"/>
                  </a:lnTo>
                  <a:lnTo>
                    <a:pt x="1429627" y="985569"/>
                  </a:lnTo>
                  <a:lnTo>
                    <a:pt x="1450965" y="978882"/>
                  </a:lnTo>
                  <a:lnTo>
                    <a:pt x="1472303" y="971529"/>
                  </a:lnTo>
                  <a:lnTo>
                    <a:pt x="1493640" y="963456"/>
                  </a:lnTo>
                  <a:lnTo>
                    <a:pt x="1514978" y="954608"/>
                  </a:lnTo>
                  <a:lnTo>
                    <a:pt x="1536316" y="944929"/>
                  </a:lnTo>
                  <a:lnTo>
                    <a:pt x="1557654" y="934363"/>
                  </a:lnTo>
                  <a:lnTo>
                    <a:pt x="1578991" y="922856"/>
                  </a:lnTo>
                  <a:lnTo>
                    <a:pt x="1600329" y="910357"/>
                  </a:lnTo>
                  <a:lnTo>
                    <a:pt x="1621667" y="896815"/>
                  </a:lnTo>
                  <a:lnTo>
                    <a:pt x="1643005" y="882189"/>
                  </a:lnTo>
                  <a:lnTo>
                    <a:pt x="1664342" y="866444"/>
                  </a:lnTo>
                  <a:lnTo>
                    <a:pt x="1685680" y="849553"/>
                  </a:lnTo>
                  <a:lnTo>
                    <a:pt x="1707018" y="831500"/>
                  </a:lnTo>
                  <a:lnTo>
                    <a:pt x="1728355" y="812285"/>
                  </a:lnTo>
                  <a:lnTo>
                    <a:pt x="1749693" y="791920"/>
                  </a:lnTo>
                  <a:lnTo>
                    <a:pt x="1771031" y="770435"/>
                  </a:lnTo>
                  <a:lnTo>
                    <a:pt x="1792369" y="747877"/>
                  </a:lnTo>
                  <a:lnTo>
                    <a:pt x="1813706" y="724311"/>
                  </a:lnTo>
                  <a:lnTo>
                    <a:pt x="1835044" y="699822"/>
                  </a:lnTo>
                  <a:lnTo>
                    <a:pt x="1856382" y="674512"/>
                  </a:lnTo>
                  <a:lnTo>
                    <a:pt x="1877720" y="648501"/>
                  </a:lnTo>
                  <a:lnTo>
                    <a:pt x="1899057" y="621925"/>
                  </a:lnTo>
                  <a:lnTo>
                    <a:pt x="1920395" y="594932"/>
                  </a:lnTo>
                  <a:lnTo>
                    <a:pt x="1941733" y="567680"/>
                  </a:lnTo>
                  <a:lnTo>
                    <a:pt x="1963070" y="540335"/>
                  </a:lnTo>
                  <a:lnTo>
                    <a:pt x="1984408" y="513063"/>
                  </a:lnTo>
                  <a:lnTo>
                    <a:pt x="2005746" y="486031"/>
                  </a:lnTo>
                  <a:lnTo>
                    <a:pt x="2027084" y="459398"/>
                  </a:lnTo>
                  <a:lnTo>
                    <a:pt x="2048421" y="433316"/>
                  </a:lnTo>
                  <a:lnTo>
                    <a:pt x="2069759" y="407921"/>
                  </a:lnTo>
                  <a:lnTo>
                    <a:pt x="2091097" y="383336"/>
                  </a:lnTo>
                  <a:lnTo>
                    <a:pt x="2112435" y="359664"/>
                  </a:lnTo>
                  <a:lnTo>
                    <a:pt x="2133772" y="336990"/>
                  </a:lnTo>
                  <a:lnTo>
                    <a:pt x="2155110" y="315378"/>
                  </a:lnTo>
                  <a:lnTo>
                    <a:pt x="2176448" y="294873"/>
                  </a:lnTo>
                  <a:lnTo>
                    <a:pt x="2197785" y="275505"/>
                  </a:lnTo>
                  <a:lnTo>
                    <a:pt x="2219123" y="257282"/>
                  </a:lnTo>
                  <a:lnTo>
                    <a:pt x="2240461" y="240203"/>
                  </a:lnTo>
                  <a:lnTo>
                    <a:pt x="2261799" y="224249"/>
                  </a:lnTo>
                  <a:lnTo>
                    <a:pt x="2283136" y="209394"/>
                  </a:lnTo>
                  <a:lnTo>
                    <a:pt x="2304474" y="195598"/>
                  </a:lnTo>
                  <a:lnTo>
                    <a:pt x="2325812" y="182800"/>
                  </a:lnTo>
                  <a:lnTo>
                    <a:pt x="2347150" y="170936"/>
                  </a:lnTo>
                  <a:lnTo>
                    <a:pt x="2368487" y="159940"/>
                  </a:lnTo>
                  <a:lnTo>
                    <a:pt x="2389825" y="149751"/>
                  </a:lnTo>
                  <a:lnTo>
                    <a:pt x="2411163" y="140308"/>
                  </a:lnTo>
                  <a:lnTo>
                    <a:pt x="2432500" y="131554"/>
                  </a:lnTo>
                  <a:lnTo>
                    <a:pt x="2453838" y="123436"/>
                  </a:lnTo>
                  <a:lnTo>
                    <a:pt x="2475176" y="115900"/>
                  </a:lnTo>
                  <a:lnTo>
                    <a:pt x="2496514" y="108901"/>
                  </a:lnTo>
                  <a:lnTo>
                    <a:pt x="2517851" y="102394"/>
                  </a:lnTo>
                  <a:lnTo>
                    <a:pt x="2539189" y="96337"/>
                  </a:lnTo>
                  <a:lnTo>
                    <a:pt x="2560527" y="90693"/>
                  </a:lnTo>
                  <a:lnTo>
                    <a:pt x="2581865" y="85426"/>
                  </a:lnTo>
                  <a:lnTo>
                    <a:pt x="2603202" y="80506"/>
                  </a:lnTo>
                  <a:lnTo>
                    <a:pt x="2624540" y="75904"/>
                  </a:lnTo>
                  <a:lnTo>
                    <a:pt x="2645878" y="71592"/>
                  </a:lnTo>
                  <a:lnTo>
                    <a:pt x="2667215" y="67549"/>
                  </a:lnTo>
                  <a:lnTo>
                    <a:pt x="2688553" y="63754"/>
                  </a:lnTo>
                  <a:lnTo>
                    <a:pt x="2709891" y="60187"/>
                  </a:lnTo>
                  <a:lnTo>
                    <a:pt x="2731229" y="56832"/>
                  </a:lnTo>
                  <a:lnTo>
                    <a:pt x="2752566" y="53674"/>
                  </a:lnTo>
                  <a:lnTo>
                    <a:pt x="2773904" y="50698"/>
                  </a:lnTo>
                  <a:lnTo>
                    <a:pt x="2795242" y="47894"/>
                  </a:lnTo>
                  <a:lnTo>
                    <a:pt x="2816580" y="45248"/>
                  </a:lnTo>
                  <a:lnTo>
                    <a:pt x="2837917" y="42751"/>
                  </a:lnTo>
                  <a:lnTo>
                    <a:pt x="2859255" y="40392"/>
                  </a:lnTo>
                  <a:lnTo>
                    <a:pt x="2880593" y="38163"/>
                  </a:lnTo>
                  <a:lnTo>
                    <a:pt x="2901931" y="36054"/>
                  </a:lnTo>
                  <a:lnTo>
                    <a:pt x="2923268" y="34058"/>
                  </a:lnTo>
                  <a:lnTo>
                    <a:pt x="2944606" y="32168"/>
                  </a:lnTo>
                  <a:lnTo>
                    <a:pt x="2965944" y="30377"/>
                  </a:lnTo>
                  <a:lnTo>
                    <a:pt x="2987281" y="28678"/>
                  </a:lnTo>
                  <a:lnTo>
                    <a:pt x="3008619" y="27065"/>
                  </a:lnTo>
                  <a:lnTo>
                    <a:pt x="3029957" y="25534"/>
                  </a:lnTo>
                  <a:lnTo>
                    <a:pt x="3051295" y="24078"/>
                  </a:lnTo>
                  <a:lnTo>
                    <a:pt x="3072632" y="22694"/>
                  </a:lnTo>
                  <a:lnTo>
                    <a:pt x="3093970" y="21376"/>
                  </a:lnTo>
                  <a:lnTo>
                    <a:pt x="3115308" y="20122"/>
                  </a:lnTo>
                  <a:lnTo>
                    <a:pt x="3136646" y="18928"/>
                  </a:lnTo>
                  <a:lnTo>
                    <a:pt x="3157983" y="17791"/>
                  </a:lnTo>
                  <a:lnTo>
                    <a:pt x="3179321" y="16709"/>
                  </a:lnTo>
                  <a:lnTo>
                    <a:pt x="3200659" y="15679"/>
                  </a:lnTo>
                  <a:lnTo>
                    <a:pt x="3221996" y="14699"/>
                  </a:lnTo>
                  <a:lnTo>
                    <a:pt x="3243334" y="13768"/>
                  </a:lnTo>
                  <a:lnTo>
                    <a:pt x="3264672" y="12881"/>
                  </a:lnTo>
                  <a:lnTo>
                    <a:pt x="3286010" y="12039"/>
                  </a:lnTo>
                  <a:lnTo>
                    <a:pt x="3307347" y="11237"/>
                  </a:lnTo>
                  <a:lnTo>
                    <a:pt x="3328685" y="10476"/>
                  </a:lnTo>
                  <a:lnTo>
                    <a:pt x="3350023" y="9751"/>
                  </a:lnTo>
                  <a:lnTo>
                    <a:pt x="3371361" y="9063"/>
                  </a:lnTo>
                  <a:lnTo>
                    <a:pt x="3392698" y="8409"/>
                  </a:lnTo>
                  <a:lnTo>
                    <a:pt x="3414036" y="7787"/>
                  </a:lnTo>
                  <a:lnTo>
                    <a:pt x="3435374" y="7196"/>
                  </a:lnTo>
                  <a:lnTo>
                    <a:pt x="3456711" y="6634"/>
                  </a:lnTo>
                  <a:lnTo>
                    <a:pt x="3478049" y="6101"/>
                  </a:lnTo>
                  <a:lnTo>
                    <a:pt x="3499387" y="5594"/>
                  </a:lnTo>
                  <a:lnTo>
                    <a:pt x="3520725" y="5112"/>
                  </a:lnTo>
                  <a:lnTo>
                    <a:pt x="3542062" y="4655"/>
                  </a:lnTo>
                  <a:lnTo>
                    <a:pt x="3563400" y="4220"/>
                  </a:lnTo>
                  <a:lnTo>
                    <a:pt x="3584738" y="3808"/>
                  </a:lnTo>
                  <a:lnTo>
                    <a:pt x="3606076" y="3415"/>
                  </a:lnTo>
                  <a:lnTo>
                    <a:pt x="3627413" y="3043"/>
                  </a:lnTo>
                  <a:lnTo>
                    <a:pt x="3648751" y="2689"/>
                  </a:lnTo>
                  <a:lnTo>
                    <a:pt x="3670089" y="2354"/>
                  </a:lnTo>
                  <a:lnTo>
                    <a:pt x="3691426" y="2035"/>
                  </a:lnTo>
                  <a:lnTo>
                    <a:pt x="3712764" y="1732"/>
                  </a:lnTo>
                  <a:lnTo>
                    <a:pt x="3734102" y="1444"/>
                  </a:lnTo>
                  <a:lnTo>
                    <a:pt x="3755440" y="1171"/>
                  </a:lnTo>
                  <a:lnTo>
                    <a:pt x="3776777" y="912"/>
                  </a:lnTo>
                  <a:lnTo>
                    <a:pt x="3798115" y="666"/>
                  </a:lnTo>
                  <a:lnTo>
                    <a:pt x="3819453" y="432"/>
                  </a:lnTo>
                  <a:lnTo>
                    <a:pt x="3840791" y="210"/>
                  </a:lnTo>
                  <a:lnTo>
                    <a:pt x="3862128" y="0"/>
                  </a:lnTo>
                  <a:lnTo>
                    <a:pt x="3862128" y="2828"/>
                  </a:lnTo>
                  <a:lnTo>
                    <a:pt x="3840791" y="3122"/>
                  </a:lnTo>
                  <a:lnTo>
                    <a:pt x="3819453" y="3429"/>
                  </a:lnTo>
                  <a:lnTo>
                    <a:pt x="3798115" y="3750"/>
                  </a:lnTo>
                  <a:lnTo>
                    <a:pt x="3776777" y="4084"/>
                  </a:lnTo>
                  <a:lnTo>
                    <a:pt x="3755440" y="4433"/>
                  </a:lnTo>
                  <a:lnTo>
                    <a:pt x="3734102" y="4797"/>
                  </a:lnTo>
                  <a:lnTo>
                    <a:pt x="3712764" y="5177"/>
                  </a:lnTo>
                  <a:lnTo>
                    <a:pt x="3691426" y="5573"/>
                  </a:lnTo>
                  <a:lnTo>
                    <a:pt x="3670089" y="5986"/>
                  </a:lnTo>
                  <a:lnTo>
                    <a:pt x="3648751" y="6417"/>
                  </a:lnTo>
                  <a:lnTo>
                    <a:pt x="3627413" y="6866"/>
                  </a:lnTo>
                  <a:lnTo>
                    <a:pt x="3606076" y="7335"/>
                  </a:lnTo>
                  <a:lnTo>
                    <a:pt x="3584738" y="7824"/>
                  </a:lnTo>
                  <a:lnTo>
                    <a:pt x="3563400" y="8334"/>
                  </a:lnTo>
                  <a:lnTo>
                    <a:pt x="3542062" y="8866"/>
                  </a:lnTo>
                  <a:lnTo>
                    <a:pt x="3520725" y="9421"/>
                  </a:lnTo>
                  <a:lnTo>
                    <a:pt x="3499387" y="10000"/>
                  </a:lnTo>
                  <a:lnTo>
                    <a:pt x="3478049" y="10603"/>
                  </a:lnTo>
                  <a:lnTo>
                    <a:pt x="3456711" y="11232"/>
                  </a:lnTo>
                  <a:lnTo>
                    <a:pt x="3435374" y="11889"/>
                  </a:lnTo>
                  <a:lnTo>
                    <a:pt x="3414036" y="12573"/>
                  </a:lnTo>
                  <a:lnTo>
                    <a:pt x="3392698" y="13286"/>
                  </a:lnTo>
                  <a:lnTo>
                    <a:pt x="3371361" y="14030"/>
                  </a:lnTo>
                  <a:lnTo>
                    <a:pt x="3350023" y="14806"/>
                  </a:lnTo>
                  <a:lnTo>
                    <a:pt x="3328685" y="15615"/>
                  </a:lnTo>
                  <a:lnTo>
                    <a:pt x="3307347" y="16458"/>
                  </a:lnTo>
                  <a:lnTo>
                    <a:pt x="3286010" y="17337"/>
                  </a:lnTo>
                  <a:lnTo>
                    <a:pt x="3264672" y="18253"/>
                  </a:lnTo>
                  <a:lnTo>
                    <a:pt x="3243334" y="19209"/>
                  </a:lnTo>
                  <a:lnTo>
                    <a:pt x="3221996" y="20204"/>
                  </a:lnTo>
                  <a:lnTo>
                    <a:pt x="3200659" y="21243"/>
                  </a:lnTo>
                  <a:lnTo>
                    <a:pt x="3179321" y="22325"/>
                  </a:lnTo>
                  <a:lnTo>
                    <a:pt x="3157983" y="23453"/>
                  </a:lnTo>
                  <a:lnTo>
                    <a:pt x="3136646" y="24628"/>
                  </a:lnTo>
                  <a:lnTo>
                    <a:pt x="3115308" y="25854"/>
                  </a:lnTo>
                  <a:lnTo>
                    <a:pt x="3093970" y="27132"/>
                  </a:lnTo>
                  <a:lnTo>
                    <a:pt x="3072632" y="28464"/>
                  </a:lnTo>
                  <a:lnTo>
                    <a:pt x="3051295" y="29854"/>
                  </a:lnTo>
                  <a:lnTo>
                    <a:pt x="3029957" y="31307"/>
                  </a:lnTo>
                  <a:lnTo>
                    <a:pt x="3008619" y="32828"/>
                  </a:lnTo>
                  <a:lnTo>
                    <a:pt x="2987281" y="34423"/>
                  </a:lnTo>
                  <a:lnTo>
                    <a:pt x="2965944" y="36097"/>
                  </a:lnTo>
                  <a:lnTo>
                    <a:pt x="2944606" y="37857"/>
                  </a:lnTo>
                  <a:lnTo>
                    <a:pt x="2923268" y="39711"/>
                  </a:lnTo>
                  <a:lnTo>
                    <a:pt x="2901931" y="41667"/>
                  </a:lnTo>
                  <a:lnTo>
                    <a:pt x="2880593" y="43733"/>
                  </a:lnTo>
                  <a:lnTo>
                    <a:pt x="2859255" y="45920"/>
                  </a:lnTo>
                  <a:lnTo>
                    <a:pt x="2837917" y="48239"/>
                  </a:lnTo>
                  <a:lnTo>
                    <a:pt x="2816580" y="50701"/>
                  </a:lnTo>
                  <a:lnTo>
                    <a:pt x="2795242" y="53319"/>
                  </a:lnTo>
                  <a:lnTo>
                    <a:pt x="2773904" y="56108"/>
                  </a:lnTo>
                  <a:lnTo>
                    <a:pt x="2752566" y="59084"/>
                  </a:lnTo>
                  <a:lnTo>
                    <a:pt x="2731229" y="62264"/>
                  </a:lnTo>
                  <a:lnTo>
                    <a:pt x="2709891" y="65667"/>
                  </a:lnTo>
                  <a:lnTo>
                    <a:pt x="2688553" y="69313"/>
                  </a:lnTo>
                  <a:lnTo>
                    <a:pt x="2667215" y="73224"/>
                  </a:lnTo>
                  <a:lnTo>
                    <a:pt x="2645878" y="77423"/>
                  </a:lnTo>
                  <a:lnTo>
                    <a:pt x="2624540" y="81935"/>
                  </a:lnTo>
                  <a:lnTo>
                    <a:pt x="2603202" y="86786"/>
                  </a:lnTo>
                  <a:lnTo>
                    <a:pt x="2581865" y="92005"/>
                  </a:lnTo>
                  <a:lnTo>
                    <a:pt x="2560527" y="97620"/>
                  </a:lnTo>
                  <a:lnTo>
                    <a:pt x="2539189" y="103664"/>
                  </a:lnTo>
                  <a:lnTo>
                    <a:pt x="2517851" y="110170"/>
                  </a:lnTo>
                  <a:lnTo>
                    <a:pt x="2496514" y="117174"/>
                  </a:lnTo>
                  <a:lnTo>
                    <a:pt x="2475176" y="124714"/>
                  </a:lnTo>
                  <a:lnTo>
                    <a:pt x="2453838" y="132832"/>
                  </a:lnTo>
                  <a:lnTo>
                    <a:pt x="2432500" y="141571"/>
                  </a:lnTo>
                  <a:lnTo>
                    <a:pt x="2411163" y="150976"/>
                  </a:lnTo>
                  <a:lnTo>
                    <a:pt x="2389825" y="161096"/>
                  </a:lnTo>
                  <a:lnTo>
                    <a:pt x="2368487" y="171981"/>
                  </a:lnTo>
                  <a:lnTo>
                    <a:pt x="2347150" y="183684"/>
                  </a:lnTo>
                  <a:lnTo>
                    <a:pt x="2325812" y="196259"/>
                  </a:lnTo>
                  <a:lnTo>
                    <a:pt x="2304474" y="209759"/>
                  </a:lnTo>
                  <a:lnTo>
                    <a:pt x="2283136" y="224240"/>
                  </a:lnTo>
                  <a:lnTo>
                    <a:pt x="2261799" y="239752"/>
                  </a:lnTo>
                  <a:lnTo>
                    <a:pt x="2240461" y="256326"/>
                  </a:lnTo>
                  <a:lnTo>
                    <a:pt x="2219123" y="273983"/>
                  </a:lnTo>
                  <a:lnTo>
                    <a:pt x="2197785" y="292734"/>
                  </a:lnTo>
                  <a:lnTo>
                    <a:pt x="2176448" y="312577"/>
                  </a:lnTo>
                  <a:lnTo>
                    <a:pt x="2155110" y="333500"/>
                  </a:lnTo>
                  <a:lnTo>
                    <a:pt x="2133772" y="355473"/>
                  </a:lnTo>
                  <a:lnTo>
                    <a:pt x="2112435" y="378450"/>
                  </a:lnTo>
                  <a:lnTo>
                    <a:pt x="2091097" y="402370"/>
                  </a:lnTo>
                  <a:lnTo>
                    <a:pt x="2069759" y="427152"/>
                  </a:lnTo>
                  <a:lnTo>
                    <a:pt x="2048421" y="452698"/>
                  </a:lnTo>
                  <a:lnTo>
                    <a:pt x="2027084" y="478891"/>
                  </a:lnTo>
                  <a:lnTo>
                    <a:pt x="2005746" y="505599"/>
                  </a:lnTo>
                  <a:lnTo>
                    <a:pt x="1984408" y="532675"/>
                  </a:lnTo>
                  <a:lnTo>
                    <a:pt x="1963070" y="559962"/>
                  </a:lnTo>
                  <a:lnTo>
                    <a:pt x="1941733" y="587292"/>
                  </a:lnTo>
                  <a:lnTo>
                    <a:pt x="1920395" y="614496"/>
                  </a:lnTo>
                  <a:lnTo>
                    <a:pt x="1899057" y="641404"/>
                  </a:lnTo>
                  <a:lnTo>
                    <a:pt x="1877720" y="667850"/>
                  </a:lnTo>
                  <a:lnTo>
                    <a:pt x="1856382" y="693681"/>
                  </a:lnTo>
                  <a:lnTo>
                    <a:pt x="1835044" y="718752"/>
                  </a:lnTo>
                  <a:lnTo>
                    <a:pt x="1813706" y="742940"/>
                  </a:lnTo>
                  <a:lnTo>
                    <a:pt x="1792369" y="766138"/>
                  </a:lnTo>
                  <a:lnTo>
                    <a:pt x="1771031" y="788261"/>
                  </a:lnTo>
                  <a:lnTo>
                    <a:pt x="1749693" y="809243"/>
                  </a:lnTo>
                  <a:lnTo>
                    <a:pt x="1728355" y="829043"/>
                  </a:lnTo>
                  <a:lnTo>
                    <a:pt x="1707018" y="847635"/>
                  </a:lnTo>
                  <a:lnTo>
                    <a:pt x="1685680" y="865016"/>
                  </a:lnTo>
                  <a:lnTo>
                    <a:pt x="1664342" y="881196"/>
                  </a:lnTo>
                  <a:lnTo>
                    <a:pt x="1643005" y="896200"/>
                  </a:lnTo>
                  <a:lnTo>
                    <a:pt x="1621667" y="910064"/>
                  </a:lnTo>
                  <a:lnTo>
                    <a:pt x="1600329" y="922834"/>
                  </a:lnTo>
                  <a:lnTo>
                    <a:pt x="1578991" y="934563"/>
                  </a:lnTo>
                  <a:lnTo>
                    <a:pt x="1557654" y="945307"/>
                  </a:lnTo>
                  <a:lnTo>
                    <a:pt x="1536316" y="955128"/>
                  </a:lnTo>
                  <a:lnTo>
                    <a:pt x="1514978" y="964087"/>
                  </a:lnTo>
                  <a:lnTo>
                    <a:pt x="1493640" y="972245"/>
                  </a:lnTo>
                  <a:lnTo>
                    <a:pt x="1472303" y="979664"/>
                  </a:lnTo>
                  <a:lnTo>
                    <a:pt x="1450965" y="986403"/>
                  </a:lnTo>
                  <a:lnTo>
                    <a:pt x="1429627" y="992521"/>
                  </a:lnTo>
                  <a:lnTo>
                    <a:pt x="1408290" y="998075"/>
                  </a:lnTo>
                  <a:lnTo>
                    <a:pt x="1386952" y="1003123"/>
                  </a:lnTo>
                  <a:lnTo>
                    <a:pt x="1365614" y="1007714"/>
                  </a:lnTo>
                  <a:lnTo>
                    <a:pt x="1344276" y="1011893"/>
                  </a:lnTo>
                  <a:lnTo>
                    <a:pt x="1322939" y="1015700"/>
                  </a:lnTo>
                  <a:lnTo>
                    <a:pt x="1301601" y="1019172"/>
                  </a:lnTo>
                  <a:lnTo>
                    <a:pt x="1280263" y="1022341"/>
                  </a:lnTo>
                  <a:lnTo>
                    <a:pt x="1258925" y="1025236"/>
                  </a:lnTo>
                  <a:lnTo>
                    <a:pt x="1237588" y="1027881"/>
                  </a:lnTo>
                  <a:lnTo>
                    <a:pt x="1216250" y="1030300"/>
                  </a:lnTo>
                  <a:lnTo>
                    <a:pt x="1194912" y="1032513"/>
                  </a:lnTo>
                  <a:lnTo>
                    <a:pt x="1173575" y="1034539"/>
                  </a:lnTo>
                  <a:lnTo>
                    <a:pt x="1152237" y="1036394"/>
                  </a:lnTo>
                  <a:lnTo>
                    <a:pt x="1130899" y="1038092"/>
                  </a:lnTo>
                  <a:lnTo>
                    <a:pt x="1109561" y="1039648"/>
                  </a:lnTo>
                  <a:lnTo>
                    <a:pt x="1088224" y="1041073"/>
                  </a:lnTo>
                  <a:lnTo>
                    <a:pt x="1066886" y="1042380"/>
                  </a:lnTo>
                  <a:lnTo>
                    <a:pt x="1045548" y="1043577"/>
                  </a:lnTo>
                  <a:lnTo>
                    <a:pt x="1024210" y="1044675"/>
                  </a:lnTo>
                  <a:lnTo>
                    <a:pt x="1002873" y="1045682"/>
                  </a:lnTo>
                  <a:lnTo>
                    <a:pt x="981535" y="1046606"/>
                  </a:lnTo>
                  <a:lnTo>
                    <a:pt x="960197" y="1047454"/>
                  </a:lnTo>
                  <a:lnTo>
                    <a:pt x="938860" y="1048232"/>
                  </a:lnTo>
                  <a:lnTo>
                    <a:pt x="917522" y="1048946"/>
                  </a:lnTo>
                  <a:lnTo>
                    <a:pt x="896184" y="1049603"/>
                  </a:lnTo>
                  <a:lnTo>
                    <a:pt x="874846" y="1050206"/>
                  </a:lnTo>
                  <a:lnTo>
                    <a:pt x="853509" y="1050760"/>
                  </a:lnTo>
                  <a:lnTo>
                    <a:pt x="832171" y="1051270"/>
                  </a:lnTo>
                  <a:lnTo>
                    <a:pt x="810833" y="1051738"/>
                  </a:lnTo>
                  <a:lnTo>
                    <a:pt x="789495" y="1052170"/>
                  </a:lnTo>
                  <a:lnTo>
                    <a:pt x="768158" y="1052567"/>
                  </a:lnTo>
                  <a:lnTo>
                    <a:pt x="746820" y="1052932"/>
                  </a:lnTo>
                  <a:lnTo>
                    <a:pt x="725482" y="1053268"/>
                  </a:lnTo>
                  <a:lnTo>
                    <a:pt x="704145" y="1053578"/>
                  </a:lnTo>
                  <a:lnTo>
                    <a:pt x="682807" y="1053864"/>
                  </a:lnTo>
                  <a:lnTo>
                    <a:pt x="661469" y="1054127"/>
                  </a:lnTo>
                  <a:lnTo>
                    <a:pt x="640131" y="1054370"/>
                  </a:lnTo>
                  <a:lnTo>
                    <a:pt x="618794" y="1054593"/>
                  </a:lnTo>
                  <a:lnTo>
                    <a:pt x="597456" y="1054799"/>
                  </a:lnTo>
                  <a:lnTo>
                    <a:pt x="576118" y="1054989"/>
                  </a:lnTo>
                  <a:lnTo>
                    <a:pt x="554780" y="1055165"/>
                  </a:lnTo>
                  <a:lnTo>
                    <a:pt x="533443" y="1055326"/>
                  </a:lnTo>
                  <a:lnTo>
                    <a:pt x="512105" y="1055475"/>
                  </a:lnTo>
                  <a:lnTo>
                    <a:pt x="490767" y="1055612"/>
                  </a:lnTo>
                  <a:lnTo>
                    <a:pt x="469430" y="1055739"/>
                  </a:lnTo>
                  <a:lnTo>
                    <a:pt x="448092" y="1055855"/>
                  </a:lnTo>
                  <a:lnTo>
                    <a:pt x="426754" y="1055963"/>
                  </a:lnTo>
                  <a:lnTo>
                    <a:pt x="405416" y="1056061"/>
                  </a:lnTo>
                  <a:lnTo>
                    <a:pt x="384079" y="1056153"/>
                  </a:lnTo>
                  <a:lnTo>
                    <a:pt x="362741" y="1056237"/>
                  </a:lnTo>
                  <a:lnTo>
                    <a:pt x="341403" y="1056314"/>
                  </a:lnTo>
                  <a:lnTo>
                    <a:pt x="320065" y="1056385"/>
                  </a:lnTo>
                  <a:lnTo>
                    <a:pt x="298728" y="1056451"/>
                  </a:lnTo>
                  <a:lnTo>
                    <a:pt x="277390" y="1056512"/>
                  </a:lnTo>
                  <a:lnTo>
                    <a:pt x="256052" y="1056567"/>
                  </a:lnTo>
                  <a:lnTo>
                    <a:pt x="234715" y="1056619"/>
                  </a:lnTo>
                  <a:lnTo>
                    <a:pt x="213377" y="1056666"/>
                  </a:lnTo>
                  <a:lnTo>
                    <a:pt x="192039" y="1056710"/>
                  </a:lnTo>
                  <a:lnTo>
                    <a:pt x="170701" y="1056750"/>
                  </a:lnTo>
                  <a:lnTo>
                    <a:pt x="149364" y="1056787"/>
                  </a:lnTo>
                  <a:lnTo>
                    <a:pt x="128026" y="1056821"/>
                  </a:lnTo>
                  <a:lnTo>
                    <a:pt x="106688" y="1056852"/>
                  </a:lnTo>
                  <a:lnTo>
                    <a:pt x="85350" y="1056881"/>
                  </a:lnTo>
                  <a:lnTo>
                    <a:pt x="64013" y="1056908"/>
                  </a:lnTo>
                  <a:lnTo>
                    <a:pt x="42675" y="1056933"/>
                  </a:lnTo>
                  <a:lnTo>
                    <a:pt x="21337" y="1056955"/>
                  </a:lnTo>
                  <a:lnTo>
                    <a:pt x="0" y="1056976"/>
                  </a:lnTo>
                  <a:close/>
                </a:path>
              </a:pathLst>
            </a:custGeom>
            <a:solidFill>
              <a:srgbClr val="D83F3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48104" y="2009695"/>
              <a:ext cx="3862128" cy="1056534"/>
            </a:xfrm>
            <a:custGeom>
              <a:avLst/>
              <a:pathLst>
                <a:path w="3862128" h="1056534">
                  <a:moveTo>
                    <a:pt x="0" y="1056534"/>
                  </a:moveTo>
                  <a:lnTo>
                    <a:pt x="21337" y="1056488"/>
                  </a:lnTo>
                  <a:lnTo>
                    <a:pt x="42675" y="1056440"/>
                  </a:lnTo>
                  <a:lnTo>
                    <a:pt x="64013" y="1056388"/>
                  </a:lnTo>
                  <a:lnTo>
                    <a:pt x="85350" y="1056333"/>
                  </a:lnTo>
                  <a:lnTo>
                    <a:pt x="106688" y="1056274"/>
                  </a:lnTo>
                  <a:lnTo>
                    <a:pt x="128026" y="1056211"/>
                  </a:lnTo>
                  <a:lnTo>
                    <a:pt x="149364" y="1056144"/>
                  </a:lnTo>
                  <a:lnTo>
                    <a:pt x="170701" y="1056073"/>
                  </a:lnTo>
                  <a:lnTo>
                    <a:pt x="192039" y="1055997"/>
                  </a:lnTo>
                  <a:lnTo>
                    <a:pt x="213377" y="1055916"/>
                  </a:lnTo>
                  <a:lnTo>
                    <a:pt x="234715" y="1055830"/>
                  </a:lnTo>
                  <a:lnTo>
                    <a:pt x="256052" y="1055738"/>
                  </a:lnTo>
                  <a:lnTo>
                    <a:pt x="277390" y="1055639"/>
                  </a:lnTo>
                  <a:lnTo>
                    <a:pt x="298728" y="1055535"/>
                  </a:lnTo>
                  <a:lnTo>
                    <a:pt x="320065" y="1055423"/>
                  </a:lnTo>
                  <a:lnTo>
                    <a:pt x="341403" y="1055304"/>
                  </a:lnTo>
                  <a:lnTo>
                    <a:pt x="362741" y="1055177"/>
                  </a:lnTo>
                  <a:lnTo>
                    <a:pt x="384079" y="1055041"/>
                  </a:lnTo>
                  <a:lnTo>
                    <a:pt x="405416" y="1054897"/>
                  </a:lnTo>
                  <a:lnTo>
                    <a:pt x="426754" y="1054743"/>
                  </a:lnTo>
                  <a:lnTo>
                    <a:pt x="448092" y="1054579"/>
                  </a:lnTo>
                  <a:lnTo>
                    <a:pt x="469430" y="1054404"/>
                  </a:lnTo>
                  <a:lnTo>
                    <a:pt x="490767" y="1054217"/>
                  </a:lnTo>
                  <a:lnTo>
                    <a:pt x="512105" y="1054018"/>
                  </a:lnTo>
                  <a:lnTo>
                    <a:pt x="533443" y="1053806"/>
                  </a:lnTo>
                  <a:lnTo>
                    <a:pt x="554780" y="1053579"/>
                  </a:lnTo>
                  <a:lnTo>
                    <a:pt x="576118" y="1053338"/>
                  </a:lnTo>
                  <a:lnTo>
                    <a:pt x="597456" y="1053081"/>
                  </a:lnTo>
                  <a:lnTo>
                    <a:pt x="618794" y="1052806"/>
                  </a:lnTo>
                  <a:lnTo>
                    <a:pt x="640131" y="1052514"/>
                  </a:lnTo>
                  <a:lnTo>
                    <a:pt x="661469" y="1052202"/>
                  </a:lnTo>
                  <a:lnTo>
                    <a:pt x="682807" y="1051869"/>
                  </a:lnTo>
                  <a:lnTo>
                    <a:pt x="704145" y="1051513"/>
                  </a:lnTo>
                  <a:lnTo>
                    <a:pt x="725482" y="1051133"/>
                  </a:lnTo>
                  <a:lnTo>
                    <a:pt x="746820" y="1050726"/>
                  </a:lnTo>
                  <a:lnTo>
                    <a:pt x="768158" y="1050291"/>
                  </a:lnTo>
                  <a:lnTo>
                    <a:pt x="789495" y="1049825"/>
                  </a:lnTo>
                  <a:lnTo>
                    <a:pt x="810833" y="1049325"/>
                  </a:lnTo>
                  <a:lnTo>
                    <a:pt x="832171" y="1048788"/>
                  </a:lnTo>
                  <a:lnTo>
                    <a:pt x="853509" y="1048211"/>
                  </a:lnTo>
                  <a:lnTo>
                    <a:pt x="874846" y="1047591"/>
                  </a:lnTo>
                  <a:lnTo>
                    <a:pt x="896184" y="1046923"/>
                  </a:lnTo>
                  <a:lnTo>
                    <a:pt x="917522" y="1046203"/>
                  </a:lnTo>
                  <a:lnTo>
                    <a:pt x="938860" y="1045427"/>
                  </a:lnTo>
                  <a:lnTo>
                    <a:pt x="960197" y="1044587"/>
                  </a:lnTo>
                  <a:lnTo>
                    <a:pt x="981535" y="1043680"/>
                  </a:lnTo>
                  <a:lnTo>
                    <a:pt x="1002873" y="1042697"/>
                  </a:lnTo>
                  <a:lnTo>
                    <a:pt x="1024210" y="1041631"/>
                  </a:lnTo>
                  <a:lnTo>
                    <a:pt x="1045548" y="1040475"/>
                  </a:lnTo>
                  <a:lnTo>
                    <a:pt x="1066886" y="1039217"/>
                  </a:lnTo>
                  <a:lnTo>
                    <a:pt x="1088224" y="1037848"/>
                  </a:lnTo>
                  <a:lnTo>
                    <a:pt x="1109561" y="1036357"/>
                  </a:lnTo>
                  <a:lnTo>
                    <a:pt x="1130899" y="1034729"/>
                  </a:lnTo>
                  <a:lnTo>
                    <a:pt x="1152237" y="1032950"/>
                  </a:lnTo>
                  <a:lnTo>
                    <a:pt x="1173575" y="1031004"/>
                  </a:lnTo>
                  <a:lnTo>
                    <a:pt x="1194912" y="1028872"/>
                  </a:lnTo>
                  <a:lnTo>
                    <a:pt x="1216250" y="1026534"/>
                  </a:lnTo>
                  <a:lnTo>
                    <a:pt x="1237588" y="1023967"/>
                  </a:lnTo>
                  <a:lnTo>
                    <a:pt x="1258925" y="1021146"/>
                  </a:lnTo>
                  <a:lnTo>
                    <a:pt x="1280263" y="1018044"/>
                  </a:lnTo>
                  <a:lnTo>
                    <a:pt x="1301601" y="1014631"/>
                  </a:lnTo>
                  <a:lnTo>
                    <a:pt x="1322939" y="1010875"/>
                  </a:lnTo>
                  <a:lnTo>
                    <a:pt x="1344276" y="1006738"/>
                  </a:lnTo>
                  <a:lnTo>
                    <a:pt x="1365614" y="1002184"/>
                  </a:lnTo>
                  <a:lnTo>
                    <a:pt x="1386952" y="997168"/>
                  </a:lnTo>
                  <a:lnTo>
                    <a:pt x="1408290" y="991647"/>
                  </a:lnTo>
                  <a:lnTo>
                    <a:pt x="1429627" y="985569"/>
                  </a:lnTo>
                  <a:lnTo>
                    <a:pt x="1450965" y="978882"/>
                  </a:lnTo>
                  <a:lnTo>
                    <a:pt x="1472303" y="971529"/>
                  </a:lnTo>
                  <a:lnTo>
                    <a:pt x="1493640" y="963456"/>
                  </a:lnTo>
                  <a:lnTo>
                    <a:pt x="1514978" y="954608"/>
                  </a:lnTo>
                  <a:lnTo>
                    <a:pt x="1536316" y="944929"/>
                  </a:lnTo>
                  <a:lnTo>
                    <a:pt x="1557654" y="934363"/>
                  </a:lnTo>
                  <a:lnTo>
                    <a:pt x="1578991" y="922856"/>
                  </a:lnTo>
                  <a:lnTo>
                    <a:pt x="1600329" y="910357"/>
                  </a:lnTo>
                  <a:lnTo>
                    <a:pt x="1621667" y="896815"/>
                  </a:lnTo>
                  <a:lnTo>
                    <a:pt x="1643005" y="882189"/>
                  </a:lnTo>
                  <a:lnTo>
                    <a:pt x="1664342" y="866444"/>
                  </a:lnTo>
                  <a:lnTo>
                    <a:pt x="1685680" y="849553"/>
                  </a:lnTo>
                  <a:lnTo>
                    <a:pt x="1707018" y="831500"/>
                  </a:lnTo>
                  <a:lnTo>
                    <a:pt x="1728355" y="812285"/>
                  </a:lnTo>
                  <a:lnTo>
                    <a:pt x="1749693" y="791920"/>
                  </a:lnTo>
                  <a:lnTo>
                    <a:pt x="1771031" y="770435"/>
                  </a:lnTo>
                  <a:lnTo>
                    <a:pt x="1792369" y="747877"/>
                  </a:lnTo>
                  <a:lnTo>
                    <a:pt x="1813706" y="724311"/>
                  </a:lnTo>
                  <a:lnTo>
                    <a:pt x="1835044" y="699822"/>
                  </a:lnTo>
                  <a:lnTo>
                    <a:pt x="1856382" y="674512"/>
                  </a:lnTo>
                  <a:lnTo>
                    <a:pt x="1877720" y="648501"/>
                  </a:lnTo>
                  <a:lnTo>
                    <a:pt x="1899057" y="621925"/>
                  </a:lnTo>
                  <a:lnTo>
                    <a:pt x="1920395" y="594932"/>
                  </a:lnTo>
                  <a:lnTo>
                    <a:pt x="1941733" y="567680"/>
                  </a:lnTo>
                  <a:lnTo>
                    <a:pt x="1963070" y="540335"/>
                  </a:lnTo>
                  <a:lnTo>
                    <a:pt x="1984408" y="513063"/>
                  </a:lnTo>
                  <a:lnTo>
                    <a:pt x="2005746" y="486031"/>
                  </a:lnTo>
                  <a:lnTo>
                    <a:pt x="2027084" y="459398"/>
                  </a:lnTo>
                  <a:lnTo>
                    <a:pt x="2048421" y="433316"/>
                  </a:lnTo>
                  <a:lnTo>
                    <a:pt x="2069759" y="407921"/>
                  </a:lnTo>
                  <a:lnTo>
                    <a:pt x="2091097" y="383336"/>
                  </a:lnTo>
                  <a:lnTo>
                    <a:pt x="2112435" y="359664"/>
                  </a:lnTo>
                  <a:lnTo>
                    <a:pt x="2133772" y="336990"/>
                  </a:lnTo>
                  <a:lnTo>
                    <a:pt x="2155110" y="315378"/>
                  </a:lnTo>
                  <a:lnTo>
                    <a:pt x="2176448" y="294873"/>
                  </a:lnTo>
                  <a:lnTo>
                    <a:pt x="2197785" y="275505"/>
                  </a:lnTo>
                  <a:lnTo>
                    <a:pt x="2219123" y="257282"/>
                  </a:lnTo>
                  <a:lnTo>
                    <a:pt x="2240461" y="240203"/>
                  </a:lnTo>
                  <a:lnTo>
                    <a:pt x="2261799" y="224249"/>
                  </a:lnTo>
                  <a:lnTo>
                    <a:pt x="2283136" y="209394"/>
                  </a:lnTo>
                  <a:lnTo>
                    <a:pt x="2304474" y="195598"/>
                  </a:lnTo>
                  <a:lnTo>
                    <a:pt x="2325812" y="182800"/>
                  </a:lnTo>
                  <a:lnTo>
                    <a:pt x="2347150" y="170936"/>
                  </a:lnTo>
                  <a:lnTo>
                    <a:pt x="2368487" y="159940"/>
                  </a:lnTo>
                  <a:lnTo>
                    <a:pt x="2389825" y="149751"/>
                  </a:lnTo>
                  <a:lnTo>
                    <a:pt x="2411163" y="140308"/>
                  </a:lnTo>
                  <a:lnTo>
                    <a:pt x="2432500" y="131554"/>
                  </a:lnTo>
                  <a:lnTo>
                    <a:pt x="2453838" y="123436"/>
                  </a:lnTo>
                  <a:lnTo>
                    <a:pt x="2475176" y="115900"/>
                  </a:lnTo>
                  <a:lnTo>
                    <a:pt x="2496514" y="108901"/>
                  </a:lnTo>
                  <a:lnTo>
                    <a:pt x="2517851" y="102394"/>
                  </a:lnTo>
                  <a:lnTo>
                    <a:pt x="2539189" y="96337"/>
                  </a:lnTo>
                  <a:lnTo>
                    <a:pt x="2560527" y="90693"/>
                  </a:lnTo>
                  <a:lnTo>
                    <a:pt x="2581865" y="85426"/>
                  </a:lnTo>
                  <a:lnTo>
                    <a:pt x="2603202" y="80506"/>
                  </a:lnTo>
                  <a:lnTo>
                    <a:pt x="2624540" y="75904"/>
                  </a:lnTo>
                  <a:lnTo>
                    <a:pt x="2645878" y="71592"/>
                  </a:lnTo>
                  <a:lnTo>
                    <a:pt x="2667215" y="67549"/>
                  </a:lnTo>
                  <a:lnTo>
                    <a:pt x="2688553" y="63754"/>
                  </a:lnTo>
                  <a:lnTo>
                    <a:pt x="2709891" y="60187"/>
                  </a:lnTo>
                  <a:lnTo>
                    <a:pt x="2731229" y="56832"/>
                  </a:lnTo>
                  <a:lnTo>
                    <a:pt x="2752566" y="53674"/>
                  </a:lnTo>
                  <a:lnTo>
                    <a:pt x="2773904" y="50698"/>
                  </a:lnTo>
                  <a:lnTo>
                    <a:pt x="2795242" y="47894"/>
                  </a:lnTo>
                  <a:lnTo>
                    <a:pt x="2816580" y="45248"/>
                  </a:lnTo>
                  <a:lnTo>
                    <a:pt x="2837917" y="42751"/>
                  </a:lnTo>
                  <a:lnTo>
                    <a:pt x="2859255" y="40392"/>
                  </a:lnTo>
                  <a:lnTo>
                    <a:pt x="2880593" y="38163"/>
                  </a:lnTo>
                  <a:lnTo>
                    <a:pt x="2901931" y="36054"/>
                  </a:lnTo>
                  <a:lnTo>
                    <a:pt x="2923268" y="34058"/>
                  </a:lnTo>
                  <a:lnTo>
                    <a:pt x="2944606" y="32168"/>
                  </a:lnTo>
                  <a:lnTo>
                    <a:pt x="2965944" y="30377"/>
                  </a:lnTo>
                  <a:lnTo>
                    <a:pt x="2987281" y="28678"/>
                  </a:lnTo>
                  <a:lnTo>
                    <a:pt x="3008619" y="27065"/>
                  </a:lnTo>
                  <a:lnTo>
                    <a:pt x="3029957" y="25534"/>
                  </a:lnTo>
                  <a:lnTo>
                    <a:pt x="3051295" y="24078"/>
                  </a:lnTo>
                  <a:lnTo>
                    <a:pt x="3072632" y="22694"/>
                  </a:lnTo>
                  <a:lnTo>
                    <a:pt x="3093970" y="21376"/>
                  </a:lnTo>
                  <a:lnTo>
                    <a:pt x="3115308" y="20122"/>
                  </a:lnTo>
                  <a:lnTo>
                    <a:pt x="3136646" y="18928"/>
                  </a:lnTo>
                  <a:lnTo>
                    <a:pt x="3157983" y="17791"/>
                  </a:lnTo>
                  <a:lnTo>
                    <a:pt x="3179321" y="16709"/>
                  </a:lnTo>
                  <a:lnTo>
                    <a:pt x="3200659" y="15679"/>
                  </a:lnTo>
                  <a:lnTo>
                    <a:pt x="3221996" y="14699"/>
                  </a:lnTo>
                  <a:lnTo>
                    <a:pt x="3243334" y="13768"/>
                  </a:lnTo>
                  <a:lnTo>
                    <a:pt x="3264672" y="12881"/>
                  </a:lnTo>
                  <a:lnTo>
                    <a:pt x="3286010" y="12039"/>
                  </a:lnTo>
                  <a:lnTo>
                    <a:pt x="3307347" y="11237"/>
                  </a:lnTo>
                  <a:lnTo>
                    <a:pt x="3328685" y="10476"/>
                  </a:lnTo>
                  <a:lnTo>
                    <a:pt x="3350023" y="9751"/>
                  </a:lnTo>
                  <a:lnTo>
                    <a:pt x="3371361" y="9063"/>
                  </a:lnTo>
                  <a:lnTo>
                    <a:pt x="3392698" y="8409"/>
                  </a:lnTo>
                  <a:lnTo>
                    <a:pt x="3414036" y="7787"/>
                  </a:lnTo>
                  <a:lnTo>
                    <a:pt x="3435374" y="7196"/>
                  </a:lnTo>
                  <a:lnTo>
                    <a:pt x="3456711" y="6634"/>
                  </a:lnTo>
                  <a:lnTo>
                    <a:pt x="3478049" y="6101"/>
                  </a:lnTo>
                  <a:lnTo>
                    <a:pt x="3499387" y="5594"/>
                  </a:lnTo>
                  <a:lnTo>
                    <a:pt x="3520725" y="5112"/>
                  </a:lnTo>
                  <a:lnTo>
                    <a:pt x="3542062" y="4655"/>
                  </a:lnTo>
                  <a:lnTo>
                    <a:pt x="3563400" y="4220"/>
                  </a:lnTo>
                  <a:lnTo>
                    <a:pt x="3584738" y="3808"/>
                  </a:lnTo>
                  <a:lnTo>
                    <a:pt x="3606076" y="3415"/>
                  </a:lnTo>
                  <a:lnTo>
                    <a:pt x="3627413" y="3043"/>
                  </a:lnTo>
                  <a:lnTo>
                    <a:pt x="3648751" y="2689"/>
                  </a:lnTo>
                  <a:lnTo>
                    <a:pt x="3670089" y="2354"/>
                  </a:lnTo>
                  <a:lnTo>
                    <a:pt x="3691426" y="2035"/>
                  </a:lnTo>
                  <a:lnTo>
                    <a:pt x="3712764" y="1732"/>
                  </a:lnTo>
                  <a:lnTo>
                    <a:pt x="3734102" y="1444"/>
                  </a:lnTo>
                  <a:lnTo>
                    <a:pt x="3755440" y="1171"/>
                  </a:lnTo>
                  <a:lnTo>
                    <a:pt x="3776777" y="912"/>
                  </a:lnTo>
                  <a:lnTo>
                    <a:pt x="3798115" y="666"/>
                  </a:lnTo>
                  <a:lnTo>
                    <a:pt x="3819453" y="432"/>
                  </a:lnTo>
                  <a:lnTo>
                    <a:pt x="3840791" y="210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48104" y="2012523"/>
              <a:ext cx="3862128" cy="1054148"/>
            </a:xfrm>
            <a:custGeom>
              <a:avLst/>
              <a:pathLst>
                <a:path w="3862128" h="1054148">
                  <a:moveTo>
                    <a:pt x="3862128" y="0"/>
                  </a:moveTo>
                  <a:lnTo>
                    <a:pt x="3840791" y="294"/>
                  </a:lnTo>
                  <a:lnTo>
                    <a:pt x="3819453" y="601"/>
                  </a:lnTo>
                  <a:lnTo>
                    <a:pt x="3798115" y="922"/>
                  </a:lnTo>
                  <a:lnTo>
                    <a:pt x="3776777" y="1256"/>
                  </a:lnTo>
                  <a:lnTo>
                    <a:pt x="3755440" y="1605"/>
                  </a:lnTo>
                  <a:lnTo>
                    <a:pt x="3734102" y="1969"/>
                  </a:lnTo>
                  <a:lnTo>
                    <a:pt x="3712764" y="2349"/>
                  </a:lnTo>
                  <a:lnTo>
                    <a:pt x="3691426" y="2745"/>
                  </a:lnTo>
                  <a:lnTo>
                    <a:pt x="3670089" y="3158"/>
                  </a:lnTo>
                  <a:lnTo>
                    <a:pt x="3648751" y="3589"/>
                  </a:lnTo>
                  <a:lnTo>
                    <a:pt x="3627413" y="4038"/>
                  </a:lnTo>
                  <a:lnTo>
                    <a:pt x="3606076" y="4507"/>
                  </a:lnTo>
                  <a:lnTo>
                    <a:pt x="3584738" y="4996"/>
                  </a:lnTo>
                  <a:lnTo>
                    <a:pt x="3563400" y="5506"/>
                  </a:lnTo>
                  <a:lnTo>
                    <a:pt x="3542062" y="6038"/>
                  </a:lnTo>
                  <a:lnTo>
                    <a:pt x="3520725" y="6593"/>
                  </a:lnTo>
                  <a:lnTo>
                    <a:pt x="3499387" y="7172"/>
                  </a:lnTo>
                  <a:lnTo>
                    <a:pt x="3478049" y="7775"/>
                  </a:lnTo>
                  <a:lnTo>
                    <a:pt x="3456711" y="8404"/>
                  </a:lnTo>
                  <a:lnTo>
                    <a:pt x="3435374" y="9061"/>
                  </a:lnTo>
                  <a:lnTo>
                    <a:pt x="3414036" y="9745"/>
                  </a:lnTo>
                  <a:lnTo>
                    <a:pt x="3392698" y="10458"/>
                  </a:lnTo>
                  <a:lnTo>
                    <a:pt x="3371361" y="11202"/>
                  </a:lnTo>
                  <a:lnTo>
                    <a:pt x="3350023" y="11978"/>
                  </a:lnTo>
                  <a:lnTo>
                    <a:pt x="3328685" y="12787"/>
                  </a:lnTo>
                  <a:lnTo>
                    <a:pt x="3307347" y="13630"/>
                  </a:lnTo>
                  <a:lnTo>
                    <a:pt x="3286010" y="14509"/>
                  </a:lnTo>
                  <a:lnTo>
                    <a:pt x="3264672" y="15425"/>
                  </a:lnTo>
                  <a:lnTo>
                    <a:pt x="3243334" y="16381"/>
                  </a:lnTo>
                  <a:lnTo>
                    <a:pt x="3221996" y="17376"/>
                  </a:lnTo>
                  <a:lnTo>
                    <a:pt x="3200659" y="18415"/>
                  </a:lnTo>
                  <a:lnTo>
                    <a:pt x="3179321" y="19497"/>
                  </a:lnTo>
                  <a:lnTo>
                    <a:pt x="3157983" y="20625"/>
                  </a:lnTo>
                  <a:lnTo>
                    <a:pt x="3136646" y="21800"/>
                  </a:lnTo>
                  <a:lnTo>
                    <a:pt x="3115308" y="23026"/>
                  </a:lnTo>
                  <a:lnTo>
                    <a:pt x="3093970" y="24304"/>
                  </a:lnTo>
                  <a:lnTo>
                    <a:pt x="3072632" y="25635"/>
                  </a:lnTo>
                  <a:lnTo>
                    <a:pt x="3051295" y="27026"/>
                  </a:lnTo>
                  <a:lnTo>
                    <a:pt x="3029957" y="28479"/>
                  </a:lnTo>
                  <a:lnTo>
                    <a:pt x="3008619" y="30000"/>
                  </a:lnTo>
                  <a:lnTo>
                    <a:pt x="2987281" y="31595"/>
                  </a:lnTo>
                  <a:lnTo>
                    <a:pt x="2965944" y="33269"/>
                  </a:lnTo>
                  <a:lnTo>
                    <a:pt x="2944606" y="35029"/>
                  </a:lnTo>
                  <a:lnTo>
                    <a:pt x="2923268" y="36883"/>
                  </a:lnTo>
                  <a:lnTo>
                    <a:pt x="2901931" y="38839"/>
                  </a:lnTo>
                  <a:lnTo>
                    <a:pt x="2880593" y="40905"/>
                  </a:lnTo>
                  <a:lnTo>
                    <a:pt x="2859255" y="43092"/>
                  </a:lnTo>
                  <a:lnTo>
                    <a:pt x="2837917" y="45411"/>
                  </a:lnTo>
                  <a:lnTo>
                    <a:pt x="2816580" y="47873"/>
                  </a:lnTo>
                  <a:lnTo>
                    <a:pt x="2795242" y="50491"/>
                  </a:lnTo>
                  <a:lnTo>
                    <a:pt x="2773904" y="53280"/>
                  </a:lnTo>
                  <a:lnTo>
                    <a:pt x="2752566" y="56256"/>
                  </a:lnTo>
                  <a:lnTo>
                    <a:pt x="2731229" y="59436"/>
                  </a:lnTo>
                  <a:lnTo>
                    <a:pt x="2709891" y="62839"/>
                  </a:lnTo>
                  <a:lnTo>
                    <a:pt x="2688553" y="66485"/>
                  </a:lnTo>
                  <a:lnTo>
                    <a:pt x="2667215" y="70396"/>
                  </a:lnTo>
                  <a:lnTo>
                    <a:pt x="2645878" y="74595"/>
                  </a:lnTo>
                  <a:lnTo>
                    <a:pt x="2624540" y="79107"/>
                  </a:lnTo>
                  <a:lnTo>
                    <a:pt x="2603202" y="83958"/>
                  </a:lnTo>
                  <a:lnTo>
                    <a:pt x="2581865" y="89177"/>
                  </a:lnTo>
                  <a:lnTo>
                    <a:pt x="2560527" y="94792"/>
                  </a:lnTo>
                  <a:lnTo>
                    <a:pt x="2539189" y="100836"/>
                  </a:lnTo>
                  <a:lnTo>
                    <a:pt x="2517851" y="107342"/>
                  </a:lnTo>
                  <a:lnTo>
                    <a:pt x="2496514" y="114346"/>
                  </a:lnTo>
                  <a:lnTo>
                    <a:pt x="2475176" y="121886"/>
                  </a:lnTo>
                  <a:lnTo>
                    <a:pt x="2453838" y="130004"/>
                  </a:lnTo>
                  <a:lnTo>
                    <a:pt x="2432500" y="138743"/>
                  </a:lnTo>
                  <a:lnTo>
                    <a:pt x="2411163" y="148148"/>
                  </a:lnTo>
                  <a:lnTo>
                    <a:pt x="2389825" y="158268"/>
                  </a:lnTo>
                  <a:lnTo>
                    <a:pt x="2368487" y="169153"/>
                  </a:lnTo>
                  <a:lnTo>
                    <a:pt x="2347150" y="180856"/>
                  </a:lnTo>
                  <a:lnTo>
                    <a:pt x="2325812" y="193431"/>
                  </a:lnTo>
                  <a:lnTo>
                    <a:pt x="2304474" y="206931"/>
                  </a:lnTo>
                  <a:lnTo>
                    <a:pt x="2283136" y="221412"/>
                  </a:lnTo>
                  <a:lnTo>
                    <a:pt x="2261799" y="236924"/>
                  </a:lnTo>
                  <a:lnTo>
                    <a:pt x="2240461" y="253498"/>
                  </a:lnTo>
                  <a:lnTo>
                    <a:pt x="2219123" y="271155"/>
                  </a:lnTo>
                  <a:lnTo>
                    <a:pt x="2197785" y="289906"/>
                  </a:lnTo>
                  <a:lnTo>
                    <a:pt x="2176448" y="309749"/>
                  </a:lnTo>
                  <a:lnTo>
                    <a:pt x="2155110" y="330672"/>
                  </a:lnTo>
                  <a:lnTo>
                    <a:pt x="2133772" y="352645"/>
                  </a:lnTo>
                  <a:lnTo>
                    <a:pt x="2112435" y="375622"/>
                  </a:lnTo>
                  <a:lnTo>
                    <a:pt x="2091097" y="399542"/>
                  </a:lnTo>
                  <a:lnTo>
                    <a:pt x="2069759" y="424324"/>
                  </a:lnTo>
                  <a:lnTo>
                    <a:pt x="2048421" y="449870"/>
                  </a:lnTo>
                  <a:lnTo>
                    <a:pt x="2027084" y="476063"/>
                  </a:lnTo>
                  <a:lnTo>
                    <a:pt x="2005746" y="502771"/>
                  </a:lnTo>
                  <a:lnTo>
                    <a:pt x="1984408" y="529847"/>
                  </a:lnTo>
                  <a:lnTo>
                    <a:pt x="1963070" y="557134"/>
                  </a:lnTo>
                  <a:lnTo>
                    <a:pt x="1941733" y="584464"/>
                  </a:lnTo>
                  <a:lnTo>
                    <a:pt x="1920395" y="611668"/>
                  </a:lnTo>
                  <a:lnTo>
                    <a:pt x="1899057" y="638576"/>
                  </a:lnTo>
                  <a:lnTo>
                    <a:pt x="1877720" y="665022"/>
                  </a:lnTo>
                  <a:lnTo>
                    <a:pt x="1856382" y="690853"/>
                  </a:lnTo>
                  <a:lnTo>
                    <a:pt x="1835044" y="715924"/>
                  </a:lnTo>
                  <a:lnTo>
                    <a:pt x="1813706" y="740112"/>
                  </a:lnTo>
                  <a:lnTo>
                    <a:pt x="1792369" y="763310"/>
                  </a:lnTo>
                  <a:lnTo>
                    <a:pt x="1771031" y="785433"/>
                  </a:lnTo>
                  <a:lnTo>
                    <a:pt x="1749693" y="806415"/>
                  </a:lnTo>
                  <a:lnTo>
                    <a:pt x="1728355" y="826215"/>
                  </a:lnTo>
                  <a:lnTo>
                    <a:pt x="1707018" y="844807"/>
                  </a:lnTo>
                  <a:lnTo>
                    <a:pt x="1685680" y="862188"/>
                  </a:lnTo>
                  <a:lnTo>
                    <a:pt x="1664342" y="878368"/>
                  </a:lnTo>
                  <a:lnTo>
                    <a:pt x="1643005" y="893372"/>
                  </a:lnTo>
                  <a:lnTo>
                    <a:pt x="1621667" y="907236"/>
                  </a:lnTo>
                  <a:lnTo>
                    <a:pt x="1600329" y="920006"/>
                  </a:lnTo>
                  <a:lnTo>
                    <a:pt x="1578991" y="931735"/>
                  </a:lnTo>
                  <a:lnTo>
                    <a:pt x="1557654" y="942479"/>
                  </a:lnTo>
                  <a:lnTo>
                    <a:pt x="1536316" y="952300"/>
                  </a:lnTo>
                  <a:lnTo>
                    <a:pt x="1514978" y="961259"/>
                  </a:lnTo>
                  <a:lnTo>
                    <a:pt x="1493640" y="969417"/>
                  </a:lnTo>
                  <a:lnTo>
                    <a:pt x="1472303" y="976836"/>
                  </a:lnTo>
                  <a:lnTo>
                    <a:pt x="1450965" y="983575"/>
                  </a:lnTo>
                  <a:lnTo>
                    <a:pt x="1429627" y="989693"/>
                  </a:lnTo>
                  <a:lnTo>
                    <a:pt x="1408290" y="995247"/>
                  </a:lnTo>
                  <a:lnTo>
                    <a:pt x="1386952" y="1000295"/>
                  </a:lnTo>
                  <a:lnTo>
                    <a:pt x="1365614" y="1004886"/>
                  </a:lnTo>
                  <a:lnTo>
                    <a:pt x="1344276" y="1009065"/>
                  </a:lnTo>
                  <a:lnTo>
                    <a:pt x="1322939" y="1012872"/>
                  </a:lnTo>
                  <a:lnTo>
                    <a:pt x="1301601" y="1016344"/>
                  </a:lnTo>
                  <a:lnTo>
                    <a:pt x="1280263" y="1019513"/>
                  </a:lnTo>
                  <a:lnTo>
                    <a:pt x="1258925" y="1022408"/>
                  </a:lnTo>
                  <a:lnTo>
                    <a:pt x="1237588" y="1025053"/>
                  </a:lnTo>
                  <a:lnTo>
                    <a:pt x="1216250" y="1027472"/>
                  </a:lnTo>
                  <a:lnTo>
                    <a:pt x="1194912" y="1029685"/>
                  </a:lnTo>
                  <a:lnTo>
                    <a:pt x="1173575" y="1031711"/>
                  </a:lnTo>
                  <a:lnTo>
                    <a:pt x="1152237" y="1033566"/>
                  </a:lnTo>
                  <a:lnTo>
                    <a:pt x="1130899" y="1035264"/>
                  </a:lnTo>
                  <a:lnTo>
                    <a:pt x="1109561" y="1036820"/>
                  </a:lnTo>
                  <a:lnTo>
                    <a:pt x="1088224" y="1038245"/>
                  </a:lnTo>
                  <a:lnTo>
                    <a:pt x="1066886" y="1039552"/>
                  </a:lnTo>
                  <a:lnTo>
                    <a:pt x="1045548" y="1040749"/>
                  </a:lnTo>
                  <a:lnTo>
                    <a:pt x="1024210" y="1041847"/>
                  </a:lnTo>
                  <a:lnTo>
                    <a:pt x="1002873" y="1042854"/>
                  </a:lnTo>
                  <a:lnTo>
                    <a:pt x="981535" y="1043778"/>
                  </a:lnTo>
                  <a:lnTo>
                    <a:pt x="960197" y="1044626"/>
                  </a:lnTo>
                  <a:lnTo>
                    <a:pt x="938860" y="1045404"/>
                  </a:lnTo>
                  <a:lnTo>
                    <a:pt x="917522" y="1046118"/>
                  </a:lnTo>
                  <a:lnTo>
                    <a:pt x="896184" y="1046775"/>
                  </a:lnTo>
                  <a:lnTo>
                    <a:pt x="874846" y="1047378"/>
                  </a:lnTo>
                  <a:lnTo>
                    <a:pt x="853509" y="1047932"/>
                  </a:lnTo>
                  <a:lnTo>
                    <a:pt x="832171" y="1048442"/>
                  </a:lnTo>
                  <a:lnTo>
                    <a:pt x="810833" y="1048910"/>
                  </a:lnTo>
                  <a:lnTo>
                    <a:pt x="789495" y="1049342"/>
                  </a:lnTo>
                  <a:lnTo>
                    <a:pt x="768158" y="1049738"/>
                  </a:lnTo>
                  <a:lnTo>
                    <a:pt x="746820" y="1050104"/>
                  </a:lnTo>
                  <a:lnTo>
                    <a:pt x="725482" y="1050440"/>
                  </a:lnTo>
                  <a:lnTo>
                    <a:pt x="704145" y="1050750"/>
                  </a:lnTo>
                  <a:lnTo>
                    <a:pt x="682807" y="1051036"/>
                  </a:lnTo>
                  <a:lnTo>
                    <a:pt x="661469" y="1051299"/>
                  </a:lnTo>
                  <a:lnTo>
                    <a:pt x="640131" y="1051541"/>
                  </a:lnTo>
                  <a:lnTo>
                    <a:pt x="618794" y="1051765"/>
                  </a:lnTo>
                  <a:lnTo>
                    <a:pt x="597456" y="1051971"/>
                  </a:lnTo>
                  <a:lnTo>
                    <a:pt x="576118" y="1052161"/>
                  </a:lnTo>
                  <a:lnTo>
                    <a:pt x="554780" y="1052337"/>
                  </a:lnTo>
                  <a:lnTo>
                    <a:pt x="533443" y="1052498"/>
                  </a:lnTo>
                  <a:lnTo>
                    <a:pt x="512105" y="1052647"/>
                  </a:lnTo>
                  <a:lnTo>
                    <a:pt x="490767" y="1052784"/>
                  </a:lnTo>
                  <a:lnTo>
                    <a:pt x="469430" y="1052911"/>
                  </a:lnTo>
                  <a:lnTo>
                    <a:pt x="448092" y="1053027"/>
                  </a:lnTo>
                  <a:lnTo>
                    <a:pt x="426754" y="1053134"/>
                  </a:lnTo>
                  <a:lnTo>
                    <a:pt x="405416" y="1053233"/>
                  </a:lnTo>
                  <a:lnTo>
                    <a:pt x="384079" y="1053325"/>
                  </a:lnTo>
                  <a:lnTo>
                    <a:pt x="362741" y="1053409"/>
                  </a:lnTo>
                  <a:lnTo>
                    <a:pt x="341403" y="1053486"/>
                  </a:lnTo>
                  <a:lnTo>
                    <a:pt x="320065" y="1053557"/>
                  </a:lnTo>
                  <a:lnTo>
                    <a:pt x="298728" y="1053623"/>
                  </a:lnTo>
                  <a:lnTo>
                    <a:pt x="277390" y="1053684"/>
                  </a:lnTo>
                  <a:lnTo>
                    <a:pt x="256052" y="1053739"/>
                  </a:lnTo>
                  <a:lnTo>
                    <a:pt x="234715" y="1053791"/>
                  </a:lnTo>
                  <a:lnTo>
                    <a:pt x="213377" y="1053838"/>
                  </a:lnTo>
                  <a:lnTo>
                    <a:pt x="192039" y="1053882"/>
                  </a:lnTo>
                  <a:lnTo>
                    <a:pt x="170701" y="1053922"/>
                  </a:lnTo>
                  <a:lnTo>
                    <a:pt x="149364" y="1053959"/>
                  </a:lnTo>
                  <a:lnTo>
                    <a:pt x="128026" y="1053993"/>
                  </a:lnTo>
                  <a:lnTo>
                    <a:pt x="106688" y="1054024"/>
                  </a:lnTo>
                  <a:lnTo>
                    <a:pt x="85350" y="1054053"/>
                  </a:lnTo>
                  <a:lnTo>
                    <a:pt x="64013" y="1054080"/>
                  </a:lnTo>
                  <a:lnTo>
                    <a:pt x="42675" y="1054105"/>
                  </a:lnTo>
                  <a:lnTo>
                    <a:pt x="21337" y="1054127"/>
                  </a:lnTo>
                  <a:lnTo>
                    <a:pt x="0" y="1054148"/>
                  </a:lnTo>
                  <a:lnTo>
                    <a:pt x="0" y="105414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848104" y="2014971"/>
              <a:ext cx="3862128" cy="1051894"/>
            </a:xfrm>
            <a:custGeom>
              <a:avLst/>
              <a:pathLst>
                <a:path w="3862128" h="1051894">
                  <a:moveTo>
                    <a:pt x="0" y="1051614"/>
                  </a:moveTo>
                  <a:lnTo>
                    <a:pt x="21337" y="1051590"/>
                  </a:lnTo>
                  <a:lnTo>
                    <a:pt x="42675" y="1051565"/>
                  </a:lnTo>
                  <a:lnTo>
                    <a:pt x="64013" y="1051537"/>
                  </a:lnTo>
                  <a:lnTo>
                    <a:pt x="85350" y="1051507"/>
                  </a:lnTo>
                  <a:lnTo>
                    <a:pt x="106688" y="1051476"/>
                  </a:lnTo>
                  <a:lnTo>
                    <a:pt x="128026" y="1051442"/>
                  </a:lnTo>
                  <a:lnTo>
                    <a:pt x="149364" y="1051405"/>
                  </a:lnTo>
                  <a:lnTo>
                    <a:pt x="170701" y="1051366"/>
                  </a:lnTo>
                  <a:lnTo>
                    <a:pt x="192039" y="1051324"/>
                  </a:lnTo>
                  <a:lnTo>
                    <a:pt x="213377" y="1051279"/>
                  </a:lnTo>
                  <a:lnTo>
                    <a:pt x="234715" y="1051231"/>
                  </a:lnTo>
                  <a:lnTo>
                    <a:pt x="256052" y="1051179"/>
                  </a:lnTo>
                  <a:lnTo>
                    <a:pt x="277390" y="1051123"/>
                  </a:lnTo>
                  <a:lnTo>
                    <a:pt x="298728" y="1051063"/>
                  </a:lnTo>
                  <a:lnTo>
                    <a:pt x="320065" y="1050999"/>
                  </a:lnTo>
                  <a:lnTo>
                    <a:pt x="341403" y="1050931"/>
                  </a:lnTo>
                  <a:lnTo>
                    <a:pt x="362741" y="1050857"/>
                  </a:lnTo>
                  <a:lnTo>
                    <a:pt x="384079" y="1050778"/>
                  </a:lnTo>
                  <a:lnTo>
                    <a:pt x="405416" y="1050693"/>
                  </a:lnTo>
                  <a:lnTo>
                    <a:pt x="426754" y="1050602"/>
                  </a:lnTo>
                  <a:lnTo>
                    <a:pt x="448092" y="1050504"/>
                  </a:lnTo>
                  <a:lnTo>
                    <a:pt x="469430" y="1050400"/>
                  </a:lnTo>
                  <a:lnTo>
                    <a:pt x="490767" y="1050287"/>
                  </a:lnTo>
                  <a:lnTo>
                    <a:pt x="512105" y="1050167"/>
                  </a:lnTo>
                  <a:lnTo>
                    <a:pt x="533443" y="1050037"/>
                  </a:lnTo>
                  <a:lnTo>
                    <a:pt x="554780" y="1049898"/>
                  </a:lnTo>
                  <a:lnTo>
                    <a:pt x="576118" y="1049749"/>
                  </a:lnTo>
                  <a:lnTo>
                    <a:pt x="597456" y="1049589"/>
                  </a:lnTo>
                  <a:lnTo>
                    <a:pt x="618794" y="1049418"/>
                  </a:lnTo>
                  <a:lnTo>
                    <a:pt x="640131" y="1049234"/>
                  </a:lnTo>
                  <a:lnTo>
                    <a:pt x="661469" y="1049036"/>
                  </a:lnTo>
                  <a:lnTo>
                    <a:pt x="682807" y="1048824"/>
                  </a:lnTo>
                  <a:lnTo>
                    <a:pt x="704145" y="1048596"/>
                  </a:lnTo>
                  <a:lnTo>
                    <a:pt x="725482" y="1048351"/>
                  </a:lnTo>
                  <a:lnTo>
                    <a:pt x="746820" y="1048088"/>
                  </a:lnTo>
                  <a:lnTo>
                    <a:pt x="768158" y="1047804"/>
                  </a:lnTo>
                  <a:lnTo>
                    <a:pt x="789495" y="1047497"/>
                  </a:lnTo>
                  <a:lnTo>
                    <a:pt x="810833" y="1047167"/>
                  </a:lnTo>
                  <a:lnTo>
                    <a:pt x="832171" y="1046809"/>
                  </a:lnTo>
                  <a:lnTo>
                    <a:pt x="853509" y="1046423"/>
                  </a:lnTo>
                  <a:lnTo>
                    <a:pt x="874846" y="1046005"/>
                  </a:lnTo>
                  <a:lnTo>
                    <a:pt x="896184" y="1045552"/>
                  </a:lnTo>
                  <a:lnTo>
                    <a:pt x="917522" y="1045060"/>
                  </a:lnTo>
                  <a:lnTo>
                    <a:pt x="938860" y="1044526"/>
                  </a:lnTo>
                  <a:lnTo>
                    <a:pt x="960197" y="1043946"/>
                  </a:lnTo>
                  <a:lnTo>
                    <a:pt x="981535" y="1043313"/>
                  </a:lnTo>
                  <a:lnTo>
                    <a:pt x="1002873" y="1042624"/>
                  </a:lnTo>
                  <a:lnTo>
                    <a:pt x="1024210" y="1041872"/>
                  </a:lnTo>
                  <a:lnTo>
                    <a:pt x="1045548" y="1041049"/>
                  </a:lnTo>
                  <a:lnTo>
                    <a:pt x="1066886" y="1040149"/>
                  </a:lnTo>
                  <a:lnTo>
                    <a:pt x="1088224" y="1039162"/>
                  </a:lnTo>
                  <a:lnTo>
                    <a:pt x="1109561" y="1038079"/>
                  </a:lnTo>
                  <a:lnTo>
                    <a:pt x="1130899" y="1036888"/>
                  </a:lnTo>
                  <a:lnTo>
                    <a:pt x="1152237" y="1035577"/>
                  </a:lnTo>
                  <a:lnTo>
                    <a:pt x="1173575" y="1034132"/>
                  </a:lnTo>
                  <a:lnTo>
                    <a:pt x="1194912" y="1032536"/>
                  </a:lnTo>
                  <a:lnTo>
                    <a:pt x="1216250" y="1030771"/>
                  </a:lnTo>
                  <a:lnTo>
                    <a:pt x="1237588" y="1028817"/>
                  </a:lnTo>
                  <a:lnTo>
                    <a:pt x="1258925" y="1026650"/>
                  </a:lnTo>
                  <a:lnTo>
                    <a:pt x="1280263" y="1024242"/>
                  </a:lnTo>
                  <a:lnTo>
                    <a:pt x="1301601" y="1021565"/>
                  </a:lnTo>
                  <a:lnTo>
                    <a:pt x="1322939" y="1018585"/>
                  </a:lnTo>
                  <a:lnTo>
                    <a:pt x="1344276" y="1015265"/>
                  </a:lnTo>
                  <a:lnTo>
                    <a:pt x="1365614" y="1011562"/>
                  </a:lnTo>
                  <a:lnTo>
                    <a:pt x="1386952" y="1007431"/>
                  </a:lnTo>
                  <a:lnTo>
                    <a:pt x="1408290" y="1002822"/>
                  </a:lnTo>
                  <a:lnTo>
                    <a:pt x="1429627" y="997679"/>
                  </a:lnTo>
                  <a:lnTo>
                    <a:pt x="1450965" y="991943"/>
                  </a:lnTo>
                  <a:lnTo>
                    <a:pt x="1472303" y="985548"/>
                  </a:lnTo>
                  <a:lnTo>
                    <a:pt x="1493640" y="978433"/>
                  </a:lnTo>
                  <a:lnTo>
                    <a:pt x="1514978" y="970532"/>
                  </a:lnTo>
                  <a:lnTo>
                    <a:pt x="1536316" y="961777"/>
                  </a:lnTo>
                  <a:lnTo>
                    <a:pt x="1557654" y="952101"/>
                  </a:lnTo>
                  <a:lnTo>
                    <a:pt x="1578991" y="941434"/>
                  </a:lnTo>
                  <a:lnTo>
                    <a:pt x="1600329" y="929709"/>
                  </a:lnTo>
                  <a:lnTo>
                    <a:pt x="1621667" y="916863"/>
                  </a:lnTo>
                  <a:lnTo>
                    <a:pt x="1643005" y="902837"/>
                  </a:lnTo>
                  <a:lnTo>
                    <a:pt x="1664342" y="887580"/>
                  </a:lnTo>
                  <a:lnTo>
                    <a:pt x="1685680" y="871050"/>
                  </a:lnTo>
                  <a:lnTo>
                    <a:pt x="1707018" y="853218"/>
                  </a:lnTo>
                  <a:lnTo>
                    <a:pt x="1728355" y="834070"/>
                  </a:lnTo>
                  <a:lnTo>
                    <a:pt x="1749693" y="813612"/>
                  </a:lnTo>
                  <a:lnTo>
                    <a:pt x="1771031" y="791867"/>
                  </a:lnTo>
                  <a:lnTo>
                    <a:pt x="1792369" y="768880"/>
                  </a:lnTo>
                  <a:lnTo>
                    <a:pt x="1813706" y="744721"/>
                  </a:lnTo>
                  <a:lnTo>
                    <a:pt x="1835044" y="719481"/>
                  </a:lnTo>
                  <a:lnTo>
                    <a:pt x="1856382" y="693276"/>
                  </a:lnTo>
                  <a:lnTo>
                    <a:pt x="1877720" y="666240"/>
                  </a:lnTo>
                  <a:lnTo>
                    <a:pt x="1899057" y="638529"/>
                  </a:lnTo>
                  <a:lnTo>
                    <a:pt x="1920395" y="610314"/>
                  </a:lnTo>
                  <a:lnTo>
                    <a:pt x="1941733" y="581775"/>
                  </a:lnTo>
                  <a:lnTo>
                    <a:pt x="1963070" y="553104"/>
                  </a:lnTo>
                  <a:lnTo>
                    <a:pt x="1984408" y="524491"/>
                  </a:lnTo>
                  <a:lnTo>
                    <a:pt x="2005746" y="496127"/>
                  </a:lnTo>
                  <a:lnTo>
                    <a:pt x="2027084" y="468193"/>
                  </a:lnTo>
                  <a:lnTo>
                    <a:pt x="2048421" y="440862"/>
                  </a:lnTo>
                  <a:lnTo>
                    <a:pt x="2069759" y="414290"/>
                  </a:lnTo>
                  <a:lnTo>
                    <a:pt x="2091097" y="388613"/>
                  </a:lnTo>
                  <a:lnTo>
                    <a:pt x="2112435" y="363950"/>
                  </a:lnTo>
                  <a:lnTo>
                    <a:pt x="2133772" y="340394"/>
                  </a:lnTo>
                  <a:lnTo>
                    <a:pt x="2155110" y="318016"/>
                  </a:lnTo>
                  <a:lnTo>
                    <a:pt x="2176448" y="296868"/>
                  </a:lnTo>
                  <a:lnTo>
                    <a:pt x="2197785" y="276975"/>
                  </a:lnTo>
                  <a:lnTo>
                    <a:pt x="2219123" y="258347"/>
                  </a:lnTo>
                  <a:lnTo>
                    <a:pt x="2240461" y="240976"/>
                  </a:lnTo>
                  <a:lnTo>
                    <a:pt x="2261799" y="224839"/>
                  </a:lnTo>
                  <a:lnTo>
                    <a:pt x="2283136" y="209902"/>
                  </a:lnTo>
                  <a:lnTo>
                    <a:pt x="2304474" y="196114"/>
                  </a:lnTo>
                  <a:lnTo>
                    <a:pt x="2325812" y="183404"/>
                  </a:lnTo>
                  <a:lnTo>
                    <a:pt x="2347150" y="171692"/>
                  </a:lnTo>
                  <a:lnTo>
                    <a:pt x="2368487" y="160903"/>
                  </a:lnTo>
                  <a:lnTo>
                    <a:pt x="2389825" y="150964"/>
                  </a:lnTo>
                  <a:lnTo>
                    <a:pt x="2411163" y="141804"/>
                  </a:lnTo>
                  <a:lnTo>
                    <a:pt x="2432500" y="133357"/>
                  </a:lnTo>
                  <a:lnTo>
                    <a:pt x="2453838" y="125564"/>
                  </a:lnTo>
                  <a:lnTo>
                    <a:pt x="2475176" y="118365"/>
                  </a:lnTo>
                  <a:lnTo>
                    <a:pt x="2496514" y="111709"/>
                  </a:lnTo>
                  <a:lnTo>
                    <a:pt x="2517851" y="105546"/>
                  </a:lnTo>
                  <a:lnTo>
                    <a:pt x="2539189" y="99830"/>
                  </a:lnTo>
                  <a:lnTo>
                    <a:pt x="2560527" y="94521"/>
                  </a:lnTo>
                  <a:lnTo>
                    <a:pt x="2581865" y="89580"/>
                  </a:lnTo>
                  <a:lnTo>
                    <a:pt x="2603202" y="84974"/>
                  </a:lnTo>
                  <a:lnTo>
                    <a:pt x="2624540" y="80669"/>
                  </a:lnTo>
                  <a:lnTo>
                    <a:pt x="2645878" y="76640"/>
                  </a:lnTo>
                  <a:lnTo>
                    <a:pt x="2667215" y="72860"/>
                  </a:lnTo>
                  <a:lnTo>
                    <a:pt x="2688553" y="69307"/>
                  </a:lnTo>
                  <a:lnTo>
                    <a:pt x="2709891" y="65962"/>
                  </a:lnTo>
                  <a:lnTo>
                    <a:pt x="2731229" y="62807"/>
                  </a:lnTo>
                  <a:lnTo>
                    <a:pt x="2752566" y="59826"/>
                  </a:lnTo>
                  <a:lnTo>
                    <a:pt x="2773904" y="57008"/>
                  </a:lnTo>
                  <a:lnTo>
                    <a:pt x="2795242" y="54338"/>
                  </a:lnTo>
                  <a:lnTo>
                    <a:pt x="2816580" y="51807"/>
                  </a:lnTo>
                  <a:lnTo>
                    <a:pt x="2837917" y="49404"/>
                  </a:lnTo>
                  <a:lnTo>
                    <a:pt x="2859255" y="47119"/>
                  </a:lnTo>
                  <a:lnTo>
                    <a:pt x="2880593" y="44946"/>
                  </a:lnTo>
                  <a:lnTo>
                    <a:pt x="2901931" y="42875"/>
                  </a:lnTo>
                  <a:lnTo>
                    <a:pt x="2923268" y="40899"/>
                  </a:lnTo>
                  <a:lnTo>
                    <a:pt x="2944606" y="39012"/>
                  </a:lnTo>
                  <a:lnTo>
                    <a:pt x="2965944" y="37206"/>
                  </a:lnTo>
                  <a:lnTo>
                    <a:pt x="2987281" y="35478"/>
                  </a:lnTo>
                  <a:lnTo>
                    <a:pt x="3008619" y="33820"/>
                  </a:lnTo>
                  <a:lnTo>
                    <a:pt x="3029957" y="32228"/>
                  </a:lnTo>
                  <a:lnTo>
                    <a:pt x="3051295" y="30697"/>
                  </a:lnTo>
                  <a:lnTo>
                    <a:pt x="3072632" y="29223"/>
                  </a:lnTo>
                  <a:lnTo>
                    <a:pt x="3093970" y="27802"/>
                  </a:lnTo>
                  <a:lnTo>
                    <a:pt x="3115308" y="26430"/>
                  </a:lnTo>
                  <a:lnTo>
                    <a:pt x="3136646" y="25107"/>
                  </a:lnTo>
                  <a:lnTo>
                    <a:pt x="3157983" y="23829"/>
                  </a:lnTo>
                  <a:lnTo>
                    <a:pt x="3179321" y="22597"/>
                  </a:lnTo>
                  <a:lnTo>
                    <a:pt x="3200659" y="21409"/>
                  </a:lnTo>
                  <a:lnTo>
                    <a:pt x="3221996" y="20263"/>
                  </a:lnTo>
                  <a:lnTo>
                    <a:pt x="3243334" y="19158"/>
                  </a:lnTo>
                  <a:lnTo>
                    <a:pt x="3264672" y="18093"/>
                  </a:lnTo>
                  <a:lnTo>
                    <a:pt x="3286010" y="17067"/>
                  </a:lnTo>
                  <a:lnTo>
                    <a:pt x="3307347" y="16077"/>
                  </a:lnTo>
                  <a:lnTo>
                    <a:pt x="3328685" y="15124"/>
                  </a:lnTo>
                  <a:lnTo>
                    <a:pt x="3350023" y="14206"/>
                  </a:lnTo>
                  <a:lnTo>
                    <a:pt x="3371361" y="13321"/>
                  </a:lnTo>
                  <a:lnTo>
                    <a:pt x="3392698" y="12469"/>
                  </a:lnTo>
                  <a:lnTo>
                    <a:pt x="3414036" y="11648"/>
                  </a:lnTo>
                  <a:lnTo>
                    <a:pt x="3435374" y="10857"/>
                  </a:lnTo>
                  <a:lnTo>
                    <a:pt x="3456711" y="10096"/>
                  </a:lnTo>
                  <a:lnTo>
                    <a:pt x="3478049" y="9363"/>
                  </a:lnTo>
                  <a:lnTo>
                    <a:pt x="3499387" y="8657"/>
                  </a:lnTo>
                  <a:lnTo>
                    <a:pt x="3520725" y="7977"/>
                  </a:lnTo>
                  <a:lnTo>
                    <a:pt x="3542062" y="7323"/>
                  </a:lnTo>
                  <a:lnTo>
                    <a:pt x="3563400" y="6693"/>
                  </a:lnTo>
                  <a:lnTo>
                    <a:pt x="3584738" y="6087"/>
                  </a:lnTo>
                  <a:lnTo>
                    <a:pt x="3606076" y="5503"/>
                  </a:lnTo>
                  <a:lnTo>
                    <a:pt x="3627413" y="4942"/>
                  </a:lnTo>
                  <a:lnTo>
                    <a:pt x="3648751" y="4401"/>
                  </a:lnTo>
                  <a:lnTo>
                    <a:pt x="3670089" y="3881"/>
                  </a:lnTo>
                  <a:lnTo>
                    <a:pt x="3691426" y="3380"/>
                  </a:lnTo>
                  <a:lnTo>
                    <a:pt x="3712764" y="2898"/>
                  </a:lnTo>
                  <a:lnTo>
                    <a:pt x="3734102" y="2435"/>
                  </a:lnTo>
                  <a:lnTo>
                    <a:pt x="3755440" y="1989"/>
                  </a:lnTo>
                  <a:lnTo>
                    <a:pt x="3776777" y="1560"/>
                  </a:lnTo>
                  <a:lnTo>
                    <a:pt x="3798115" y="1147"/>
                  </a:lnTo>
                  <a:lnTo>
                    <a:pt x="3819453" y="749"/>
                  </a:lnTo>
                  <a:lnTo>
                    <a:pt x="3840791" y="367"/>
                  </a:lnTo>
                  <a:lnTo>
                    <a:pt x="3862128" y="0"/>
                  </a:lnTo>
                  <a:lnTo>
                    <a:pt x="3862128" y="7511"/>
                  </a:lnTo>
                  <a:lnTo>
                    <a:pt x="3840791" y="7992"/>
                  </a:lnTo>
                  <a:lnTo>
                    <a:pt x="3819453" y="8487"/>
                  </a:lnTo>
                  <a:lnTo>
                    <a:pt x="3798115" y="8996"/>
                  </a:lnTo>
                  <a:lnTo>
                    <a:pt x="3776777" y="9519"/>
                  </a:lnTo>
                  <a:lnTo>
                    <a:pt x="3755440" y="10057"/>
                  </a:lnTo>
                  <a:lnTo>
                    <a:pt x="3734102" y="10610"/>
                  </a:lnTo>
                  <a:lnTo>
                    <a:pt x="3712764" y="11179"/>
                  </a:lnTo>
                  <a:lnTo>
                    <a:pt x="3691426" y="11764"/>
                  </a:lnTo>
                  <a:lnTo>
                    <a:pt x="3670089" y="12366"/>
                  </a:lnTo>
                  <a:lnTo>
                    <a:pt x="3648751" y="12984"/>
                  </a:lnTo>
                  <a:lnTo>
                    <a:pt x="3627413" y="13620"/>
                  </a:lnTo>
                  <a:lnTo>
                    <a:pt x="3606076" y="14273"/>
                  </a:lnTo>
                  <a:lnTo>
                    <a:pt x="3584738" y="14945"/>
                  </a:lnTo>
                  <a:lnTo>
                    <a:pt x="3563400" y="15636"/>
                  </a:lnTo>
                  <a:lnTo>
                    <a:pt x="3542062" y="16347"/>
                  </a:lnTo>
                  <a:lnTo>
                    <a:pt x="3520725" y="17077"/>
                  </a:lnTo>
                  <a:lnTo>
                    <a:pt x="3499387" y="17828"/>
                  </a:lnTo>
                  <a:lnTo>
                    <a:pt x="3478049" y="18600"/>
                  </a:lnTo>
                  <a:lnTo>
                    <a:pt x="3456711" y="19393"/>
                  </a:lnTo>
                  <a:lnTo>
                    <a:pt x="3435374" y="20209"/>
                  </a:lnTo>
                  <a:lnTo>
                    <a:pt x="3414036" y="21048"/>
                  </a:lnTo>
                  <a:lnTo>
                    <a:pt x="3392698" y="21910"/>
                  </a:lnTo>
                  <a:lnTo>
                    <a:pt x="3371361" y="22796"/>
                  </a:lnTo>
                  <a:lnTo>
                    <a:pt x="3350023" y="23707"/>
                  </a:lnTo>
                  <a:lnTo>
                    <a:pt x="3328685" y="24643"/>
                  </a:lnTo>
                  <a:lnTo>
                    <a:pt x="3307347" y="25605"/>
                  </a:lnTo>
                  <a:lnTo>
                    <a:pt x="3286010" y="26595"/>
                  </a:lnTo>
                  <a:lnTo>
                    <a:pt x="3264672" y="27612"/>
                  </a:lnTo>
                  <a:lnTo>
                    <a:pt x="3243334" y="28657"/>
                  </a:lnTo>
                  <a:lnTo>
                    <a:pt x="3221996" y="29732"/>
                  </a:lnTo>
                  <a:lnTo>
                    <a:pt x="3200659" y="30837"/>
                  </a:lnTo>
                  <a:lnTo>
                    <a:pt x="3179321" y="31973"/>
                  </a:lnTo>
                  <a:lnTo>
                    <a:pt x="3157983" y="33140"/>
                  </a:lnTo>
                  <a:lnTo>
                    <a:pt x="3136646" y="34341"/>
                  </a:lnTo>
                  <a:lnTo>
                    <a:pt x="3115308" y="35576"/>
                  </a:lnTo>
                  <a:lnTo>
                    <a:pt x="3093970" y="36846"/>
                  </a:lnTo>
                  <a:lnTo>
                    <a:pt x="3072632" y="38152"/>
                  </a:lnTo>
                  <a:lnTo>
                    <a:pt x="3051295" y="39500"/>
                  </a:lnTo>
                  <a:lnTo>
                    <a:pt x="3029957" y="40893"/>
                  </a:lnTo>
                  <a:lnTo>
                    <a:pt x="3008619" y="42338"/>
                  </a:lnTo>
                  <a:lnTo>
                    <a:pt x="2987281" y="43841"/>
                  </a:lnTo>
                  <a:lnTo>
                    <a:pt x="2965944" y="45409"/>
                  </a:lnTo>
                  <a:lnTo>
                    <a:pt x="2944606" y="47048"/>
                  </a:lnTo>
                  <a:lnTo>
                    <a:pt x="2923268" y="48766"/>
                  </a:lnTo>
                  <a:lnTo>
                    <a:pt x="2901931" y="50574"/>
                  </a:lnTo>
                  <a:lnTo>
                    <a:pt x="2880593" y="52479"/>
                  </a:lnTo>
                  <a:lnTo>
                    <a:pt x="2859255" y="54493"/>
                  </a:lnTo>
                  <a:lnTo>
                    <a:pt x="2837917" y="56628"/>
                  </a:lnTo>
                  <a:lnTo>
                    <a:pt x="2816580" y="58896"/>
                  </a:lnTo>
                  <a:lnTo>
                    <a:pt x="2795242" y="61311"/>
                  </a:lnTo>
                  <a:lnTo>
                    <a:pt x="2773904" y="63889"/>
                  </a:lnTo>
                  <a:lnTo>
                    <a:pt x="2752566" y="66645"/>
                  </a:lnTo>
                  <a:lnTo>
                    <a:pt x="2731229" y="69598"/>
                  </a:lnTo>
                  <a:lnTo>
                    <a:pt x="2709891" y="72767"/>
                  </a:lnTo>
                  <a:lnTo>
                    <a:pt x="2688553" y="76173"/>
                  </a:lnTo>
                  <a:lnTo>
                    <a:pt x="2667215" y="79838"/>
                  </a:lnTo>
                  <a:lnTo>
                    <a:pt x="2645878" y="83785"/>
                  </a:lnTo>
                  <a:lnTo>
                    <a:pt x="2624540" y="88038"/>
                  </a:lnTo>
                  <a:lnTo>
                    <a:pt x="2603202" y="92624"/>
                  </a:lnTo>
                  <a:lnTo>
                    <a:pt x="2581865" y="97570"/>
                  </a:lnTo>
                  <a:lnTo>
                    <a:pt x="2560527" y="102907"/>
                  </a:lnTo>
                  <a:lnTo>
                    <a:pt x="2539189" y="108667"/>
                  </a:lnTo>
                  <a:lnTo>
                    <a:pt x="2517851" y="114884"/>
                  </a:lnTo>
                  <a:lnTo>
                    <a:pt x="2496514" y="121597"/>
                  </a:lnTo>
                  <a:lnTo>
                    <a:pt x="2475176" y="128846"/>
                  </a:lnTo>
                  <a:lnTo>
                    <a:pt x="2453838" y="136676"/>
                  </a:lnTo>
                  <a:lnTo>
                    <a:pt x="2432500" y="145134"/>
                  </a:lnTo>
                  <a:lnTo>
                    <a:pt x="2411163" y="154272"/>
                  </a:lnTo>
                  <a:lnTo>
                    <a:pt x="2389825" y="164144"/>
                  </a:lnTo>
                  <a:lnTo>
                    <a:pt x="2368487" y="174809"/>
                  </a:lnTo>
                  <a:lnTo>
                    <a:pt x="2347150" y="186328"/>
                  </a:lnTo>
                  <a:lnTo>
                    <a:pt x="2325812" y="198767"/>
                  </a:lnTo>
                  <a:lnTo>
                    <a:pt x="2304474" y="212192"/>
                  </a:lnTo>
                  <a:lnTo>
                    <a:pt x="2283136" y="226672"/>
                  </a:lnTo>
                  <a:lnTo>
                    <a:pt x="2261799" y="242273"/>
                  </a:lnTo>
                  <a:lnTo>
                    <a:pt x="2240461" y="259038"/>
                  </a:lnTo>
                  <a:lnTo>
                    <a:pt x="2219123" y="277000"/>
                  </a:lnTo>
                  <a:lnTo>
                    <a:pt x="2197785" y="296180"/>
                  </a:lnTo>
                  <a:lnTo>
                    <a:pt x="2176448" y="316589"/>
                  </a:lnTo>
                  <a:lnTo>
                    <a:pt x="2155110" y="338221"/>
                  </a:lnTo>
                  <a:lnTo>
                    <a:pt x="2133772" y="361052"/>
                  </a:lnTo>
                  <a:lnTo>
                    <a:pt x="2112435" y="385040"/>
                  </a:lnTo>
                  <a:lnTo>
                    <a:pt x="2091097" y="410119"/>
                  </a:lnTo>
                  <a:lnTo>
                    <a:pt x="2069759" y="436199"/>
                  </a:lnTo>
                  <a:lnTo>
                    <a:pt x="2048421" y="463167"/>
                  </a:lnTo>
                  <a:lnTo>
                    <a:pt x="2027084" y="490883"/>
                  </a:lnTo>
                  <a:lnTo>
                    <a:pt x="2005746" y="519188"/>
                  </a:lnTo>
                  <a:lnTo>
                    <a:pt x="1984408" y="547899"/>
                  </a:lnTo>
                  <a:lnTo>
                    <a:pt x="1963070" y="576819"/>
                  </a:lnTo>
                  <a:lnTo>
                    <a:pt x="1941733" y="605742"/>
                  </a:lnTo>
                  <a:lnTo>
                    <a:pt x="1920395" y="634455"/>
                  </a:lnTo>
                  <a:lnTo>
                    <a:pt x="1899057" y="662750"/>
                  </a:lnTo>
                  <a:lnTo>
                    <a:pt x="1877720" y="690427"/>
                  </a:lnTo>
                  <a:lnTo>
                    <a:pt x="1856382" y="717304"/>
                  </a:lnTo>
                  <a:lnTo>
                    <a:pt x="1835044" y="743217"/>
                  </a:lnTo>
                  <a:lnTo>
                    <a:pt x="1813706" y="768027"/>
                  </a:lnTo>
                  <a:lnTo>
                    <a:pt x="1792369" y="791623"/>
                  </a:lnTo>
                  <a:lnTo>
                    <a:pt x="1771031" y="813922"/>
                  </a:lnTo>
                  <a:lnTo>
                    <a:pt x="1749693" y="834867"/>
                  </a:lnTo>
                  <a:lnTo>
                    <a:pt x="1728355" y="854430"/>
                  </a:lnTo>
                  <a:lnTo>
                    <a:pt x="1707018" y="872605"/>
                  </a:lnTo>
                  <a:lnTo>
                    <a:pt x="1685680" y="889409"/>
                  </a:lnTo>
                  <a:lnTo>
                    <a:pt x="1664342" y="904875"/>
                  </a:lnTo>
                  <a:lnTo>
                    <a:pt x="1643005" y="919052"/>
                  </a:lnTo>
                  <a:lnTo>
                    <a:pt x="1621667" y="932000"/>
                  </a:lnTo>
                  <a:lnTo>
                    <a:pt x="1600329" y="943787"/>
                  </a:lnTo>
                  <a:lnTo>
                    <a:pt x="1578991" y="954487"/>
                  </a:lnTo>
                  <a:lnTo>
                    <a:pt x="1557654" y="964174"/>
                  </a:lnTo>
                  <a:lnTo>
                    <a:pt x="1536316" y="972927"/>
                  </a:lnTo>
                  <a:lnTo>
                    <a:pt x="1514978" y="980820"/>
                  </a:lnTo>
                  <a:lnTo>
                    <a:pt x="1493640" y="987928"/>
                  </a:lnTo>
                  <a:lnTo>
                    <a:pt x="1472303" y="994322"/>
                  </a:lnTo>
                  <a:lnTo>
                    <a:pt x="1450965" y="1000068"/>
                  </a:lnTo>
                  <a:lnTo>
                    <a:pt x="1429627" y="1005229"/>
                  </a:lnTo>
                  <a:lnTo>
                    <a:pt x="1408290" y="1009867"/>
                  </a:lnTo>
                  <a:lnTo>
                    <a:pt x="1386952" y="1014038"/>
                  </a:lnTo>
                  <a:lnTo>
                    <a:pt x="1365614" y="1017791"/>
                  </a:lnTo>
                  <a:lnTo>
                    <a:pt x="1344276" y="1021169"/>
                  </a:lnTo>
                  <a:lnTo>
                    <a:pt x="1322939" y="1024212"/>
                  </a:lnTo>
                  <a:lnTo>
                    <a:pt x="1301601" y="1026953"/>
                  </a:lnTo>
                  <a:lnTo>
                    <a:pt x="1280263" y="1029423"/>
                  </a:lnTo>
                  <a:lnTo>
                    <a:pt x="1258925" y="1031647"/>
                  </a:lnTo>
                  <a:lnTo>
                    <a:pt x="1237588" y="1033651"/>
                  </a:lnTo>
                  <a:lnTo>
                    <a:pt x="1216250" y="1035457"/>
                  </a:lnTo>
                  <a:lnTo>
                    <a:pt x="1194912" y="1037083"/>
                  </a:lnTo>
                  <a:lnTo>
                    <a:pt x="1173575" y="1038548"/>
                  </a:lnTo>
                  <a:lnTo>
                    <a:pt x="1152237" y="1039868"/>
                  </a:lnTo>
                  <a:lnTo>
                    <a:pt x="1130899" y="1041056"/>
                  </a:lnTo>
                  <a:lnTo>
                    <a:pt x="1109561" y="1042126"/>
                  </a:lnTo>
                  <a:lnTo>
                    <a:pt x="1088224" y="1043090"/>
                  </a:lnTo>
                  <a:lnTo>
                    <a:pt x="1066886" y="1043958"/>
                  </a:lnTo>
                  <a:lnTo>
                    <a:pt x="1045548" y="1044740"/>
                  </a:lnTo>
                  <a:lnTo>
                    <a:pt x="1024210" y="1045445"/>
                  </a:lnTo>
                  <a:lnTo>
                    <a:pt x="1002873" y="1046080"/>
                  </a:lnTo>
                  <a:lnTo>
                    <a:pt x="981535" y="1046652"/>
                  </a:lnTo>
                  <a:lnTo>
                    <a:pt x="960197" y="1047168"/>
                  </a:lnTo>
                  <a:lnTo>
                    <a:pt x="938860" y="1047633"/>
                  </a:lnTo>
                  <a:lnTo>
                    <a:pt x="917522" y="1048052"/>
                  </a:lnTo>
                  <a:lnTo>
                    <a:pt x="896184" y="1048430"/>
                  </a:lnTo>
                  <a:lnTo>
                    <a:pt x="874846" y="1048770"/>
                  </a:lnTo>
                  <a:lnTo>
                    <a:pt x="853509" y="1049078"/>
                  </a:lnTo>
                  <a:lnTo>
                    <a:pt x="832171" y="1049355"/>
                  </a:lnTo>
                  <a:lnTo>
                    <a:pt x="810833" y="1049606"/>
                  </a:lnTo>
                  <a:lnTo>
                    <a:pt x="789495" y="1049832"/>
                  </a:lnTo>
                  <a:lnTo>
                    <a:pt x="768158" y="1050036"/>
                  </a:lnTo>
                  <a:lnTo>
                    <a:pt x="746820" y="1050220"/>
                  </a:lnTo>
                  <a:lnTo>
                    <a:pt x="725482" y="1050387"/>
                  </a:lnTo>
                  <a:lnTo>
                    <a:pt x="704145" y="1050537"/>
                  </a:lnTo>
                  <a:lnTo>
                    <a:pt x="682807" y="1050673"/>
                  </a:lnTo>
                  <a:lnTo>
                    <a:pt x="661469" y="1050795"/>
                  </a:lnTo>
                  <a:lnTo>
                    <a:pt x="640131" y="1050906"/>
                  </a:lnTo>
                  <a:lnTo>
                    <a:pt x="618794" y="1051006"/>
                  </a:lnTo>
                  <a:lnTo>
                    <a:pt x="597456" y="1051097"/>
                  </a:lnTo>
                  <a:lnTo>
                    <a:pt x="576118" y="1051179"/>
                  </a:lnTo>
                  <a:lnTo>
                    <a:pt x="554780" y="1051253"/>
                  </a:lnTo>
                  <a:lnTo>
                    <a:pt x="533443" y="1051320"/>
                  </a:lnTo>
                  <a:lnTo>
                    <a:pt x="512105" y="1051380"/>
                  </a:lnTo>
                  <a:lnTo>
                    <a:pt x="490767" y="1051434"/>
                  </a:lnTo>
                  <a:lnTo>
                    <a:pt x="469430" y="1051484"/>
                  </a:lnTo>
                  <a:lnTo>
                    <a:pt x="448092" y="1051528"/>
                  </a:lnTo>
                  <a:lnTo>
                    <a:pt x="426754" y="1051568"/>
                  </a:lnTo>
                  <a:lnTo>
                    <a:pt x="405416" y="1051605"/>
                  </a:lnTo>
                  <a:lnTo>
                    <a:pt x="384079" y="1051637"/>
                  </a:lnTo>
                  <a:lnTo>
                    <a:pt x="362741" y="1051667"/>
                  </a:lnTo>
                  <a:lnTo>
                    <a:pt x="341403" y="1051694"/>
                  </a:lnTo>
                  <a:lnTo>
                    <a:pt x="320065" y="1051718"/>
                  </a:lnTo>
                  <a:lnTo>
                    <a:pt x="298728" y="1051740"/>
                  </a:lnTo>
                  <a:lnTo>
                    <a:pt x="277390" y="1051759"/>
                  </a:lnTo>
                  <a:lnTo>
                    <a:pt x="256052" y="1051777"/>
                  </a:lnTo>
                  <a:lnTo>
                    <a:pt x="234715" y="1051793"/>
                  </a:lnTo>
                  <a:lnTo>
                    <a:pt x="213377" y="1051808"/>
                  </a:lnTo>
                  <a:lnTo>
                    <a:pt x="192039" y="1051821"/>
                  </a:lnTo>
                  <a:lnTo>
                    <a:pt x="170701" y="1051833"/>
                  </a:lnTo>
                  <a:lnTo>
                    <a:pt x="149364" y="1051844"/>
                  </a:lnTo>
                  <a:lnTo>
                    <a:pt x="128026" y="1051853"/>
                  </a:lnTo>
                  <a:lnTo>
                    <a:pt x="106688" y="1051862"/>
                  </a:lnTo>
                  <a:lnTo>
                    <a:pt x="85350" y="1051870"/>
                  </a:lnTo>
                  <a:lnTo>
                    <a:pt x="64013" y="1051877"/>
                  </a:lnTo>
                  <a:lnTo>
                    <a:pt x="42675" y="1051883"/>
                  </a:lnTo>
                  <a:lnTo>
                    <a:pt x="21337" y="1051889"/>
                  </a:lnTo>
                  <a:lnTo>
                    <a:pt x="0" y="1051894"/>
                  </a:lnTo>
                  <a:close/>
                </a:path>
              </a:pathLst>
            </a:custGeom>
            <a:solidFill>
              <a:srgbClr val="CD4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48104" y="2014971"/>
              <a:ext cx="3862128" cy="1051614"/>
            </a:xfrm>
            <a:custGeom>
              <a:avLst/>
              <a:pathLst>
                <a:path w="3862128" h="1051614">
                  <a:moveTo>
                    <a:pt x="0" y="1051614"/>
                  </a:moveTo>
                  <a:lnTo>
                    <a:pt x="21337" y="1051590"/>
                  </a:lnTo>
                  <a:lnTo>
                    <a:pt x="42675" y="1051565"/>
                  </a:lnTo>
                  <a:lnTo>
                    <a:pt x="64013" y="1051537"/>
                  </a:lnTo>
                  <a:lnTo>
                    <a:pt x="85350" y="1051507"/>
                  </a:lnTo>
                  <a:lnTo>
                    <a:pt x="106688" y="1051476"/>
                  </a:lnTo>
                  <a:lnTo>
                    <a:pt x="128026" y="1051442"/>
                  </a:lnTo>
                  <a:lnTo>
                    <a:pt x="149364" y="1051405"/>
                  </a:lnTo>
                  <a:lnTo>
                    <a:pt x="170701" y="1051366"/>
                  </a:lnTo>
                  <a:lnTo>
                    <a:pt x="192039" y="1051324"/>
                  </a:lnTo>
                  <a:lnTo>
                    <a:pt x="213377" y="1051279"/>
                  </a:lnTo>
                  <a:lnTo>
                    <a:pt x="234715" y="1051231"/>
                  </a:lnTo>
                  <a:lnTo>
                    <a:pt x="256052" y="1051179"/>
                  </a:lnTo>
                  <a:lnTo>
                    <a:pt x="277390" y="1051123"/>
                  </a:lnTo>
                  <a:lnTo>
                    <a:pt x="298728" y="1051063"/>
                  </a:lnTo>
                  <a:lnTo>
                    <a:pt x="320065" y="1050999"/>
                  </a:lnTo>
                  <a:lnTo>
                    <a:pt x="341403" y="1050931"/>
                  </a:lnTo>
                  <a:lnTo>
                    <a:pt x="362741" y="1050857"/>
                  </a:lnTo>
                  <a:lnTo>
                    <a:pt x="384079" y="1050778"/>
                  </a:lnTo>
                  <a:lnTo>
                    <a:pt x="405416" y="1050693"/>
                  </a:lnTo>
                  <a:lnTo>
                    <a:pt x="426754" y="1050602"/>
                  </a:lnTo>
                  <a:lnTo>
                    <a:pt x="448092" y="1050504"/>
                  </a:lnTo>
                  <a:lnTo>
                    <a:pt x="469430" y="1050400"/>
                  </a:lnTo>
                  <a:lnTo>
                    <a:pt x="490767" y="1050287"/>
                  </a:lnTo>
                  <a:lnTo>
                    <a:pt x="512105" y="1050167"/>
                  </a:lnTo>
                  <a:lnTo>
                    <a:pt x="533443" y="1050037"/>
                  </a:lnTo>
                  <a:lnTo>
                    <a:pt x="554780" y="1049898"/>
                  </a:lnTo>
                  <a:lnTo>
                    <a:pt x="576118" y="1049749"/>
                  </a:lnTo>
                  <a:lnTo>
                    <a:pt x="597456" y="1049589"/>
                  </a:lnTo>
                  <a:lnTo>
                    <a:pt x="618794" y="1049418"/>
                  </a:lnTo>
                  <a:lnTo>
                    <a:pt x="640131" y="1049234"/>
                  </a:lnTo>
                  <a:lnTo>
                    <a:pt x="661469" y="1049036"/>
                  </a:lnTo>
                  <a:lnTo>
                    <a:pt x="682807" y="1048824"/>
                  </a:lnTo>
                  <a:lnTo>
                    <a:pt x="704145" y="1048596"/>
                  </a:lnTo>
                  <a:lnTo>
                    <a:pt x="725482" y="1048351"/>
                  </a:lnTo>
                  <a:lnTo>
                    <a:pt x="746820" y="1048088"/>
                  </a:lnTo>
                  <a:lnTo>
                    <a:pt x="768158" y="1047804"/>
                  </a:lnTo>
                  <a:lnTo>
                    <a:pt x="789495" y="1047497"/>
                  </a:lnTo>
                  <a:lnTo>
                    <a:pt x="810833" y="1047167"/>
                  </a:lnTo>
                  <a:lnTo>
                    <a:pt x="832171" y="1046809"/>
                  </a:lnTo>
                  <a:lnTo>
                    <a:pt x="853509" y="1046423"/>
                  </a:lnTo>
                  <a:lnTo>
                    <a:pt x="874846" y="1046005"/>
                  </a:lnTo>
                  <a:lnTo>
                    <a:pt x="896184" y="1045552"/>
                  </a:lnTo>
                  <a:lnTo>
                    <a:pt x="917522" y="1045060"/>
                  </a:lnTo>
                  <a:lnTo>
                    <a:pt x="938860" y="1044526"/>
                  </a:lnTo>
                  <a:lnTo>
                    <a:pt x="960197" y="1043946"/>
                  </a:lnTo>
                  <a:lnTo>
                    <a:pt x="981535" y="1043313"/>
                  </a:lnTo>
                  <a:lnTo>
                    <a:pt x="1002873" y="1042624"/>
                  </a:lnTo>
                  <a:lnTo>
                    <a:pt x="1024210" y="1041872"/>
                  </a:lnTo>
                  <a:lnTo>
                    <a:pt x="1045548" y="1041049"/>
                  </a:lnTo>
                  <a:lnTo>
                    <a:pt x="1066886" y="1040149"/>
                  </a:lnTo>
                  <a:lnTo>
                    <a:pt x="1088224" y="1039162"/>
                  </a:lnTo>
                  <a:lnTo>
                    <a:pt x="1109561" y="1038079"/>
                  </a:lnTo>
                  <a:lnTo>
                    <a:pt x="1130899" y="1036888"/>
                  </a:lnTo>
                  <a:lnTo>
                    <a:pt x="1152237" y="1035577"/>
                  </a:lnTo>
                  <a:lnTo>
                    <a:pt x="1173575" y="1034132"/>
                  </a:lnTo>
                  <a:lnTo>
                    <a:pt x="1194912" y="1032536"/>
                  </a:lnTo>
                  <a:lnTo>
                    <a:pt x="1216250" y="1030771"/>
                  </a:lnTo>
                  <a:lnTo>
                    <a:pt x="1237588" y="1028817"/>
                  </a:lnTo>
                  <a:lnTo>
                    <a:pt x="1258925" y="1026650"/>
                  </a:lnTo>
                  <a:lnTo>
                    <a:pt x="1280263" y="1024242"/>
                  </a:lnTo>
                  <a:lnTo>
                    <a:pt x="1301601" y="1021565"/>
                  </a:lnTo>
                  <a:lnTo>
                    <a:pt x="1322939" y="1018585"/>
                  </a:lnTo>
                  <a:lnTo>
                    <a:pt x="1344276" y="1015265"/>
                  </a:lnTo>
                  <a:lnTo>
                    <a:pt x="1365614" y="1011562"/>
                  </a:lnTo>
                  <a:lnTo>
                    <a:pt x="1386952" y="1007431"/>
                  </a:lnTo>
                  <a:lnTo>
                    <a:pt x="1408290" y="1002822"/>
                  </a:lnTo>
                  <a:lnTo>
                    <a:pt x="1429627" y="997679"/>
                  </a:lnTo>
                  <a:lnTo>
                    <a:pt x="1450965" y="991943"/>
                  </a:lnTo>
                  <a:lnTo>
                    <a:pt x="1472303" y="985548"/>
                  </a:lnTo>
                  <a:lnTo>
                    <a:pt x="1493640" y="978433"/>
                  </a:lnTo>
                  <a:lnTo>
                    <a:pt x="1514978" y="970532"/>
                  </a:lnTo>
                  <a:lnTo>
                    <a:pt x="1536316" y="961777"/>
                  </a:lnTo>
                  <a:lnTo>
                    <a:pt x="1557654" y="952101"/>
                  </a:lnTo>
                  <a:lnTo>
                    <a:pt x="1578991" y="941434"/>
                  </a:lnTo>
                  <a:lnTo>
                    <a:pt x="1600329" y="929709"/>
                  </a:lnTo>
                  <a:lnTo>
                    <a:pt x="1621667" y="916863"/>
                  </a:lnTo>
                  <a:lnTo>
                    <a:pt x="1643005" y="902837"/>
                  </a:lnTo>
                  <a:lnTo>
                    <a:pt x="1664342" y="887580"/>
                  </a:lnTo>
                  <a:lnTo>
                    <a:pt x="1685680" y="871050"/>
                  </a:lnTo>
                  <a:lnTo>
                    <a:pt x="1707018" y="853218"/>
                  </a:lnTo>
                  <a:lnTo>
                    <a:pt x="1728355" y="834070"/>
                  </a:lnTo>
                  <a:lnTo>
                    <a:pt x="1749693" y="813612"/>
                  </a:lnTo>
                  <a:lnTo>
                    <a:pt x="1771031" y="791867"/>
                  </a:lnTo>
                  <a:lnTo>
                    <a:pt x="1792369" y="768880"/>
                  </a:lnTo>
                  <a:lnTo>
                    <a:pt x="1813706" y="744721"/>
                  </a:lnTo>
                  <a:lnTo>
                    <a:pt x="1835044" y="719481"/>
                  </a:lnTo>
                  <a:lnTo>
                    <a:pt x="1856382" y="693276"/>
                  </a:lnTo>
                  <a:lnTo>
                    <a:pt x="1877720" y="666240"/>
                  </a:lnTo>
                  <a:lnTo>
                    <a:pt x="1899057" y="638529"/>
                  </a:lnTo>
                  <a:lnTo>
                    <a:pt x="1920395" y="610314"/>
                  </a:lnTo>
                  <a:lnTo>
                    <a:pt x="1941733" y="581775"/>
                  </a:lnTo>
                  <a:lnTo>
                    <a:pt x="1963070" y="553104"/>
                  </a:lnTo>
                  <a:lnTo>
                    <a:pt x="1984408" y="524491"/>
                  </a:lnTo>
                  <a:lnTo>
                    <a:pt x="2005746" y="496127"/>
                  </a:lnTo>
                  <a:lnTo>
                    <a:pt x="2027084" y="468193"/>
                  </a:lnTo>
                  <a:lnTo>
                    <a:pt x="2048421" y="440862"/>
                  </a:lnTo>
                  <a:lnTo>
                    <a:pt x="2069759" y="414290"/>
                  </a:lnTo>
                  <a:lnTo>
                    <a:pt x="2091097" y="388613"/>
                  </a:lnTo>
                  <a:lnTo>
                    <a:pt x="2112435" y="363950"/>
                  </a:lnTo>
                  <a:lnTo>
                    <a:pt x="2133772" y="340394"/>
                  </a:lnTo>
                  <a:lnTo>
                    <a:pt x="2155110" y="318016"/>
                  </a:lnTo>
                  <a:lnTo>
                    <a:pt x="2176448" y="296868"/>
                  </a:lnTo>
                  <a:lnTo>
                    <a:pt x="2197785" y="276975"/>
                  </a:lnTo>
                  <a:lnTo>
                    <a:pt x="2219123" y="258347"/>
                  </a:lnTo>
                  <a:lnTo>
                    <a:pt x="2240461" y="240976"/>
                  </a:lnTo>
                  <a:lnTo>
                    <a:pt x="2261799" y="224839"/>
                  </a:lnTo>
                  <a:lnTo>
                    <a:pt x="2283136" y="209902"/>
                  </a:lnTo>
                  <a:lnTo>
                    <a:pt x="2304474" y="196114"/>
                  </a:lnTo>
                  <a:lnTo>
                    <a:pt x="2325812" y="183404"/>
                  </a:lnTo>
                  <a:lnTo>
                    <a:pt x="2347150" y="171692"/>
                  </a:lnTo>
                  <a:lnTo>
                    <a:pt x="2368487" y="160903"/>
                  </a:lnTo>
                  <a:lnTo>
                    <a:pt x="2389825" y="150964"/>
                  </a:lnTo>
                  <a:lnTo>
                    <a:pt x="2411163" y="141804"/>
                  </a:lnTo>
                  <a:lnTo>
                    <a:pt x="2432500" y="133357"/>
                  </a:lnTo>
                  <a:lnTo>
                    <a:pt x="2453838" y="125564"/>
                  </a:lnTo>
                  <a:lnTo>
                    <a:pt x="2475176" y="118365"/>
                  </a:lnTo>
                  <a:lnTo>
                    <a:pt x="2496514" y="111709"/>
                  </a:lnTo>
                  <a:lnTo>
                    <a:pt x="2517851" y="105546"/>
                  </a:lnTo>
                  <a:lnTo>
                    <a:pt x="2539189" y="99830"/>
                  </a:lnTo>
                  <a:lnTo>
                    <a:pt x="2560527" y="94521"/>
                  </a:lnTo>
                  <a:lnTo>
                    <a:pt x="2581865" y="89580"/>
                  </a:lnTo>
                  <a:lnTo>
                    <a:pt x="2603202" y="84974"/>
                  </a:lnTo>
                  <a:lnTo>
                    <a:pt x="2624540" y="80669"/>
                  </a:lnTo>
                  <a:lnTo>
                    <a:pt x="2645878" y="76640"/>
                  </a:lnTo>
                  <a:lnTo>
                    <a:pt x="2667215" y="72860"/>
                  </a:lnTo>
                  <a:lnTo>
                    <a:pt x="2688553" y="69307"/>
                  </a:lnTo>
                  <a:lnTo>
                    <a:pt x="2709891" y="65962"/>
                  </a:lnTo>
                  <a:lnTo>
                    <a:pt x="2731229" y="62807"/>
                  </a:lnTo>
                  <a:lnTo>
                    <a:pt x="2752566" y="59826"/>
                  </a:lnTo>
                  <a:lnTo>
                    <a:pt x="2773904" y="57008"/>
                  </a:lnTo>
                  <a:lnTo>
                    <a:pt x="2795242" y="54338"/>
                  </a:lnTo>
                  <a:lnTo>
                    <a:pt x="2816580" y="51807"/>
                  </a:lnTo>
                  <a:lnTo>
                    <a:pt x="2837917" y="49404"/>
                  </a:lnTo>
                  <a:lnTo>
                    <a:pt x="2859255" y="47119"/>
                  </a:lnTo>
                  <a:lnTo>
                    <a:pt x="2880593" y="44946"/>
                  </a:lnTo>
                  <a:lnTo>
                    <a:pt x="2901931" y="42875"/>
                  </a:lnTo>
                  <a:lnTo>
                    <a:pt x="2923268" y="40899"/>
                  </a:lnTo>
                  <a:lnTo>
                    <a:pt x="2944606" y="39012"/>
                  </a:lnTo>
                  <a:lnTo>
                    <a:pt x="2965944" y="37206"/>
                  </a:lnTo>
                  <a:lnTo>
                    <a:pt x="2987281" y="35478"/>
                  </a:lnTo>
                  <a:lnTo>
                    <a:pt x="3008619" y="33820"/>
                  </a:lnTo>
                  <a:lnTo>
                    <a:pt x="3029957" y="32228"/>
                  </a:lnTo>
                  <a:lnTo>
                    <a:pt x="3051295" y="30697"/>
                  </a:lnTo>
                  <a:lnTo>
                    <a:pt x="3072632" y="29223"/>
                  </a:lnTo>
                  <a:lnTo>
                    <a:pt x="3093970" y="27802"/>
                  </a:lnTo>
                  <a:lnTo>
                    <a:pt x="3115308" y="26430"/>
                  </a:lnTo>
                  <a:lnTo>
                    <a:pt x="3136646" y="25107"/>
                  </a:lnTo>
                  <a:lnTo>
                    <a:pt x="3157983" y="23829"/>
                  </a:lnTo>
                  <a:lnTo>
                    <a:pt x="3179321" y="22597"/>
                  </a:lnTo>
                  <a:lnTo>
                    <a:pt x="3200659" y="21409"/>
                  </a:lnTo>
                  <a:lnTo>
                    <a:pt x="3221996" y="20263"/>
                  </a:lnTo>
                  <a:lnTo>
                    <a:pt x="3243334" y="19158"/>
                  </a:lnTo>
                  <a:lnTo>
                    <a:pt x="3264672" y="18093"/>
                  </a:lnTo>
                  <a:lnTo>
                    <a:pt x="3286010" y="17067"/>
                  </a:lnTo>
                  <a:lnTo>
                    <a:pt x="3307347" y="16077"/>
                  </a:lnTo>
                  <a:lnTo>
                    <a:pt x="3328685" y="15124"/>
                  </a:lnTo>
                  <a:lnTo>
                    <a:pt x="3350023" y="14206"/>
                  </a:lnTo>
                  <a:lnTo>
                    <a:pt x="3371361" y="13321"/>
                  </a:lnTo>
                  <a:lnTo>
                    <a:pt x="3392698" y="12469"/>
                  </a:lnTo>
                  <a:lnTo>
                    <a:pt x="3414036" y="11648"/>
                  </a:lnTo>
                  <a:lnTo>
                    <a:pt x="3435374" y="10857"/>
                  </a:lnTo>
                  <a:lnTo>
                    <a:pt x="3456711" y="10096"/>
                  </a:lnTo>
                  <a:lnTo>
                    <a:pt x="3478049" y="9363"/>
                  </a:lnTo>
                  <a:lnTo>
                    <a:pt x="3499387" y="8657"/>
                  </a:lnTo>
                  <a:lnTo>
                    <a:pt x="3520725" y="7977"/>
                  </a:lnTo>
                  <a:lnTo>
                    <a:pt x="3542062" y="7323"/>
                  </a:lnTo>
                  <a:lnTo>
                    <a:pt x="3563400" y="6693"/>
                  </a:lnTo>
                  <a:lnTo>
                    <a:pt x="3584738" y="6087"/>
                  </a:lnTo>
                  <a:lnTo>
                    <a:pt x="3606076" y="5503"/>
                  </a:lnTo>
                  <a:lnTo>
                    <a:pt x="3627413" y="4942"/>
                  </a:lnTo>
                  <a:lnTo>
                    <a:pt x="3648751" y="4401"/>
                  </a:lnTo>
                  <a:lnTo>
                    <a:pt x="3670089" y="3881"/>
                  </a:lnTo>
                  <a:lnTo>
                    <a:pt x="3691426" y="3380"/>
                  </a:lnTo>
                  <a:lnTo>
                    <a:pt x="3712764" y="2898"/>
                  </a:lnTo>
                  <a:lnTo>
                    <a:pt x="3734102" y="2435"/>
                  </a:lnTo>
                  <a:lnTo>
                    <a:pt x="3755440" y="1989"/>
                  </a:lnTo>
                  <a:lnTo>
                    <a:pt x="3776777" y="1560"/>
                  </a:lnTo>
                  <a:lnTo>
                    <a:pt x="3798115" y="1147"/>
                  </a:lnTo>
                  <a:lnTo>
                    <a:pt x="3819453" y="749"/>
                  </a:lnTo>
                  <a:lnTo>
                    <a:pt x="3840791" y="367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848104" y="2022483"/>
              <a:ext cx="3862128" cy="1044383"/>
            </a:xfrm>
            <a:custGeom>
              <a:avLst/>
              <a:pathLst>
                <a:path w="3862128" h="1044383">
                  <a:moveTo>
                    <a:pt x="3862128" y="0"/>
                  </a:moveTo>
                  <a:lnTo>
                    <a:pt x="3840791" y="481"/>
                  </a:lnTo>
                  <a:lnTo>
                    <a:pt x="3819453" y="975"/>
                  </a:lnTo>
                  <a:lnTo>
                    <a:pt x="3798115" y="1484"/>
                  </a:lnTo>
                  <a:lnTo>
                    <a:pt x="3776777" y="2007"/>
                  </a:lnTo>
                  <a:lnTo>
                    <a:pt x="3755440" y="2545"/>
                  </a:lnTo>
                  <a:lnTo>
                    <a:pt x="3734102" y="3099"/>
                  </a:lnTo>
                  <a:lnTo>
                    <a:pt x="3712764" y="3667"/>
                  </a:lnTo>
                  <a:lnTo>
                    <a:pt x="3691426" y="4252"/>
                  </a:lnTo>
                  <a:lnTo>
                    <a:pt x="3670089" y="4854"/>
                  </a:lnTo>
                  <a:lnTo>
                    <a:pt x="3648751" y="5472"/>
                  </a:lnTo>
                  <a:lnTo>
                    <a:pt x="3627413" y="6108"/>
                  </a:lnTo>
                  <a:lnTo>
                    <a:pt x="3606076" y="6762"/>
                  </a:lnTo>
                  <a:lnTo>
                    <a:pt x="3584738" y="7434"/>
                  </a:lnTo>
                  <a:lnTo>
                    <a:pt x="3563400" y="8125"/>
                  </a:lnTo>
                  <a:lnTo>
                    <a:pt x="3542062" y="8835"/>
                  </a:lnTo>
                  <a:lnTo>
                    <a:pt x="3520725" y="9565"/>
                  </a:lnTo>
                  <a:lnTo>
                    <a:pt x="3499387" y="10316"/>
                  </a:lnTo>
                  <a:lnTo>
                    <a:pt x="3478049" y="11088"/>
                  </a:lnTo>
                  <a:lnTo>
                    <a:pt x="3456711" y="11882"/>
                  </a:lnTo>
                  <a:lnTo>
                    <a:pt x="3435374" y="12697"/>
                  </a:lnTo>
                  <a:lnTo>
                    <a:pt x="3414036" y="13536"/>
                  </a:lnTo>
                  <a:lnTo>
                    <a:pt x="3392698" y="14398"/>
                  </a:lnTo>
                  <a:lnTo>
                    <a:pt x="3371361" y="15284"/>
                  </a:lnTo>
                  <a:lnTo>
                    <a:pt x="3350023" y="16195"/>
                  </a:lnTo>
                  <a:lnTo>
                    <a:pt x="3328685" y="17131"/>
                  </a:lnTo>
                  <a:lnTo>
                    <a:pt x="3307347" y="18094"/>
                  </a:lnTo>
                  <a:lnTo>
                    <a:pt x="3286010" y="19083"/>
                  </a:lnTo>
                  <a:lnTo>
                    <a:pt x="3264672" y="20100"/>
                  </a:lnTo>
                  <a:lnTo>
                    <a:pt x="3243334" y="21145"/>
                  </a:lnTo>
                  <a:lnTo>
                    <a:pt x="3221996" y="22220"/>
                  </a:lnTo>
                  <a:lnTo>
                    <a:pt x="3200659" y="23325"/>
                  </a:lnTo>
                  <a:lnTo>
                    <a:pt x="3179321" y="24461"/>
                  </a:lnTo>
                  <a:lnTo>
                    <a:pt x="3157983" y="25629"/>
                  </a:lnTo>
                  <a:lnTo>
                    <a:pt x="3136646" y="26829"/>
                  </a:lnTo>
                  <a:lnTo>
                    <a:pt x="3115308" y="28064"/>
                  </a:lnTo>
                  <a:lnTo>
                    <a:pt x="3093970" y="29334"/>
                  </a:lnTo>
                  <a:lnTo>
                    <a:pt x="3072632" y="30640"/>
                  </a:lnTo>
                  <a:lnTo>
                    <a:pt x="3051295" y="31988"/>
                  </a:lnTo>
                  <a:lnTo>
                    <a:pt x="3029957" y="33382"/>
                  </a:lnTo>
                  <a:lnTo>
                    <a:pt x="3008619" y="34827"/>
                  </a:lnTo>
                  <a:lnTo>
                    <a:pt x="2987281" y="36330"/>
                  </a:lnTo>
                  <a:lnTo>
                    <a:pt x="2965944" y="37897"/>
                  </a:lnTo>
                  <a:lnTo>
                    <a:pt x="2944606" y="39536"/>
                  </a:lnTo>
                  <a:lnTo>
                    <a:pt x="2923268" y="41255"/>
                  </a:lnTo>
                  <a:lnTo>
                    <a:pt x="2901931" y="43062"/>
                  </a:lnTo>
                  <a:lnTo>
                    <a:pt x="2880593" y="44967"/>
                  </a:lnTo>
                  <a:lnTo>
                    <a:pt x="2859255" y="46982"/>
                  </a:lnTo>
                  <a:lnTo>
                    <a:pt x="2837917" y="49116"/>
                  </a:lnTo>
                  <a:lnTo>
                    <a:pt x="2816580" y="51384"/>
                  </a:lnTo>
                  <a:lnTo>
                    <a:pt x="2795242" y="53799"/>
                  </a:lnTo>
                  <a:lnTo>
                    <a:pt x="2773904" y="56377"/>
                  </a:lnTo>
                  <a:lnTo>
                    <a:pt x="2752566" y="59133"/>
                  </a:lnTo>
                  <a:lnTo>
                    <a:pt x="2731229" y="62086"/>
                  </a:lnTo>
                  <a:lnTo>
                    <a:pt x="2709891" y="65256"/>
                  </a:lnTo>
                  <a:lnTo>
                    <a:pt x="2688553" y="68662"/>
                  </a:lnTo>
                  <a:lnTo>
                    <a:pt x="2667215" y="72326"/>
                  </a:lnTo>
                  <a:lnTo>
                    <a:pt x="2645878" y="76273"/>
                  </a:lnTo>
                  <a:lnTo>
                    <a:pt x="2624540" y="80526"/>
                  </a:lnTo>
                  <a:lnTo>
                    <a:pt x="2603202" y="85112"/>
                  </a:lnTo>
                  <a:lnTo>
                    <a:pt x="2581865" y="90058"/>
                  </a:lnTo>
                  <a:lnTo>
                    <a:pt x="2560527" y="95395"/>
                  </a:lnTo>
                  <a:lnTo>
                    <a:pt x="2539189" y="101155"/>
                  </a:lnTo>
                  <a:lnTo>
                    <a:pt x="2517851" y="107373"/>
                  </a:lnTo>
                  <a:lnTo>
                    <a:pt x="2496514" y="114085"/>
                  </a:lnTo>
                  <a:lnTo>
                    <a:pt x="2475176" y="121335"/>
                  </a:lnTo>
                  <a:lnTo>
                    <a:pt x="2453838" y="129164"/>
                  </a:lnTo>
                  <a:lnTo>
                    <a:pt x="2432500" y="137622"/>
                  </a:lnTo>
                  <a:lnTo>
                    <a:pt x="2411163" y="146760"/>
                  </a:lnTo>
                  <a:lnTo>
                    <a:pt x="2389825" y="156632"/>
                  </a:lnTo>
                  <a:lnTo>
                    <a:pt x="2368487" y="167297"/>
                  </a:lnTo>
                  <a:lnTo>
                    <a:pt x="2347150" y="178816"/>
                  </a:lnTo>
                  <a:lnTo>
                    <a:pt x="2325812" y="191255"/>
                  </a:lnTo>
                  <a:lnTo>
                    <a:pt x="2304474" y="204680"/>
                  </a:lnTo>
                  <a:lnTo>
                    <a:pt x="2283136" y="219160"/>
                  </a:lnTo>
                  <a:lnTo>
                    <a:pt x="2261799" y="234761"/>
                  </a:lnTo>
                  <a:lnTo>
                    <a:pt x="2240461" y="251526"/>
                  </a:lnTo>
                  <a:lnTo>
                    <a:pt x="2219123" y="269488"/>
                  </a:lnTo>
                  <a:lnTo>
                    <a:pt x="2197785" y="288669"/>
                  </a:lnTo>
                  <a:lnTo>
                    <a:pt x="2176448" y="309078"/>
                  </a:lnTo>
                  <a:lnTo>
                    <a:pt x="2155110" y="330709"/>
                  </a:lnTo>
                  <a:lnTo>
                    <a:pt x="2133772" y="353541"/>
                  </a:lnTo>
                  <a:lnTo>
                    <a:pt x="2112435" y="377528"/>
                  </a:lnTo>
                  <a:lnTo>
                    <a:pt x="2091097" y="402607"/>
                  </a:lnTo>
                  <a:lnTo>
                    <a:pt x="2069759" y="428687"/>
                  </a:lnTo>
                  <a:lnTo>
                    <a:pt x="2048421" y="455655"/>
                  </a:lnTo>
                  <a:lnTo>
                    <a:pt x="2027084" y="483372"/>
                  </a:lnTo>
                  <a:lnTo>
                    <a:pt x="2005746" y="511676"/>
                  </a:lnTo>
                  <a:lnTo>
                    <a:pt x="1984408" y="540387"/>
                  </a:lnTo>
                  <a:lnTo>
                    <a:pt x="1963070" y="569307"/>
                  </a:lnTo>
                  <a:lnTo>
                    <a:pt x="1941733" y="598230"/>
                  </a:lnTo>
                  <a:lnTo>
                    <a:pt x="1920395" y="626943"/>
                  </a:lnTo>
                  <a:lnTo>
                    <a:pt x="1899057" y="655238"/>
                  </a:lnTo>
                  <a:lnTo>
                    <a:pt x="1877720" y="682915"/>
                  </a:lnTo>
                  <a:lnTo>
                    <a:pt x="1856382" y="709792"/>
                  </a:lnTo>
                  <a:lnTo>
                    <a:pt x="1835044" y="735705"/>
                  </a:lnTo>
                  <a:lnTo>
                    <a:pt x="1813706" y="760515"/>
                  </a:lnTo>
                  <a:lnTo>
                    <a:pt x="1792369" y="784112"/>
                  </a:lnTo>
                  <a:lnTo>
                    <a:pt x="1771031" y="806410"/>
                  </a:lnTo>
                  <a:lnTo>
                    <a:pt x="1749693" y="827356"/>
                  </a:lnTo>
                  <a:lnTo>
                    <a:pt x="1728355" y="846919"/>
                  </a:lnTo>
                  <a:lnTo>
                    <a:pt x="1707018" y="865094"/>
                  </a:lnTo>
                  <a:lnTo>
                    <a:pt x="1685680" y="881897"/>
                  </a:lnTo>
                  <a:lnTo>
                    <a:pt x="1664342" y="897363"/>
                  </a:lnTo>
                  <a:lnTo>
                    <a:pt x="1643005" y="911541"/>
                  </a:lnTo>
                  <a:lnTo>
                    <a:pt x="1621667" y="924489"/>
                  </a:lnTo>
                  <a:lnTo>
                    <a:pt x="1600329" y="936276"/>
                  </a:lnTo>
                  <a:lnTo>
                    <a:pt x="1578991" y="946975"/>
                  </a:lnTo>
                  <a:lnTo>
                    <a:pt x="1557654" y="956662"/>
                  </a:lnTo>
                  <a:lnTo>
                    <a:pt x="1536316" y="965415"/>
                  </a:lnTo>
                  <a:lnTo>
                    <a:pt x="1514978" y="973308"/>
                  </a:lnTo>
                  <a:lnTo>
                    <a:pt x="1493640" y="980417"/>
                  </a:lnTo>
                  <a:lnTo>
                    <a:pt x="1472303" y="986810"/>
                  </a:lnTo>
                  <a:lnTo>
                    <a:pt x="1450965" y="992556"/>
                  </a:lnTo>
                  <a:lnTo>
                    <a:pt x="1429627" y="997717"/>
                  </a:lnTo>
                  <a:lnTo>
                    <a:pt x="1408290" y="1002355"/>
                  </a:lnTo>
                  <a:lnTo>
                    <a:pt x="1386952" y="1006526"/>
                  </a:lnTo>
                  <a:lnTo>
                    <a:pt x="1365614" y="1010279"/>
                  </a:lnTo>
                  <a:lnTo>
                    <a:pt x="1344276" y="1013658"/>
                  </a:lnTo>
                  <a:lnTo>
                    <a:pt x="1322939" y="1016700"/>
                  </a:lnTo>
                  <a:lnTo>
                    <a:pt x="1301601" y="1019441"/>
                  </a:lnTo>
                  <a:lnTo>
                    <a:pt x="1280263" y="1021911"/>
                  </a:lnTo>
                  <a:lnTo>
                    <a:pt x="1258925" y="1024135"/>
                  </a:lnTo>
                  <a:lnTo>
                    <a:pt x="1237588" y="1026140"/>
                  </a:lnTo>
                  <a:lnTo>
                    <a:pt x="1216250" y="1027945"/>
                  </a:lnTo>
                  <a:lnTo>
                    <a:pt x="1194912" y="1029572"/>
                  </a:lnTo>
                  <a:lnTo>
                    <a:pt x="1173575" y="1031036"/>
                  </a:lnTo>
                  <a:lnTo>
                    <a:pt x="1152237" y="1032356"/>
                  </a:lnTo>
                  <a:lnTo>
                    <a:pt x="1130899" y="1033544"/>
                  </a:lnTo>
                  <a:lnTo>
                    <a:pt x="1109561" y="1034614"/>
                  </a:lnTo>
                  <a:lnTo>
                    <a:pt x="1088224" y="1035578"/>
                  </a:lnTo>
                  <a:lnTo>
                    <a:pt x="1066886" y="1036447"/>
                  </a:lnTo>
                  <a:lnTo>
                    <a:pt x="1045548" y="1037229"/>
                  </a:lnTo>
                  <a:lnTo>
                    <a:pt x="1024210" y="1037933"/>
                  </a:lnTo>
                  <a:lnTo>
                    <a:pt x="1002873" y="1038568"/>
                  </a:lnTo>
                  <a:lnTo>
                    <a:pt x="981535" y="1039140"/>
                  </a:lnTo>
                  <a:lnTo>
                    <a:pt x="960197" y="1039656"/>
                  </a:lnTo>
                  <a:lnTo>
                    <a:pt x="938860" y="1040121"/>
                  </a:lnTo>
                  <a:lnTo>
                    <a:pt x="917522" y="1040540"/>
                  </a:lnTo>
                  <a:lnTo>
                    <a:pt x="896184" y="1040918"/>
                  </a:lnTo>
                  <a:lnTo>
                    <a:pt x="874846" y="1041259"/>
                  </a:lnTo>
                  <a:lnTo>
                    <a:pt x="853509" y="1041566"/>
                  </a:lnTo>
                  <a:lnTo>
                    <a:pt x="832171" y="1041844"/>
                  </a:lnTo>
                  <a:lnTo>
                    <a:pt x="810833" y="1042094"/>
                  </a:lnTo>
                  <a:lnTo>
                    <a:pt x="789495" y="1042320"/>
                  </a:lnTo>
                  <a:lnTo>
                    <a:pt x="768158" y="1042524"/>
                  </a:lnTo>
                  <a:lnTo>
                    <a:pt x="746820" y="1042708"/>
                  </a:lnTo>
                  <a:lnTo>
                    <a:pt x="725482" y="1042875"/>
                  </a:lnTo>
                  <a:lnTo>
                    <a:pt x="704145" y="1043025"/>
                  </a:lnTo>
                  <a:lnTo>
                    <a:pt x="682807" y="1043161"/>
                  </a:lnTo>
                  <a:lnTo>
                    <a:pt x="661469" y="1043284"/>
                  </a:lnTo>
                  <a:lnTo>
                    <a:pt x="640131" y="1043395"/>
                  </a:lnTo>
                  <a:lnTo>
                    <a:pt x="618794" y="1043495"/>
                  </a:lnTo>
                  <a:lnTo>
                    <a:pt x="597456" y="1043585"/>
                  </a:lnTo>
                  <a:lnTo>
                    <a:pt x="576118" y="1043667"/>
                  </a:lnTo>
                  <a:lnTo>
                    <a:pt x="554780" y="1043741"/>
                  </a:lnTo>
                  <a:lnTo>
                    <a:pt x="533443" y="1043808"/>
                  </a:lnTo>
                  <a:lnTo>
                    <a:pt x="512105" y="1043868"/>
                  </a:lnTo>
                  <a:lnTo>
                    <a:pt x="490767" y="1043923"/>
                  </a:lnTo>
                  <a:lnTo>
                    <a:pt x="469430" y="1043972"/>
                  </a:lnTo>
                  <a:lnTo>
                    <a:pt x="448092" y="1044016"/>
                  </a:lnTo>
                  <a:lnTo>
                    <a:pt x="426754" y="1044057"/>
                  </a:lnTo>
                  <a:lnTo>
                    <a:pt x="405416" y="1044093"/>
                  </a:lnTo>
                  <a:lnTo>
                    <a:pt x="384079" y="1044126"/>
                  </a:lnTo>
                  <a:lnTo>
                    <a:pt x="362741" y="1044155"/>
                  </a:lnTo>
                  <a:lnTo>
                    <a:pt x="341403" y="1044182"/>
                  </a:lnTo>
                  <a:lnTo>
                    <a:pt x="320065" y="1044206"/>
                  </a:lnTo>
                  <a:lnTo>
                    <a:pt x="298728" y="1044228"/>
                  </a:lnTo>
                  <a:lnTo>
                    <a:pt x="277390" y="1044248"/>
                  </a:lnTo>
                  <a:lnTo>
                    <a:pt x="256052" y="1044266"/>
                  </a:lnTo>
                  <a:lnTo>
                    <a:pt x="234715" y="1044282"/>
                  </a:lnTo>
                  <a:lnTo>
                    <a:pt x="213377" y="1044296"/>
                  </a:lnTo>
                  <a:lnTo>
                    <a:pt x="192039" y="1044309"/>
                  </a:lnTo>
                  <a:lnTo>
                    <a:pt x="170701" y="1044321"/>
                  </a:lnTo>
                  <a:lnTo>
                    <a:pt x="149364" y="1044332"/>
                  </a:lnTo>
                  <a:lnTo>
                    <a:pt x="128026" y="1044341"/>
                  </a:lnTo>
                  <a:lnTo>
                    <a:pt x="106688" y="1044350"/>
                  </a:lnTo>
                  <a:lnTo>
                    <a:pt x="85350" y="1044358"/>
                  </a:lnTo>
                  <a:lnTo>
                    <a:pt x="64013" y="1044365"/>
                  </a:lnTo>
                  <a:lnTo>
                    <a:pt x="42675" y="1044372"/>
                  </a:lnTo>
                  <a:lnTo>
                    <a:pt x="21337" y="1044377"/>
                  </a:lnTo>
                  <a:lnTo>
                    <a:pt x="0" y="1044383"/>
                  </a:lnTo>
                  <a:lnTo>
                    <a:pt x="0" y="104438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4848104" y="2009580"/>
              <a:ext cx="3862128" cy="1057327"/>
            </a:xfrm>
            <a:custGeom>
              <a:avLst/>
              <a:pathLst>
                <a:path w="3862128" h="1057327">
                  <a:moveTo>
                    <a:pt x="0" y="1057020"/>
                  </a:moveTo>
                  <a:lnTo>
                    <a:pt x="21337" y="1057003"/>
                  </a:lnTo>
                  <a:lnTo>
                    <a:pt x="42675" y="1056986"/>
                  </a:lnTo>
                  <a:lnTo>
                    <a:pt x="64013" y="1056968"/>
                  </a:lnTo>
                  <a:lnTo>
                    <a:pt x="85350" y="1056948"/>
                  </a:lnTo>
                  <a:lnTo>
                    <a:pt x="106688" y="1056928"/>
                  </a:lnTo>
                  <a:lnTo>
                    <a:pt x="128026" y="1056907"/>
                  </a:lnTo>
                  <a:lnTo>
                    <a:pt x="149364" y="1056885"/>
                  </a:lnTo>
                  <a:lnTo>
                    <a:pt x="170701" y="1056861"/>
                  </a:lnTo>
                  <a:lnTo>
                    <a:pt x="192039" y="1056837"/>
                  </a:lnTo>
                  <a:lnTo>
                    <a:pt x="213377" y="1056811"/>
                  </a:lnTo>
                  <a:lnTo>
                    <a:pt x="234715" y="1056783"/>
                  </a:lnTo>
                  <a:lnTo>
                    <a:pt x="256052" y="1056754"/>
                  </a:lnTo>
                  <a:lnTo>
                    <a:pt x="277390" y="1056724"/>
                  </a:lnTo>
                  <a:lnTo>
                    <a:pt x="298728" y="1056692"/>
                  </a:lnTo>
                  <a:lnTo>
                    <a:pt x="320065" y="1056659"/>
                  </a:lnTo>
                  <a:lnTo>
                    <a:pt x="341403" y="1056623"/>
                  </a:lnTo>
                  <a:lnTo>
                    <a:pt x="362741" y="1056586"/>
                  </a:lnTo>
                  <a:lnTo>
                    <a:pt x="384079" y="1056547"/>
                  </a:lnTo>
                  <a:lnTo>
                    <a:pt x="405416" y="1056506"/>
                  </a:lnTo>
                  <a:lnTo>
                    <a:pt x="426754" y="1056463"/>
                  </a:lnTo>
                  <a:lnTo>
                    <a:pt x="448092" y="1056417"/>
                  </a:lnTo>
                  <a:lnTo>
                    <a:pt x="469430" y="1056369"/>
                  </a:lnTo>
                  <a:lnTo>
                    <a:pt x="490767" y="1056318"/>
                  </a:lnTo>
                  <a:lnTo>
                    <a:pt x="512105" y="1056265"/>
                  </a:lnTo>
                  <a:lnTo>
                    <a:pt x="533443" y="1056209"/>
                  </a:lnTo>
                  <a:lnTo>
                    <a:pt x="554780" y="1056150"/>
                  </a:lnTo>
                  <a:lnTo>
                    <a:pt x="576118" y="1056088"/>
                  </a:lnTo>
                  <a:lnTo>
                    <a:pt x="597456" y="1056023"/>
                  </a:lnTo>
                  <a:lnTo>
                    <a:pt x="618794" y="1055954"/>
                  </a:lnTo>
                  <a:lnTo>
                    <a:pt x="640131" y="1055881"/>
                  </a:lnTo>
                  <a:lnTo>
                    <a:pt x="661469" y="1055805"/>
                  </a:lnTo>
                  <a:lnTo>
                    <a:pt x="682807" y="1055724"/>
                  </a:lnTo>
                  <a:lnTo>
                    <a:pt x="704145" y="1055640"/>
                  </a:lnTo>
                  <a:lnTo>
                    <a:pt x="725482" y="1055550"/>
                  </a:lnTo>
                  <a:lnTo>
                    <a:pt x="746820" y="1055455"/>
                  </a:lnTo>
                  <a:lnTo>
                    <a:pt x="768158" y="1055354"/>
                  </a:lnTo>
                  <a:lnTo>
                    <a:pt x="789495" y="1055248"/>
                  </a:lnTo>
                  <a:lnTo>
                    <a:pt x="810833" y="1055135"/>
                  </a:lnTo>
                  <a:lnTo>
                    <a:pt x="832171" y="1055015"/>
                  </a:lnTo>
                  <a:lnTo>
                    <a:pt x="853509" y="1054887"/>
                  </a:lnTo>
                  <a:lnTo>
                    <a:pt x="874846" y="1054751"/>
                  </a:lnTo>
                  <a:lnTo>
                    <a:pt x="896184" y="1054605"/>
                  </a:lnTo>
                  <a:lnTo>
                    <a:pt x="917522" y="1054450"/>
                  </a:lnTo>
                  <a:lnTo>
                    <a:pt x="938860" y="1054284"/>
                  </a:lnTo>
                  <a:lnTo>
                    <a:pt x="960197" y="1054106"/>
                  </a:lnTo>
                  <a:lnTo>
                    <a:pt x="981535" y="1053915"/>
                  </a:lnTo>
                  <a:lnTo>
                    <a:pt x="1002873" y="1053710"/>
                  </a:lnTo>
                  <a:lnTo>
                    <a:pt x="1024210" y="1053489"/>
                  </a:lnTo>
                  <a:lnTo>
                    <a:pt x="1045548" y="1053251"/>
                  </a:lnTo>
                  <a:lnTo>
                    <a:pt x="1066886" y="1052994"/>
                  </a:lnTo>
                  <a:lnTo>
                    <a:pt x="1088224" y="1052716"/>
                  </a:lnTo>
                  <a:lnTo>
                    <a:pt x="1109561" y="1052414"/>
                  </a:lnTo>
                  <a:lnTo>
                    <a:pt x="1130899" y="1052087"/>
                  </a:lnTo>
                  <a:lnTo>
                    <a:pt x="1152237" y="1051731"/>
                  </a:lnTo>
                  <a:lnTo>
                    <a:pt x="1173575" y="1051344"/>
                  </a:lnTo>
                  <a:lnTo>
                    <a:pt x="1194912" y="1050921"/>
                  </a:lnTo>
                  <a:lnTo>
                    <a:pt x="1216250" y="1050459"/>
                  </a:lnTo>
                  <a:lnTo>
                    <a:pt x="1237588" y="1049952"/>
                  </a:lnTo>
                  <a:lnTo>
                    <a:pt x="1258925" y="1049396"/>
                  </a:lnTo>
                  <a:lnTo>
                    <a:pt x="1280263" y="1048785"/>
                  </a:lnTo>
                  <a:lnTo>
                    <a:pt x="1301601" y="1048112"/>
                  </a:lnTo>
                  <a:lnTo>
                    <a:pt x="1322939" y="1047369"/>
                  </a:lnTo>
                  <a:lnTo>
                    <a:pt x="1344276" y="1046547"/>
                  </a:lnTo>
                  <a:lnTo>
                    <a:pt x="1365614" y="1045638"/>
                  </a:lnTo>
                  <a:lnTo>
                    <a:pt x="1386952" y="1044631"/>
                  </a:lnTo>
                  <a:lnTo>
                    <a:pt x="1408290" y="1043514"/>
                  </a:lnTo>
                  <a:lnTo>
                    <a:pt x="1429627" y="1042274"/>
                  </a:lnTo>
                  <a:lnTo>
                    <a:pt x="1450965" y="1040899"/>
                  </a:lnTo>
                  <a:lnTo>
                    <a:pt x="1472303" y="1039372"/>
                  </a:lnTo>
                  <a:lnTo>
                    <a:pt x="1493640" y="1037680"/>
                  </a:lnTo>
                  <a:lnTo>
                    <a:pt x="1514978" y="1035806"/>
                  </a:lnTo>
                  <a:lnTo>
                    <a:pt x="1536316" y="1033732"/>
                  </a:lnTo>
                  <a:lnTo>
                    <a:pt x="1557654" y="1031441"/>
                  </a:lnTo>
                  <a:lnTo>
                    <a:pt x="1578991" y="1028912"/>
                  </a:lnTo>
                  <a:lnTo>
                    <a:pt x="1600329" y="1026124"/>
                  </a:lnTo>
                  <a:lnTo>
                    <a:pt x="1621667" y="1023054"/>
                  </a:lnTo>
                  <a:lnTo>
                    <a:pt x="1643005" y="1019678"/>
                  </a:lnTo>
                  <a:lnTo>
                    <a:pt x="1664342" y="1015969"/>
                  </a:lnTo>
                  <a:lnTo>
                    <a:pt x="1685680" y="1011899"/>
                  </a:lnTo>
                  <a:lnTo>
                    <a:pt x="1707018" y="1007440"/>
                  </a:lnTo>
                  <a:lnTo>
                    <a:pt x="1728355" y="1002560"/>
                  </a:lnTo>
                  <a:lnTo>
                    <a:pt x="1749693" y="997227"/>
                  </a:lnTo>
                  <a:lnTo>
                    <a:pt x="1771031" y="991406"/>
                  </a:lnTo>
                  <a:lnTo>
                    <a:pt x="1792369" y="985062"/>
                  </a:lnTo>
                  <a:lnTo>
                    <a:pt x="1813706" y="978158"/>
                  </a:lnTo>
                  <a:lnTo>
                    <a:pt x="1835044" y="970657"/>
                  </a:lnTo>
                  <a:lnTo>
                    <a:pt x="1856382" y="962521"/>
                  </a:lnTo>
                  <a:lnTo>
                    <a:pt x="1877720" y="953711"/>
                  </a:lnTo>
                  <a:lnTo>
                    <a:pt x="1899057" y="944190"/>
                  </a:lnTo>
                  <a:lnTo>
                    <a:pt x="1920395" y="933918"/>
                  </a:lnTo>
                  <a:lnTo>
                    <a:pt x="1941733" y="922861"/>
                  </a:lnTo>
                  <a:lnTo>
                    <a:pt x="1963070" y="910984"/>
                  </a:lnTo>
                  <a:lnTo>
                    <a:pt x="1984408" y="898257"/>
                  </a:lnTo>
                  <a:lnTo>
                    <a:pt x="2005746" y="884651"/>
                  </a:lnTo>
                  <a:lnTo>
                    <a:pt x="2027084" y="870146"/>
                  </a:lnTo>
                  <a:lnTo>
                    <a:pt x="2048421" y="854727"/>
                  </a:lnTo>
                  <a:lnTo>
                    <a:pt x="2069759" y="838387"/>
                  </a:lnTo>
                  <a:lnTo>
                    <a:pt x="2091097" y="821129"/>
                  </a:lnTo>
                  <a:lnTo>
                    <a:pt x="2112435" y="802970"/>
                  </a:lnTo>
                  <a:lnTo>
                    <a:pt x="2133772" y="783937"/>
                  </a:lnTo>
                  <a:lnTo>
                    <a:pt x="2155110" y="764072"/>
                  </a:lnTo>
                  <a:lnTo>
                    <a:pt x="2176448" y="743434"/>
                  </a:lnTo>
                  <a:lnTo>
                    <a:pt x="2197785" y="722094"/>
                  </a:lnTo>
                  <a:lnTo>
                    <a:pt x="2219123" y="700138"/>
                  </a:lnTo>
                  <a:lnTo>
                    <a:pt x="2240461" y="677665"/>
                  </a:lnTo>
                  <a:lnTo>
                    <a:pt x="2261799" y="654783"/>
                  </a:lnTo>
                  <a:lnTo>
                    <a:pt x="2283136" y="631609"/>
                  </a:lnTo>
                  <a:lnTo>
                    <a:pt x="2304474" y="608260"/>
                  </a:lnTo>
                  <a:lnTo>
                    <a:pt x="2325812" y="584840"/>
                  </a:lnTo>
                  <a:lnTo>
                    <a:pt x="2347150" y="561447"/>
                  </a:lnTo>
                  <a:lnTo>
                    <a:pt x="2368487" y="538173"/>
                  </a:lnTo>
                  <a:lnTo>
                    <a:pt x="2389825" y="515104"/>
                  </a:lnTo>
                  <a:lnTo>
                    <a:pt x="2411163" y="492321"/>
                  </a:lnTo>
                  <a:lnTo>
                    <a:pt x="2432500" y="469897"/>
                  </a:lnTo>
                  <a:lnTo>
                    <a:pt x="2453838" y="447895"/>
                  </a:lnTo>
                  <a:lnTo>
                    <a:pt x="2475176" y="426372"/>
                  </a:lnTo>
                  <a:lnTo>
                    <a:pt x="2496514" y="405374"/>
                  </a:lnTo>
                  <a:lnTo>
                    <a:pt x="2517851" y="384940"/>
                  </a:lnTo>
                  <a:lnTo>
                    <a:pt x="2539189" y="365100"/>
                  </a:lnTo>
                  <a:lnTo>
                    <a:pt x="2560527" y="345877"/>
                  </a:lnTo>
                  <a:lnTo>
                    <a:pt x="2581865" y="327286"/>
                  </a:lnTo>
                  <a:lnTo>
                    <a:pt x="2603202" y="309335"/>
                  </a:lnTo>
                  <a:lnTo>
                    <a:pt x="2624540" y="292031"/>
                  </a:lnTo>
                  <a:lnTo>
                    <a:pt x="2645878" y="275371"/>
                  </a:lnTo>
                  <a:lnTo>
                    <a:pt x="2667215" y="259355"/>
                  </a:lnTo>
                  <a:lnTo>
                    <a:pt x="2688553" y="243979"/>
                  </a:lnTo>
                  <a:lnTo>
                    <a:pt x="2709891" y="229238"/>
                  </a:lnTo>
                  <a:lnTo>
                    <a:pt x="2731229" y="215128"/>
                  </a:lnTo>
                  <a:lnTo>
                    <a:pt x="2752566" y="201646"/>
                  </a:lnTo>
                  <a:lnTo>
                    <a:pt x="2773904" y="188788"/>
                  </a:lnTo>
                  <a:lnTo>
                    <a:pt x="2795242" y="176547"/>
                  </a:lnTo>
                  <a:lnTo>
                    <a:pt x="2816580" y="164917"/>
                  </a:lnTo>
                  <a:lnTo>
                    <a:pt x="2837917" y="153889"/>
                  </a:lnTo>
                  <a:lnTo>
                    <a:pt x="2859255" y="143451"/>
                  </a:lnTo>
                  <a:lnTo>
                    <a:pt x="2880593" y="133590"/>
                  </a:lnTo>
                  <a:lnTo>
                    <a:pt x="2901931" y="124288"/>
                  </a:lnTo>
                  <a:lnTo>
                    <a:pt x="2923268" y="115529"/>
                  </a:lnTo>
                  <a:lnTo>
                    <a:pt x="2944606" y="107293"/>
                  </a:lnTo>
                  <a:lnTo>
                    <a:pt x="2965944" y="99558"/>
                  </a:lnTo>
                  <a:lnTo>
                    <a:pt x="2987281" y="92304"/>
                  </a:lnTo>
                  <a:lnTo>
                    <a:pt x="3008619" y="85507"/>
                  </a:lnTo>
                  <a:lnTo>
                    <a:pt x="3029957" y="79147"/>
                  </a:lnTo>
                  <a:lnTo>
                    <a:pt x="3051295" y="73201"/>
                  </a:lnTo>
                  <a:lnTo>
                    <a:pt x="3072632" y="67646"/>
                  </a:lnTo>
                  <a:lnTo>
                    <a:pt x="3093970" y="62461"/>
                  </a:lnTo>
                  <a:lnTo>
                    <a:pt x="3115308" y="57626"/>
                  </a:lnTo>
                  <a:lnTo>
                    <a:pt x="3136646" y="53121"/>
                  </a:lnTo>
                  <a:lnTo>
                    <a:pt x="3157983" y="48926"/>
                  </a:lnTo>
                  <a:lnTo>
                    <a:pt x="3179321" y="45023"/>
                  </a:lnTo>
                  <a:lnTo>
                    <a:pt x="3200659" y="41394"/>
                  </a:lnTo>
                  <a:lnTo>
                    <a:pt x="3221996" y="38023"/>
                  </a:lnTo>
                  <a:lnTo>
                    <a:pt x="3243334" y="34892"/>
                  </a:lnTo>
                  <a:lnTo>
                    <a:pt x="3264672" y="31987"/>
                  </a:lnTo>
                  <a:lnTo>
                    <a:pt x="3286010" y="29291"/>
                  </a:lnTo>
                  <a:lnTo>
                    <a:pt x="3307347" y="26792"/>
                  </a:lnTo>
                  <a:lnTo>
                    <a:pt x="3328685" y="24476"/>
                  </a:lnTo>
                  <a:lnTo>
                    <a:pt x="3350023" y="22330"/>
                  </a:lnTo>
                  <a:lnTo>
                    <a:pt x="3371361" y="20343"/>
                  </a:lnTo>
                  <a:lnTo>
                    <a:pt x="3392698" y="18503"/>
                  </a:lnTo>
                  <a:lnTo>
                    <a:pt x="3414036" y="16800"/>
                  </a:lnTo>
                  <a:lnTo>
                    <a:pt x="3435374" y="15225"/>
                  </a:lnTo>
                  <a:lnTo>
                    <a:pt x="3456711" y="13767"/>
                  </a:lnTo>
                  <a:lnTo>
                    <a:pt x="3478049" y="12420"/>
                  </a:lnTo>
                  <a:lnTo>
                    <a:pt x="3499387" y="11173"/>
                  </a:lnTo>
                  <a:lnTo>
                    <a:pt x="3520725" y="10022"/>
                  </a:lnTo>
                  <a:lnTo>
                    <a:pt x="3542062" y="8957"/>
                  </a:lnTo>
                  <a:lnTo>
                    <a:pt x="3563400" y="7974"/>
                  </a:lnTo>
                  <a:lnTo>
                    <a:pt x="3584738" y="7065"/>
                  </a:lnTo>
                  <a:lnTo>
                    <a:pt x="3606076" y="6225"/>
                  </a:lnTo>
                  <a:lnTo>
                    <a:pt x="3627413" y="5450"/>
                  </a:lnTo>
                  <a:lnTo>
                    <a:pt x="3648751" y="4734"/>
                  </a:lnTo>
                  <a:lnTo>
                    <a:pt x="3670089" y="4073"/>
                  </a:lnTo>
                  <a:lnTo>
                    <a:pt x="3691426" y="3462"/>
                  </a:lnTo>
                  <a:lnTo>
                    <a:pt x="3712764" y="2899"/>
                  </a:lnTo>
                  <a:lnTo>
                    <a:pt x="3734102" y="2379"/>
                  </a:lnTo>
                  <a:lnTo>
                    <a:pt x="3755440" y="1899"/>
                  </a:lnTo>
                  <a:lnTo>
                    <a:pt x="3776777" y="1455"/>
                  </a:lnTo>
                  <a:lnTo>
                    <a:pt x="3798115" y="1046"/>
                  </a:lnTo>
                  <a:lnTo>
                    <a:pt x="3819453" y="669"/>
                  </a:lnTo>
                  <a:lnTo>
                    <a:pt x="3840791" y="321"/>
                  </a:lnTo>
                  <a:lnTo>
                    <a:pt x="3862128" y="0"/>
                  </a:lnTo>
                  <a:lnTo>
                    <a:pt x="3862128" y="4149"/>
                  </a:lnTo>
                  <a:lnTo>
                    <a:pt x="3840791" y="4702"/>
                  </a:lnTo>
                  <a:lnTo>
                    <a:pt x="3819453" y="5294"/>
                  </a:lnTo>
                  <a:lnTo>
                    <a:pt x="3798115" y="5925"/>
                  </a:lnTo>
                  <a:lnTo>
                    <a:pt x="3776777" y="6601"/>
                  </a:lnTo>
                  <a:lnTo>
                    <a:pt x="3755440" y="7322"/>
                  </a:lnTo>
                  <a:lnTo>
                    <a:pt x="3734102" y="8093"/>
                  </a:lnTo>
                  <a:lnTo>
                    <a:pt x="3712764" y="8917"/>
                  </a:lnTo>
                  <a:lnTo>
                    <a:pt x="3691426" y="9797"/>
                  </a:lnTo>
                  <a:lnTo>
                    <a:pt x="3670089" y="10737"/>
                  </a:lnTo>
                  <a:lnTo>
                    <a:pt x="3648751" y="11742"/>
                  </a:lnTo>
                  <a:lnTo>
                    <a:pt x="3627413" y="12814"/>
                  </a:lnTo>
                  <a:lnTo>
                    <a:pt x="3606076" y="13959"/>
                  </a:lnTo>
                  <a:lnTo>
                    <a:pt x="3584738" y="15182"/>
                  </a:lnTo>
                  <a:lnTo>
                    <a:pt x="3563400" y="16487"/>
                  </a:lnTo>
                  <a:lnTo>
                    <a:pt x="3542062" y="17880"/>
                  </a:lnTo>
                  <a:lnTo>
                    <a:pt x="3520725" y="19367"/>
                  </a:lnTo>
                  <a:lnTo>
                    <a:pt x="3499387" y="20953"/>
                  </a:lnTo>
                  <a:lnTo>
                    <a:pt x="3478049" y="22645"/>
                  </a:lnTo>
                  <a:lnTo>
                    <a:pt x="3456711" y="24450"/>
                  </a:lnTo>
                  <a:lnTo>
                    <a:pt x="3435374" y="26375"/>
                  </a:lnTo>
                  <a:lnTo>
                    <a:pt x="3414036" y="28427"/>
                  </a:lnTo>
                  <a:lnTo>
                    <a:pt x="3392698" y="30614"/>
                  </a:lnTo>
                  <a:lnTo>
                    <a:pt x="3371361" y="32944"/>
                  </a:lnTo>
                  <a:lnTo>
                    <a:pt x="3350023" y="35427"/>
                  </a:lnTo>
                  <a:lnTo>
                    <a:pt x="3328685" y="38071"/>
                  </a:lnTo>
                  <a:lnTo>
                    <a:pt x="3307347" y="40885"/>
                  </a:lnTo>
                  <a:lnTo>
                    <a:pt x="3286010" y="43881"/>
                  </a:lnTo>
                  <a:lnTo>
                    <a:pt x="3264672" y="47069"/>
                  </a:lnTo>
                  <a:lnTo>
                    <a:pt x="3243334" y="50458"/>
                  </a:lnTo>
                  <a:lnTo>
                    <a:pt x="3221996" y="54063"/>
                  </a:lnTo>
                  <a:lnTo>
                    <a:pt x="3200659" y="57893"/>
                  </a:lnTo>
                  <a:lnTo>
                    <a:pt x="3179321" y="61961"/>
                  </a:lnTo>
                  <a:lnTo>
                    <a:pt x="3157983" y="66282"/>
                  </a:lnTo>
                  <a:lnTo>
                    <a:pt x="3136646" y="70867"/>
                  </a:lnTo>
                  <a:lnTo>
                    <a:pt x="3115308" y="75731"/>
                  </a:lnTo>
                  <a:lnTo>
                    <a:pt x="3093970" y="80888"/>
                  </a:lnTo>
                  <a:lnTo>
                    <a:pt x="3072632" y="86354"/>
                  </a:lnTo>
                  <a:lnTo>
                    <a:pt x="3051295" y="92147"/>
                  </a:lnTo>
                  <a:lnTo>
                    <a:pt x="3029957" y="98285"/>
                  </a:lnTo>
                  <a:lnTo>
                    <a:pt x="3008619" y="104789"/>
                  </a:lnTo>
                  <a:lnTo>
                    <a:pt x="2987281" y="111680"/>
                  </a:lnTo>
                  <a:lnTo>
                    <a:pt x="2965944" y="118981"/>
                  </a:lnTo>
                  <a:lnTo>
                    <a:pt x="2944606" y="126717"/>
                  </a:lnTo>
                  <a:lnTo>
                    <a:pt x="2923268" y="134913"/>
                  </a:lnTo>
                  <a:lnTo>
                    <a:pt x="2901931" y="143594"/>
                  </a:lnTo>
                  <a:lnTo>
                    <a:pt x="2880593" y="152790"/>
                  </a:lnTo>
                  <a:lnTo>
                    <a:pt x="2859255" y="162530"/>
                  </a:lnTo>
                  <a:lnTo>
                    <a:pt x="2837917" y="172844"/>
                  </a:lnTo>
                  <a:lnTo>
                    <a:pt x="2816580" y="183764"/>
                  </a:lnTo>
                  <a:lnTo>
                    <a:pt x="2795242" y="195321"/>
                  </a:lnTo>
                  <a:lnTo>
                    <a:pt x="2773904" y="207547"/>
                  </a:lnTo>
                  <a:lnTo>
                    <a:pt x="2752566" y="220473"/>
                  </a:lnTo>
                  <a:lnTo>
                    <a:pt x="2731229" y="234125"/>
                  </a:lnTo>
                  <a:lnTo>
                    <a:pt x="2709891" y="248527"/>
                  </a:lnTo>
                  <a:lnTo>
                    <a:pt x="2688553" y="263697"/>
                  </a:lnTo>
                  <a:lnTo>
                    <a:pt x="2667215" y="279644"/>
                  </a:lnTo>
                  <a:lnTo>
                    <a:pt x="2645878" y="296370"/>
                  </a:lnTo>
                  <a:lnTo>
                    <a:pt x="2624540" y="313868"/>
                  </a:lnTo>
                  <a:lnTo>
                    <a:pt x="2603202" y="332120"/>
                  </a:lnTo>
                  <a:lnTo>
                    <a:pt x="2581865" y="351102"/>
                  </a:lnTo>
                  <a:lnTo>
                    <a:pt x="2560527" y="370779"/>
                  </a:lnTo>
                  <a:lnTo>
                    <a:pt x="2539189" y="391109"/>
                  </a:lnTo>
                  <a:lnTo>
                    <a:pt x="2517851" y="412042"/>
                  </a:lnTo>
                  <a:lnTo>
                    <a:pt x="2496514" y="433522"/>
                  </a:lnTo>
                  <a:lnTo>
                    <a:pt x="2475176" y="455486"/>
                  </a:lnTo>
                  <a:lnTo>
                    <a:pt x="2453838" y="477863"/>
                  </a:lnTo>
                  <a:lnTo>
                    <a:pt x="2432500" y="500581"/>
                  </a:lnTo>
                  <a:lnTo>
                    <a:pt x="2411163" y="523560"/>
                  </a:lnTo>
                  <a:lnTo>
                    <a:pt x="2389825" y="546718"/>
                  </a:lnTo>
                  <a:lnTo>
                    <a:pt x="2368487" y="569970"/>
                  </a:lnTo>
                  <a:lnTo>
                    <a:pt x="2347150" y="593231"/>
                  </a:lnTo>
                  <a:lnTo>
                    <a:pt x="2325812" y="616416"/>
                  </a:lnTo>
                  <a:lnTo>
                    <a:pt x="2304474" y="639439"/>
                  </a:lnTo>
                  <a:lnTo>
                    <a:pt x="2283136" y="662220"/>
                  </a:lnTo>
                  <a:lnTo>
                    <a:pt x="2261799" y="684678"/>
                  </a:lnTo>
                  <a:lnTo>
                    <a:pt x="2240461" y="706731"/>
                  </a:lnTo>
                  <a:lnTo>
                    <a:pt x="2219123" y="728297"/>
                  </a:lnTo>
                  <a:lnTo>
                    <a:pt x="2197785" y="749304"/>
                  </a:lnTo>
                  <a:lnTo>
                    <a:pt x="2176448" y="769682"/>
                  </a:lnTo>
                  <a:lnTo>
                    <a:pt x="2155110" y="789371"/>
                  </a:lnTo>
                  <a:lnTo>
                    <a:pt x="2133772" y="808317"/>
                  </a:lnTo>
                  <a:lnTo>
                    <a:pt x="2112435" y="826472"/>
                  </a:lnTo>
                  <a:lnTo>
                    <a:pt x="2091097" y="843797"/>
                  </a:lnTo>
                  <a:lnTo>
                    <a:pt x="2069759" y="860264"/>
                  </a:lnTo>
                  <a:lnTo>
                    <a:pt x="2048421" y="875850"/>
                  </a:lnTo>
                  <a:lnTo>
                    <a:pt x="2027084" y="890542"/>
                  </a:lnTo>
                  <a:lnTo>
                    <a:pt x="2005746" y="904339"/>
                  </a:lnTo>
                  <a:lnTo>
                    <a:pt x="1984408" y="917244"/>
                  </a:lnTo>
                  <a:lnTo>
                    <a:pt x="1963070" y="929271"/>
                  </a:lnTo>
                  <a:lnTo>
                    <a:pt x="1941733" y="940442"/>
                  </a:lnTo>
                  <a:lnTo>
                    <a:pt x="1920395" y="950783"/>
                  </a:lnTo>
                  <a:lnTo>
                    <a:pt x="1899057" y="960328"/>
                  </a:lnTo>
                  <a:lnTo>
                    <a:pt x="1877720" y="969112"/>
                  </a:lnTo>
                  <a:lnTo>
                    <a:pt x="1856382" y="977176"/>
                  </a:lnTo>
                  <a:lnTo>
                    <a:pt x="1835044" y="984561"/>
                  </a:lnTo>
                  <a:lnTo>
                    <a:pt x="1813706" y="991311"/>
                  </a:lnTo>
                  <a:lnTo>
                    <a:pt x="1792369" y="997467"/>
                  </a:lnTo>
                  <a:lnTo>
                    <a:pt x="1771031" y="1003073"/>
                  </a:lnTo>
                  <a:lnTo>
                    <a:pt x="1749693" y="1008171"/>
                  </a:lnTo>
                  <a:lnTo>
                    <a:pt x="1728355" y="1012801"/>
                  </a:lnTo>
                  <a:lnTo>
                    <a:pt x="1707018" y="1017001"/>
                  </a:lnTo>
                  <a:lnTo>
                    <a:pt x="1685680" y="1020808"/>
                  </a:lnTo>
                  <a:lnTo>
                    <a:pt x="1664342" y="1024256"/>
                  </a:lnTo>
                  <a:lnTo>
                    <a:pt x="1643005" y="1027377"/>
                  </a:lnTo>
                  <a:lnTo>
                    <a:pt x="1621667" y="1030203"/>
                  </a:lnTo>
                  <a:lnTo>
                    <a:pt x="1600329" y="1032759"/>
                  </a:lnTo>
                  <a:lnTo>
                    <a:pt x="1578991" y="1035072"/>
                  </a:lnTo>
                  <a:lnTo>
                    <a:pt x="1557654" y="1037166"/>
                  </a:lnTo>
                  <a:lnTo>
                    <a:pt x="1536316" y="1039061"/>
                  </a:lnTo>
                  <a:lnTo>
                    <a:pt x="1514978" y="1040778"/>
                  </a:lnTo>
                  <a:lnTo>
                    <a:pt x="1493640" y="1042333"/>
                  </a:lnTo>
                  <a:lnTo>
                    <a:pt x="1472303" y="1043744"/>
                  </a:lnTo>
                  <a:lnTo>
                    <a:pt x="1450965" y="1045023"/>
                  </a:lnTo>
                  <a:lnTo>
                    <a:pt x="1429627" y="1046184"/>
                  </a:lnTo>
                  <a:lnTo>
                    <a:pt x="1408290" y="1047240"/>
                  </a:lnTo>
                  <a:lnTo>
                    <a:pt x="1386952" y="1048199"/>
                  </a:lnTo>
                  <a:lnTo>
                    <a:pt x="1365614" y="1049071"/>
                  </a:lnTo>
                  <a:lnTo>
                    <a:pt x="1344276" y="1049865"/>
                  </a:lnTo>
                  <a:lnTo>
                    <a:pt x="1322939" y="1050586"/>
                  </a:lnTo>
                  <a:lnTo>
                    <a:pt x="1301601" y="1051241"/>
                  </a:lnTo>
                  <a:lnTo>
                    <a:pt x="1280263" y="1051836"/>
                  </a:lnTo>
                  <a:lnTo>
                    <a:pt x="1258925" y="1052376"/>
                  </a:lnTo>
                  <a:lnTo>
                    <a:pt x="1237588" y="1052865"/>
                  </a:lnTo>
                  <a:lnTo>
                    <a:pt x="1216250" y="1053308"/>
                  </a:lnTo>
                  <a:lnTo>
                    <a:pt x="1194912" y="1053710"/>
                  </a:lnTo>
                  <a:lnTo>
                    <a:pt x="1173575" y="1054072"/>
                  </a:lnTo>
                  <a:lnTo>
                    <a:pt x="1152237" y="1054400"/>
                  </a:lnTo>
                  <a:lnTo>
                    <a:pt x="1130899" y="1054696"/>
                  </a:lnTo>
                  <a:lnTo>
                    <a:pt x="1109561" y="1054963"/>
                  </a:lnTo>
                  <a:lnTo>
                    <a:pt x="1088224" y="1055204"/>
                  </a:lnTo>
                  <a:lnTo>
                    <a:pt x="1066886" y="1055421"/>
                  </a:lnTo>
                  <a:lnTo>
                    <a:pt x="1045548" y="1055616"/>
                  </a:lnTo>
                  <a:lnTo>
                    <a:pt x="1024210" y="1055792"/>
                  </a:lnTo>
                  <a:lnTo>
                    <a:pt x="1002873" y="1055950"/>
                  </a:lnTo>
                  <a:lnTo>
                    <a:pt x="981535" y="1056093"/>
                  </a:lnTo>
                  <a:lnTo>
                    <a:pt x="960197" y="1056221"/>
                  </a:lnTo>
                  <a:lnTo>
                    <a:pt x="938860" y="1056336"/>
                  </a:lnTo>
                  <a:lnTo>
                    <a:pt x="917522" y="1056439"/>
                  </a:lnTo>
                  <a:lnTo>
                    <a:pt x="896184" y="1056532"/>
                  </a:lnTo>
                  <a:lnTo>
                    <a:pt x="874846" y="1056615"/>
                  </a:lnTo>
                  <a:lnTo>
                    <a:pt x="853509" y="1056690"/>
                  </a:lnTo>
                  <a:lnTo>
                    <a:pt x="832171" y="1056757"/>
                  </a:lnTo>
                  <a:lnTo>
                    <a:pt x="810833" y="1056817"/>
                  </a:lnTo>
                  <a:lnTo>
                    <a:pt x="789495" y="1056871"/>
                  </a:lnTo>
                  <a:lnTo>
                    <a:pt x="768158" y="1056919"/>
                  </a:lnTo>
                  <a:lnTo>
                    <a:pt x="746820" y="1056963"/>
                  </a:lnTo>
                  <a:lnTo>
                    <a:pt x="725482" y="1057002"/>
                  </a:lnTo>
                  <a:lnTo>
                    <a:pt x="704145" y="1057036"/>
                  </a:lnTo>
                  <a:lnTo>
                    <a:pt x="682807" y="1057068"/>
                  </a:lnTo>
                  <a:lnTo>
                    <a:pt x="661469" y="1057096"/>
                  </a:lnTo>
                  <a:lnTo>
                    <a:pt x="640131" y="1057121"/>
                  </a:lnTo>
                  <a:lnTo>
                    <a:pt x="618794" y="1057143"/>
                  </a:lnTo>
                  <a:lnTo>
                    <a:pt x="597456" y="1057163"/>
                  </a:lnTo>
                  <a:lnTo>
                    <a:pt x="576118" y="1057181"/>
                  </a:lnTo>
                  <a:lnTo>
                    <a:pt x="554780" y="1057197"/>
                  </a:lnTo>
                  <a:lnTo>
                    <a:pt x="533443" y="1057212"/>
                  </a:lnTo>
                  <a:lnTo>
                    <a:pt x="512105" y="1057225"/>
                  </a:lnTo>
                  <a:lnTo>
                    <a:pt x="490767" y="1057236"/>
                  </a:lnTo>
                  <a:lnTo>
                    <a:pt x="469430" y="1057247"/>
                  </a:lnTo>
                  <a:lnTo>
                    <a:pt x="448092" y="1057256"/>
                  </a:lnTo>
                  <a:lnTo>
                    <a:pt x="426754" y="1057264"/>
                  </a:lnTo>
                  <a:lnTo>
                    <a:pt x="405416" y="1057272"/>
                  </a:lnTo>
                  <a:lnTo>
                    <a:pt x="384079" y="1057278"/>
                  </a:lnTo>
                  <a:lnTo>
                    <a:pt x="362741" y="1057284"/>
                  </a:lnTo>
                  <a:lnTo>
                    <a:pt x="341403" y="1057289"/>
                  </a:lnTo>
                  <a:lnTo>
                    <a:pt x="320065" y="1057294"/>
                  </a:lnTo>
                  <a:lnTo>
                    <a:pt x="298728" y="1057299"/>
                  </a:lnTo>
                  <a:lnTo>
                    <a:pt x="277390" y="1057302"/>
                  </a:lnTo>
                  <a:lnTo>
                    <a:pt x="256052" y="1057306"/>
                  </a:lnTo>
                  <a:lnTo>
                    <a:pt x="234715" y="1057309"/>
                  </a:lnTo>
                  <a:lnTo>
                    <a:pt x="213377" y="1057312"/>
                  </a:lnTo>
                  <a:lnTo>
                    <a:pt x="192039" y="1057314"/>
                  </a:lnTo>
                  <a:lnTo>
                    <a:pt x="170701" y="1057316"/>
                  </a:lnTo>
                  <a:lnTo>
                    <a:pt x="149364" y="1057318"/>
                  </a:lnTo>
                  <a:lnTo>
                    <a:pt x="128026" y="1057320"/>
                  </a:lnTo>
                  <a:lnTo>
                    <a:pt x="106688" y="1057322"/>
                  </a:lnTo>
                  <a:lnTo>
                    <a:pt x="85350" y="1057323"/>
                  </a:lnTo>
                  <a:lnTo>
                    <a:pt x="64013" y="1057324"/>
                  </a:lnTo>
                  <a:lnTo>
                    <a:pt x="42675" y="1057325"/>
                  </a:lnTo>
                  <a:lnTo>
                    <a:pt x="21337" y="1057326"/>
                  </a:lnTo>
                  <a:lnTo>
                    <a:pt x="0" y="1057327"/>
                  </a:lnTo>
                  <a:close/>
                </a:path>
              </a:pathLst>
            </a:custGeom>
            <a:solidFill>
              <a:srgbClr val="C15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848104" y="2009580"/>
              <a:ext cx="3862128" cy="1057020"/>
            </a:xfrm>
            <a:custGeom>
              <a:avLst/>
              <a:pathLst>
                <a:path w="3862128" h="1057020">
                  <a:moveTo>
                    <a:pt x="0" y="1057020"/>
                  </a:moveTo>
                  <a:lnTo>
                    <a:pt x="21337" y="1057003"/>
                  </a:lnTo>
                  <a:lnTo>
                    <a:pt x="42675" y="1056986"/>
                  </a:lnTo>
                  <a:lnTo>
                    <a:pt x="64013" y="1056968"/>
                  </a:lnTo>
                  <a:lnTo>
                    <a:pt x="85350" y="1056948"/>
                  </a:lnTo>
                  <a:lnTo>
                    <a:pt x="106688" y="1056928"/>
                  </a:lnTo>
                  <a:lnTo>
                    <a:pt x="128026" y="1056907"/>
                  </a:lnTo>
                  <a:lnTo>
                    <a:pt x="149364" y="1056885"/>
                  </a:lnTo>
                  <a:lnTo>
                    <a:pt x="170701" y="1056861"/>
                  </a:lnTo>
                  <a:lnTo>
                    <a:pt x="192039" y="1056837"/>
                  </a:lnTo>
                  <a:lnTo>
                    <a:pt x="213377" y="1056811"/>
                  </a:lnTo>
                  <a:lnTo>
                    <a:pt x="234715" y="1056783"/>
                  </a:lnTo>
                  <a:lnTo>
                    <a:pt x="256052" y="1056754"/>
                  </a:lnTo>
                  <a:lnTo>
                    <a:pt x="277390" y="1056724"/>
                  </a:lnTo>
                  <a:lnTo>
                    <a:pt x="298728" y="1056692"/>
                  </a:lnTo>
                  <a:lnTo>
                    <a:pt x="320065" y="1056659"/>
                  </a:lnTo>
                  <a:lnTo>
                    <a:pt x="341403" y="1056623"/>
                  </a:lnTo>
                  <a:lnTo>
                    <a:pt x="362741" y="1056586"/>
                  </a:lnTo>
                  <a:lnTo>
                    <a:pt x="384079" y="1056547"/>
                  </a:lnTo>
                  <a:lnTo>
                    <a:pt x="405416" y="1056506"/>
                  </a:lnTo>
                  <a:lnTo>
                    <a:pt x="426754" y="1056463"/>
                  </a:lnTo>
                  <a:lnTo>
                    <a:pt x="448092" y="1056417"/>
                  </a:lnTo>
                  <a:lnTo>
                    <a:pt x="469430" y="1056369"/>
                  </a:lnTo>
                  <a:lnTo>
                    <a:pt x="490767" y="1056318"/>
                  </a:lnTo>
                  <a:lnTo>
                    <a:pt x="512105" y="1056265"/>
                  </a:lnTo>
                  <a:lnTo>
                    <a:pt x="533443" y="1056209"/>
                  </a:lnTo>
                  <a:lnTo>
                    <a:pt x="554780" y="1056150"/>
                  </a:lnTo>
                  <a:lnTo>
                    <a:pt x="576118" y="1056088"/>
                  </a:lnTo>
                  <a:lnTo>
                    <a:pt x="597456" y="1056023"/>
                  </a:lnTo>
                  <a:lnTo>
                    <a:pt x="618794" y="1055954"/>
                  </a:lnTo>
                  <a:lnTo>
                    <a:pt x="640131" y="1055881"/>
                  </a:lnTo>
                  <a:lnTo>
                    <a:pt x="661469" y="1055805"/>
                  </a:lnTo>
                  <a:lnTo>
                    <a:pt x="682807" y="1055724"/>
                  </a:lnTo>
                  <a:lnTo>
                    <a:pt x="704145" y="1055640"/>
                  </a:lnTo>
                  <a:lnTo>
                    <a:pt x="725482" y="1055550"/>
                  </a:lnTo>
                  <a:lnTo>
                    <a:pt x="746820" y="1055455"/>
                  </a:lnTo>
                  <a:lnTo>
                    <a:pt x="768158" y="1055354"/>
                  </a:lnTo>
                  <a:lnTo>
                    <a:pt x="789495" y="1055248"/>
                  </a:lnTo>
                  <a:lnTo>
                    <a:pt x="810833" y="1055135"/>
                  </a:lnTo>
                  <a:lnTo>
                    <a:pt x="832171" y="1055015"/>
                  </a:lnTo>
                  <a:lnTo>
                    <a:pt x="853509" y="1054887"/>
                  </a:lnTo>
                  <a:lnTo>
                    <a:pt x="874846" y="1054751"/>
                  </a:lnTo>
                  <a:lnTo>
                    <a:pt x="896184" y="1054605"/>
                  </a:lnTo>
                  <a:lnTo>
                    <a:pt x="917522" y="1054450"/>
                  </a:lnTo>
                  <a:lnTo>
                    <a:pt x="938860" y="1054284"/>
                  </a:lnTo>
                  <a:lnTo>
                    <a:pt x="960197" y="1054106"/>
                  </a:lnTo>
                  <a:lnTo>
                    <a:pt x="981535" y="1053915"/>
                  </a:lnTo>
                  <a:lnTo>
                    <a:pt x="1002873" y="1053710"/>
                  </a:lnTo>
                  <a:lnTo>
                    <a:pt x="1024210" y="1053489"/>
                  </a:lnTo>
                  <a:lnTo>
                    <a:pt x="1045548" y="1053251"/>
                  </a:lnTo>
                  <a:lnTo>
                    <a:pt x="1066886" y="1052994"/>
                  </a:lnTo>
                  <a:lnTo>
                    <a:pt x="1088224" y="1052716"/>
                  </a:lnTo>
                  <a:lnTo>
                    <a:pt x="1109561" y="1052414"/>
                  </a:lnTo>
                  <a:lnTo>
                    <a:pt x="1130899" y="1052087"/>
                  </a:lnTo>
                  <a:lnTo>
                    <a:pt x="1152237" y="1051731"/>
                  </a:lnTo>
                  <a:lnTo>
                    <a:pt x="1173575" y="1051344"/>
                  </a:lnTo>
                  <a:lnTo>
                    <a:pt x="1194912" y="1050921"/>
                  </a:lnTo>
                  <a:lnTo>
                    <a:pt x="1216250" y="1050459"/>
                  </a:lnTo>
                  <a:lnTo>
                    <a:pt x="1237588" y="1049952"/>
                  </a:lnTo>
                  <a:lnTo>
                    <a:pt x="1258925" y="1049396"/>
                  </a:lnTo>
                  <a:lnTo>
                    <a:pt x="1280263" y="1048785"/>
                  </a:lnTo>
                  <a:lnTo>
                    <a:pt x="1301601" y="1048112"/>
                  </a:lnTo>
                  <a:lnTo>
                    <a:pt x="1322939" y="1047369"/>
                  </a:lnTo>
                  <a:lnTo>
                    <a:pt x="1344276" y="1046547"/>
                  </a:lnTo>
                  <a:lnTo>
                    <a:pt x="1365614" y="1045638"/>
                  </a:lnTo>
                  <a:lnTo>
                    <a:pt x="1386952" y="1044631"/>
                  </a:lnTo>
                  <a:lnTo>
                    <a:pt x="1408290" y="1043514"/>
                  </a:lnTo>
                  <a:lnTo>
                    <a:pt x="1429627" y="1042274"/>
                  </a:lnTo>
                  <a:lnTo>
                    <a:pt x="1450965" y="1040899"/>
                  </a:lnTo>
                  <a:lnTo>
                    <a:pt x="1472303" y="1039372"/>
                  </a:lnTo>
                  <a:lnTo>
                    <a:pt x="1493640" y="1037680"/>
                  </a:lnTo>
                  <a:lnTo>
                    <a:pt x="1514978" y="1035806"/>
                  </a:lnTo>
                  <a:lnTo>
                    <a:pt x="1536316" y="1033732"/>
                  </a:lnTo>
                  <a:lnTo>
                    <a:pt x="1557654" y="1031441"/>
                  </a:lnTo>
                  <a:lnTo>
                    <a:pt x="1578991" y="1028912"/>
                  </a:lnTo>
                  <a:lnTo>
                    <a:pt x="1600329" y="1026124"/>
                  </a:lnTo>
                  <a:lnTo>
                    <a:pt x="1621667" y="1023054"/>
                  </a:lnTo>
                  <a:lnTo>
                    <a:pt x="1643005" y="1019678"/>
                  </a:lnTo>
                  <a:lnTo>
                    <a:pt x="1664342" y="1015969"/>
                  </a:lnTo>
                  <a:lnTo>
                    <a:pt x="1685680" y="1011899"/>
                  </a:lnTo>
                  <a:lnTo>
                    <a:pt x="1707018" y="1007440"/>
                  </a:lnTo>
                  <a:lnTo>
                    <a:pt x="1728355" y="1002560"/>
                  </a:lnTo>
                  <a:lnTo>
                    <a:pt x="1749693" y="997227"/>
                  </a:lnTo>
                  <a:lnTo>
                    <a:pt x="1771031" y="991406"/>
                  </a:lnTo>
                  <a:lnTo>
                    <a:pt x="1792369" y="985062"/>
                  </a:lnTo>
                  <a:lnTo>
                    <a:pt x="1813706" y="978158"/>
                  </a:lnTo>
                  <a:lnTo>
                    <a:pt x="1835044" y="970657"/>
                  </a:lnTo>
                  <a:lnTo>
                    <a:pt x="1856382" y="962521"/>
                  </a:lnTo>
                  <a:lnTo>
                    <a:pt x="1877720" y="953711"/>
                  </a:lnTo>
                  <a:lnTo>
                    <a:pt x="1899057" y="944190"/>
                  </a:lnTo>
                  <a:lnTo>
                    <a:pt x="1920395" y="933918"/>
                  </a:lnTo>
                  <a:lnTo>
                    <a:pt x="1941733" y="922861"/>
                  </a:lnTo>
                  <a:lnTo>
                    <a:pt x="1963070" y="910984"/>
                  </a:lnTo>
                  <a:lnTo>
                    <a:pt x="1984408" y="898257"/>
                  </a:lnTo>
                  <a:lnTo>
                    <a:pt x="2005746" y="884651"/>
                  </a:lnTo>
                  <a:lnTo>
                    <a:pt x="2027084" y="870146"/>
                  </a:lnTo>
                  <a:lnTo>
                    <a:pt x="2048421" y="854727"/>
                  </a:lnTo>
                  <a:lnTo>
                    <a:pt x="2069759" y="838387"/>
                  </a:lnTo>
                  <a:lnTo>
                    <a:pt x="2091097" y="821129"/>
                  </a:lnTo>
                  <a:lnTo>
                    <a:pt x="2112435" y="802970"/>
                  </a:lnTo>
                  <a:lnTo>
                    <a:pt x="2133772" y="783937"/>
                  </a:lnTo>
                  <a:lnTo>
                    <a:pt x="2155110" y="764072"/>
                  </a:lnTo>
                  <a:lnTo>
                    <a:pt x="2176448" y="743434"/>
                  </a:lnTo>
                  <a:lnTo>
                    <a:pt x="2197785" y="722094"/>
                  </a:lnTo>
                  <a:lnTo>
                    <a:pt x="2219123" y="700138"/>
                  </a:lnTo>
                  <a:lnTo>
                    <a:pt x="2240461" y="677665"/>
                  </a:lnTo>
                  <a:lnTo>
                    <a:pt x="2261799" y="654783"/>
                  </a:lnTo>
                  <a:lnTo>
                    <a:pt x="2283136" y="631609"/>
                  </a:lnTo>
                  <a:lnTo>
                    <a:pt x="2304474" y="608260"/>
                  </a:lnTo>
                  <a:lnTo>
                    <a:pt x="2325812" y="584840"/>
                  </a:lnTo>
                  <a:lnTo>
                    <a:pt x="2347150" y="561447"/>
                  </a:lnTo>
                  <a:lnTo>
                    <a:pt x="2368487" y="538173"/>
                  </a:lnTo>
                  <a:lnTo>
                    <a:pt x="2389825" y="515104"/>
                  </a:lnTo>
                  <a:lnTo>
                    <a:pt x="2411163" y="492321"/>
                  </a:lnTo>
                  <a:lnTo>
                    <a:pt x="2432500" y="469897"/>
                  </a:lnTo>
                  <a:lnTo>
                    <a:pt x="2453838" y="447895"/>
                  </a:lnTo>
                  <a:lnTo>
                    <a:pt x="2475176" y="426372"/>
                  </a:lnTo>
                  <a:lnTo>
                    <a:pt x="2496514" y="405374"/>
                  </a:lnTo>
                  <a:lnTo>
                    <a:pt x="2517851" y="384940"/>
                  </a:lnTo>
                  <a:lnTo>
                    <a:pt x="2539189" y="365100"/>
                  </a:lnTo>
                  <a:lnTo>
                    <a:pt x="2560527" y="345877"/>
                  </a:lnTo>
                  <a:lnTo>
                    <a:pt x="2581865" y="327286"/>
                  </a:lnTo>
                  <a:lnTo>
                    <a:pt x="2603202" y="309335"/>
                  </a:lnTo>
                  <a:lnTo>
                    <a:pt x="2624540" y="292031"/>
                  </a:lnTo>
                  <a:lnTo>
                    <a:pt x="2645878" y="275371"/>
                  </a:lnTo>
                  <a:lnTo>
                    <a:pt x="2667215" y="259355"/>
                  </a:lnTo>
                  <a:lnTo>
                    <a:pt x="2688553" y="243979"/>
                  </a:lnTo>
                  <a:lnTo>
                    <a:pt x="2709891" y="229238"/>
                  </a:lnTo>
                  <a:lnTo>
                    <a:pt x="2731229" y="215128"/>
                  </a:lnTo>
                  <a:lnTo>
                    <a:pt x="2752566" y="201646"/>
                  </a:lnTo>
                  <a:lnTo>
                    <a:pt x="2773904" y="188788"/>
                  </a:lnTo>
                  <a:lnTo>
                    <a:pt x="2795242" y="176547"/>
                  </a:lnTo>
                  <a:lnTo>
                    <a:pt x="2816580" y="164917"/>
                  </a:lnTo>
                  <a:lnTo>
                    <a:pt x="2837917" y="153889"/>
                  </a:lnTo>
                  <a:lnTo>
                    <a:pt x="2859255" y="143451"/>
                  </a:lnTo>
                  <a:lnTo>
                    <a:pt x="2880593" y="133590"/>
                  </a:lnTo>
                  <a:lnTo>
                    <a:pt x="2901931" y="124288"/>
                  </a:lnTo>
                  <a:lnTo>
                    <a:pt x="2923268" y="115529"/>
                  </a:lnTo>
                  <a:lnTo>
                    <a:pt x="2944606" y="107293"/>
                  </a:lnTo>
                  <a:lnTo>
                    <a:pt x="2965944" y="99558"/>
                  </a:lnTo>
                  <a:lnTo>
                    <a:pt x="2987281" y="92304"/>
                  </a:lnTo>
                  <a:lnTo>
                    <a:pt x="3008619" y="85507"/>
                  </a:lnTo>
                  <a:lnTo>
                    <a:pt x="3029957" y="79147"/>
                  </a:lnTo>
                  <a:lnTo>
                    <a:pt x="3051295" y="73201"/>
                  </a:lnTo>
                  <a:lnTo>
                    <a:pt x="3072632" y="67646"/>
                  </a:lnTo>
                  <a:lnTo>
                    <a:pt x="3093970" y="62461"/>
                  </a:lnTo>
                  <a:lnTo>
                    <a:pt x="3115308" y="57626"/>
                  </a:lnTo>
                  <a:lnTo>
                    <a:pt x="3136646" y="53121"/>
                  </a:lnTo>
                  <a:lnTo>
                    <a:pt x="3157983" y="48926"/>
                  </a:lnTo>
                  <a:lnTo>
                    <a:pt x="3179321" y="45023"/>
                  </a:lnTo>
                  <a:lnTo>
                    <a:pt x="3200659" y="41394"/>
                  </a:lnTo>
                  <a:lnTo>
                    <a:pt x="3221996" y="38023"/>
                  </a:lnTo>
                  <a:lnTo>
                    <a:pt x="3243334" y="34892"/>
                  </a:lnTo>
                  <a:lnTo>
                    <a:pt x="3264672" y="31987"/>
                  </a:lnTo>
                  <a:lnTo>
                    <a:pt x="3286010" y="29291"/>
                  </a:lnTo>
                  <a:lnTo>
                    <a:pt x="3307347" y="26792"/>
                  </a:lnTo>
                  <a:lnTo>
                    <a:pt x="3328685" y="24476"/>
                  </a:lnTo>
                  <a:lnTo>
                    <a:pt x="3350023" y="22330"/>
                  </a:lnTo>
                  <a:lnTo>
                    <a:pt x="3371361" y="20343"/>
                  </a:lnTo>
                  <a:lnTo>
                    <a:pt x="3392698" y="18503"/>
                  </a:lnTo>
                  <a:lnTo>
                    <a:pt x="3414036" y="16800"/>
                  </a:lnTo>
                  <a:lnTo>
                    <a:pt x="3435374" y="15225"/>
                  </a:lnTo>
                  <a:lnTo>
                    <a:pt x="3456711" y="13767"/>
                  </a:lnTo>
                  <a:lnTo>
                    <a:pt x="3478049" y="12420"/>
                  </a:lnTo>
                  <a:lnTo>
                    <a:pt x="3499387" y="11173"/>
                  </a:lnTo>
                  <a:lnTo>
                    <a:pt x="3520725" y="10022"/>
                  </a:lnTo>
                  <a:lnTo>
                    <a:pt x="3542062" y="8957"/>
                  </a:lnTo>
                  <a:lnTo>
                    <a:pt x="3563400" y="7974"/>
                  </a:lnTo>
                  <a:lnTo>
                    <a:pt x="3584738" y="7065"/>
                  </a:lnTo>
                  <a:lnTo>
                    <a:pt x="3606076" y="6225"/>
                  </a:lnTo>
                  <a:lnTo>
                    <a:pt x="3627413" y="5450"/>
                  </a:lnTo>
                  <a:lnTo>
                    <a:pt x="3648751" y="4734"/>
                  </a:lnTo>
                  <a:lnTo>
                    <a:pt x="3670089" y="4073"/>
                  </a:lnTo>
                  <a:lnTo>
                    <a:pt x="3691426" y="3462"/>
                  </a:lnTo>
                  <a:lnTo>
                    <a:pt x="3712764" y="2899"/>
                  </a:lnTo>
                  <a:lnTo>
                    <a:pt x="3734102" y="2379"/>
                  </a:lnTo>
                  <a:lnTo>
                    <a:pt x="3755440" y="1899"/>
                  </a:lnTo>
                  <a:lnTo>
                    <a:pt x="3776777" y="1455"/>
                  </a:lnTo>
                  <a:lnTo>
                    <a:pt x="3798115" y="1046"/>
                  </a:lnTo>
                  <a:lnTo>
                    <a:pt x="3819453" y="669"/>
                  </a:lnTo>
                  <a:lnTo>
                    <a:pt x="3840791" y="321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848104" y="2013729"/>
              <a:ext cx="3862128" cy="1053178"/>
            </a:xfrm>
            <a:custGeom>
              <a:avLst/>
              <a:pathLst>
                <a:path w="3862128" h="1053178">
                  <a:moveTo>
                    <a:pt x="3862128" y="0"/>
                  </a:moveTo>
                  <a:lnTo>
                    <a:pt x="3840791" y="553"/>
                  </a:lnTo>
                  <a:lnTo>
                    <a:pt x="3819453" y="1144"/>
                  </a:lnTo>
                  <a:lnTo>
                    <a:pt x="3798115" y="1776"/>
                  </a:lnTo>
                  <a:lnTo>
                    <a:pt x="3776777" y="2451"/>
                  </a:lnTo>
                  <a:lnTo>
                    <a:pt x="3755440" y="3173"/>
                  </a:lnTo>
                  <a:lnTo>
                    <a:pt x="3734102" y="3944"/>
                  </a:lnTo>
                  <a:lnTo>
                    <a:pt x="3712764" y="4767"/>
                  </a:lnTo>
                  <a:lnTo>
                    <a:pt x="3691426" y="5648"/>
                  </a:lnTo>
                  <a:lnTo>
                    <a:pt x="3670089" y="6588"/>
                  </a:lnTo>
                  <a:lnTo>
                    <a:pt x="3648751" y="7592"/>
                  </a:lnTo>
                  <a:lnTo>
                    <a:pt x="3627413" y="8664"/>
                  </a:lnTo>
                  <a:lnTo>
                    <a:pt x="3606076" y="9809"/>
                  </a:lnTo>
                  <a:lnTo>
                    <a:pt x="3584738" y="11032"/>
                  </a:lnTo>
                  <a:lnTo>
                    <a:pt x="3563400" y="12337"/>
                  </a:lnTo>
                  <a:lnTo>
                    <a:pt x="3542062" y="13730"/>
                  </a:lnTo>
                  <a:lnTo>
                    <a:pt x="3520725" y="15217"/>
                  </a:lnTo>
                  <a:lnTo>
                    <a:pt x="3499387" y="16803"/>
                  </a:lnTo>
                  <a:lnTo>
                    <a:pt x="3478049" y="18496"/>
                  </a:lnTo>
                  <a:lnTo>
                    <a:pt x="3456711" y="20301"/>
                  </a:lnTo>
                  <a:lnTo>
                    <a:pt x="3435374" y="22225"/>
                  </a:lnTo>
                  <a:lnTo>
                    <a:pt x="3414036" y="24277"/>
                  </a:lnTo>
                  <a:lnTo>
                    <a:pt x="3392698" y="26464"/>
                  </a:lnTo>
                  <a:lnTo>
                    <a:pt x="3371361" y="28794"/>
                  </a:lnTo>
                  <a:lnTo>
                    <a:pt x="3350023" y="31277"/>
                  </a:lnTo>
                  <a:lnTo>
                    <a:pt x="3328685" y="33921"/>
                  </a:lnTo>
                  <a:lnTo>
                    <a:pt x="3307347" y="36736"/>
                  </a:lnTo>
                  <a:lnTo>
                    <a:pt x="3286010" y="39731"/>
                  </a:lnTo>
                  <a:lnTo>
                    <a:pt x="3264672" y="42919"/>
                  </a:lnTo>
                  <a:lnTo>
                    <a:pt x="3243334" y="46309"/>
                  </a:lnTo>
                  <a:lnTo>
                    <a:pt x="3221996" y="49913"/>
                  </a:lnTo>
                  <a:lnTo>
                    <a:pt x="3200659" y="53743"/>
                  </a:lnTo>
                  <a:lnTo>
                    <a:pt x="3179321" y="57812"/>
                  </a:lnTo>
                  <a:lnTo>
                    <a:pt x="3157983" y="62132"/>
                  </a:lnTo>
                  <a:lnTo>
                    <a:pt x="3136646" y="66717"/>
                  </a:lnTo>
                  <a:lnTo>
                    <a:pt x="3115308" y="71581"/>
                  </a:lnTo>
                  <a:lnTo>
                    <a:pt x="3093970" y="76739"/>
                  </a:lnTo>
                  <a:lnTo>
                    <a:pt x="3072632" y="82205"/>
                  </a:lnTo>
                  <a:lnTo>
                    <a:pt x="3051295" y="87997"/>
                  </a:lnTo>
                  <a:lnTo>
                    <a:pt x="3029957" y="94135"/>
                  </a:lnTo>
                  <a:lnTo>
                    <a:pt x="3008619" y="100639"/>
                  </a:lnTo>
                  <a:lnTo>
                    <a:pt x="2987281" y="107530"/>
                  </a:lnTo>
                  <a:lnTo>
                    <a:pt x="2965944" y="114832"/>
                  </a:lnTo>
                  <a:lnTo>
                    <a:pt x="2944606" y="122568"/>
                  </a:lnTo>
                  <a:lnTo>
                    <a:pt x="2923268" y="130763"/>
                  </a:lnTo>
                  <a:lnTo>
                    <a:pt x="2901931" y="139445"/>
                  </a:lnTo>
                  <a:lnTo>
                    <a:pt x="2880593" y="148641"/>
                  </a:lnTo>
                  <a:lnTo>
                    <a:pt x="2859255" y="158381"/>
                  </a:lnTo>
                  <a:lnTo>
                    <a:pt x="2837917" y="168695"/>
                  </a:lnTo>
                  <a:lnTo>
                    <a:pt x="2816580" y="179614"/>
                  </a:lnTo>
                  <a:lnTo>
                    <a:pt x="2795242" y="191171"/>
                  </a:lnTo>
                  <a:lnTo>
                    <a:pt x="2773904" y="203398"/>
                  </a:lnTo>
                  <a:lnTo>
                    <a:pt x="2752566" y="216323"/>
                  </a:lnTo>
                  <a:lnTo>
                    <a:pt x="2731229" y="229975"/>
                  </a:lnTo>
                  <a:lnTo>
                    <a:pt x="2709891" y="244378"/>
                  </a:lnTo>
                  <a:lnTo>
                    <a:pt x="2688553" y="259547"/>
                  </a:lnTo>
                  <a:lnTo>
                    <a:pt x="2667215" y="275494"/>
                  </a:lnTo>
                  <a:lnTo>
                    <a:pt x="2645878" y="292221"/>
                  </a:lnTo>
                  <a:lnTo>
                    <a:pt x="2624540" y="309718"/>
                  </a:lnTo>
                  <a:lnTo>
                    <a:pt x="2603202" y="327971"/>
                  </a:lnTo>
                  <a:lnTo>
                    <a:pt x="2581865" y="346952"/>
                  </a:lnTo>
                  <a:lnTo>
                    <a:pt x="2560527" y="366629"/>
                  </a:lnTo>
                  <a:lnTo>
                    <a:pt x="2539189" y="386959"/>
                  </a:lnTo>
                  <a:lnTo>
                    <a:pt x="2517851" y="407892"/>
                  </a:lnTo>
                  <a:lnTo>
                    <a:pt x="2496514" y="429372"/>
                  </a:lnTo>
                  <a:lnTo>
                    <a:pt x="2475176" y="451336"/>
                  </a:lnTo>
                  <a:lnTo>
                    <a:pt x="2453838" y="473714"/>
                  </a:lnTo>
                  <a:lnTo>
                    <a:pt x="2432500" y="496431"/>
                  </a:lnTo>
                  <a:lnTo>
                    <a:pt x="2411163" y="519410"/>
                  </a:lnTo>
                  <a:lnTo>
                    <a:pt x="2389825" y="542568"/>
                  </a:lnTo>
                  <a:lnTo>
                    <a:pt x="2368487" y="565820"/>
                  </a:lnTo>
                  <a:lnTo>
                    <a:pt x="2347150" y="589081"/>
                  </a:lnTo>
                  <a:lnTo>
                    <a:pt x="2325812" y="612266"/>
                  </a:lnTo>
                  <a:lnTo>
                    <a:pt x="2304474" y="635289"/>
                  </a:lnTo>
                  <a:lnTo>
                    <a:pt x="2283136" y="658070"/>
                  </a:lnTo>
                  <a:lnTo>
                    <a:pt x="2261799" y="680528"/>
                  </a:lnTo>
                  <a:lnTo>
                    <a:pt x="2240461" y="702581"/>
                  </a:lnTo>
                  <a:lnTo>
                    <a:pt x="2219123" y="724148"/>
                  </a:lnTo>
                  <a:lnTo>
                    <a:pt x="2197785" y="745154"/>
                  </a:lnTo>
                  <a:lnTo>
                    <a:pt x="2176448" y="765533"/>
                  </a:lnTo>
                  <a:lnTo>
                    <a:pt x="2155110" y="785222"/>
                  </a:lnTo>
                  <a:lnTo>
                    <a:pt x="2133772" y="804167"/>
                  </a:lnTo>
                  <a:lnTo>
                    <a:pt x="2112435" y="822322"/>
                  </a:lnTo>
                  <a:lnTo>
                    <a:pt x="2091097" y="839648"/>
                  </a:lnTo>
                  <a:lnTo>
                    <a:pt x="2069759" y="856114"/>
                  </a:lnTo>
                  <a:lnTo>
                    <a:pt x="2048421" y="871700"/>
                  </a:lnTo>
                  <a:lnTo>
                    <a:pt x="2027084" y="886393"/>
                  </a:lnTo>
                  <a:lnTo>
                    <a:pt x="2005746" y="900189"/>
                  </a:lnTo>
                  <a:lnTo>
                    <a:pt x="1984408" y="913094"/>
                  </a:lnTo>
                  <a:lnTo>
                    <a:pt x="1963070" y="925122"/>
                  </a:lnTo>
                  <a:lnTo>
                    <a:pt x="1941733" y="936292"/>
                  </a:lnTo>
                  <a:lnTo>
                    <a:pt x="1920395" y="946634"/>
                  </a:lnTo>
                  <a:lnTo>
                    <a:pt x="1899057" y="956178"/>
                  </a:lnTo>
                  <a:lnTo>
                    <a:pt x="1877720" y="964963"/>
                  </a:lnTo>
                  <a:lnTo>
                    <a:pt x="1856382" y="973026"/>
                  </a:lnTo>
                  <a:lnTo>
                    <a:pt x="1835044" y="980412"/>
                  </a:lnTo>
                  <a:lnTo>
                    <a:pt x="1813706" y="987161"/>
                  </a:lnTo>
                  <a:lnTo>
                    <a:pt x="1792369" y="993317"/>
                  </a:lnTo>
                  <a:lnTo>
                    <a:pt x="1771031" y="998924"/>
                  </a:lnTo>
                  <a:lnTo>
                    <a:pt x="1749693" y="1004022"/>
                  </a:lnTo>
                  <a:lnTo>
                    <a:pt x="1728355" y="1008651"/>
                  </a:lnTo>
                  <a:lnTo>
                    <a:pt x="1707018" y="1012851"/>
                  </a:lnTo>
                  <a:lnTo>
                    <a:pt x="1685680" y="1016658"/>
                  </a:lnTo>
                  <a:lnTo>
                    <a:pt x="1664342" y="1020106"/>
                  </a:lnTo>
                  <a:lnTo>
                    <a:pt x="1643005" y="1023228"/>
                  </a:lnTo>
                  <a:lnTo>
                    <a:pt x="1621667" y="1026053"/>
                  </a:lnTo>
                  <a:lnTo>
                    <a:pt x="1600329" y="1028609"/>
                  </a:lnTo>
                  <a:lnTo>
                    <a:pt x="1578991" y="1030922"/>
                  </a:lnTo>
                  <a:lnTo>
                    <a:pt x="1557654" y="1033016"/>
                  </a:lnTo>
                  <a:lnTo>
                    <a:pt x="1536316" y="1034911"/>
                  </a:lnTo>
                  <a:lnTo>
                    <a:pt x="1514978" y="1036628"/>
                  </a:lnTo>
                  <a:lnTo>
                    <a:pt x="1493640" y="1038183"/>
                  </a:lnTo>
                  <a:lnTo>
                    <a:pt x="1472303" y="1039594"/>
                  </a:lnTo>
                  <a:lnTo>
                    <a:pt x="1450965" y="1040873"/>
                  </a:lnTo>
                  <a:lnTo>
                    <a:pt x="1429627" y="1042035"/>
                  </a:lnTo>
                  <a:lnTo>
                    <a:pt x="1408290" y="1043090"/>
                  </a:lnTo>
                  <a:lnTo>
                    <a:pt x="1386952" y="1044049"/>
                  </a:lnTo>
                  <a:lnTo>
                    <a:pt x="1365614" y="1044922"/>
                  </a:lnTo>
                  <a:lnTo>
                    <a:pt x="1344276" y="1045715"/>
                  </a:lnTo>
                  <a:lnTo>
                    <a:pt x="1322939" y="1046436"/>
                  </a:lnTo>
                  <a:lnTo>
                    <a:pt x="1301601" y="1047091"/>
                  </a:lnTo>
                  <a:lnTo>
                    <a:pt x="1280263" y="1047686"/>
                  </a:lnTo>
                  <a:lnTo>
                    <a:pt x="1258925" y="1048226"/>
                  </a:lnTo>
                  <a:lnTo>
                    <a:pt x="1237588" y="1048715"/>
                  </a:lnTo>
                  <a:lnTo>
                    <a:pt x="1216250" y="1049159"/>
                  </a:lnTo>
                  <a:lnTo>
                    <a:pt x="1194912" y="1049560"/>
                  </a:lnTo>
                  <a:lnTo>
                    <a:pt x="1173575" y="1049923"/>
                  </a:lnTo>
                  <a:lnTo>
                    <a:pt x="1152237" y="1050250"/>
                  </a:lnTo>
                  <a:lnTo>
                    <a:pt x="1130899" y="1050546"/>
                  </a:lnTo>
                  <a:lnTo>
                    <a:pt x="1109561" y="1050813"/>
                  </a:lnTo>
                  <a:lnTo>
                    <a:pt x="1088224" y="1051054"/>
                  </a:lnTo>
                  <a:lnTo>
                    <a:pt x="1066886" y="1051271"/>
                  </a:lnTo>
                  <a:lnTo>
                    <a:pt x="1045548" y="1051466"/>
                  </a:lnTo>
                  <a:lnTo>
                    <a:pt x="1024210" y="1051642"/>
                  </a:lnTo>
                  <a:lnTo>
                    <a:pt x="1002873" y="1051801"/>
                  </a:lnTo>
                  <a:lnTo>
                    <a:pt x="981535" y="1051943"/>
                  </a:lnTo>
                  <a:lnTo>
                    <a:pt x="960197" y="1052071"/>
                  </a:lnTo>
                  <a:lnTo>
                    <a:pt x="938860" y="1052186"/>
                  </a:lnTo>
                  <a:lnTo>
                    <a:pt x="917522" y="1052289"/>
                  </a:lnTo>
                  <a:lnTo>
                    <a:pt x="896184" y="1052382"/>
                  </a:lnTo>
                  <a:lnTo>
                    <a:pt x="874846" y="1052465"/>
                  </a:lnTo>
                  <a:lnTo>
                    <a:pt x="853509" y="1052540"/>
                  </a:lnTo>
                  <a:lnTo>
                    <a:pt x="832171" y="1052607"/>
                  </a:lnTo>
                  <a:lnTo>
                    <a:pt x="810833" y="1052667"/>
                  </a:lnTo>
                  <a:lnTo>
                    <a:pt x="789495" y="1052721"/>
                  </a:lnTo>
                  <a:lnTo>
                    <a:pt x="768158" y="1052770"/>
                  </a:lnTo>
                  <a:lnTo>
                    <a:pt x="746820" y="1052813"/>
                  </a:lnTo>
                  <a:lnTo>
                    <a:pt x="725482" y="1052852"/>
                  </a:lnTo>
                  <a:lnTo>
                    <a:pt x="704145" y="1052887"/>
                  </a:lnTo>
                  <a:lnTo>
                    <a:pt x="682807" y="1052918"/>
                  </a:lnTo>
                  <a:lnTo>
                    <a:pt x="661469" y="1052946"/>
                  </a:lnTo>
                  <a:lnTo>
                    <a:pt x="640131" y="1052971"/>
                  </a:lnTo>
                  <a:lnTo>
                    <a:pt x="618794" y="1052993"/>
                  </a:lnTo>
                  <a:lnTo>
                    <a:pt x="597456" y="1053013"/>
                  </a:lnTo>
                  <a:lnTo>
                    <a:pt x="576118" y="1053031"/>
                  </a:lnTo>
                  <a:lnTo>
                    <a:pt x="554780" y="1053048"/>
                  </a:lnTo>
                  <a:lnTo>
                    <a:pt x="533443" y="1053062"/>
                  </a:lnTo>
                  <a:lnTo>
                    <a:pt x="512105" y="1053075"/>
                  </a:lnTo>
                  <a:lnTo>
                    <a:pt x="490767" y="1053086"/>
                  </a:lnTo>
                  <a:lnTo>
                    <a:pt x="469430" y="1053097"/>
                  </a:lnTo>
                  <a:lnTo>
                    <a:pt x="448092" y="1053106"/>
                  </a:lnTo>
                  <a:lnTo>
                    <a:pt x="426754" y="1053114"/>
                  </a:lnTo>
                  <a:lnTo>
                    <a:pt x="405416" y="1053122"/>
                  </a:lnTo>
                  <a:lnTo>
                    <a:pt x="384079" y="1053128"/>
                  </a:lnTo>
                  <a:lnTo>
                    <a:pt x="362741" y="1053134"/>
                  </a:lnTo>
                  <a:lnTo>
                    <a:pt x="341403" y="1053140"/>
                  </a:lnTo>
                  <a:lnTo>
                    <a:pt x="320065" y="1053145"/>
                  </a:lnTo>
                  <a:lnTo>
                    <a:pt x="298728" y="1053149"/>
                  </a:lnTo>
                  <a:lnTo>
                    <a:pt x="277390" y="1053153"/>
                  </a:lnTo>
                  <a:lnTo>
                    <a:pt x="256052" y="1053156"/>
                  </a:lnTo>
                  <a:lnTo>
                    <a:pt x="234715" y="1053159"/>
                  </a:lnTo>
                  <a:lnTo>
                    <a:pt x="213377" y="1053162"/>
                  </a:lnTo>
                  <a:lnTo>
                    <a:pt x="192039" y="1053164"/>
                  </a:lnTo>
                  <a:lnTo>
                    <a:pt x="170701" y="1053167"/>
                  </a:lnTo>
                  <a:lnTo>
                    <a:pt x="149364" y="1053168"/>
                  </a:lnTo>
                  <a:lnTo>
                    <a:pt x="128026" y="1053170"/>
                  </a:lnTo>
                  <a:lnTo>
                    <a:pt x="106688" y="1053172"/>
                  </a:lnTo>
                  <a:lnTo>
                    <a:pt x="85350" y="1053173"/>
                  </a:lnTo>
                  <a:lnTo>
                    <a:pt x="64013" y="1053174"/>
                  </a:lnTo>
                  <a:lnTo>
                    <a:pt x="42675" y="1053176"/>
                  </a:lnTo>
                  <a:lnTo>
                    <a:pt x="21337" y="1053177"/>
                  </a:lnTo>
                  <a:lnTo>
                    <a:pt x="0" y="1053178"/>
                  </a:lnTo>
                  <a:lnTo>
                    <a:pt x="0" y="105317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848104" y="2011362"/>
              <a:ext cx="3862128" cy="1055452"/>
            </a:xfrm>
            <a:custGeom>
              <a:avLst/>
              <a:pathLst>
                <a:path w="3862128" h="1055452">
                  <a:moveTo>
                    <a:pt x="0" y="1054813"/>
                  </a:moveTo>
                  <a:lnTo>
                    <a:pt x="21337" y="1054802"/>
                  </a:lnTo>
                  <a:lnTo>
                    <a:pt x="42675" y="1054791"/>
                  </a:lnTo>
                  <a:lnTo>
                    <a:pt x="64013" y="1054779"/>
                  </a:lnTo>
                  <a:lnTo>
                    <a:pt x="85350" y="1054768"/>
                  </a:lnTo>
                  <a:lnTo>
                    <a:pt x="106688" y="1054756"/>
                  </a:lnTo>
                  <a:lnTo>
                    <a:pt x="128026" y="1054744"/>
                  </a:lnTo>
                  <a:lnTo>
                    <a:pt x="149364" y="1054732"/>
                  </a:lnTo>
                  <a:lnTo>
                    <a:pt x="170701" y="1054719"/>
                  </a:lnTo>
                  <a:lnTo>
                    <a:pt x="192039" y="1054707"/>
                  </a:lnTo>
                  <a:lnTo>
                    <a:pt x="213377" y="1054694"/>
                  </a:lnTo>
                  <a:lnTo>
                    <a:pt x="234715" y="1054681"/>
                  </a:lnTo>
                  <a:lnTo>
                    <a:pt x="256052" y="1054668"/>
                  </a:lnTo>
                  <a:lnTo>
                    <a:pt x="277390" y="1054655"/>
                  </a:lnTo>
                  <a:lnTo>
                    <a:pt x="298728" y="1054641"/>
                  </a:lnTo>
                  <a:lnTo>
                    <a:pt x="320065" y="1054627"/>
                  </a:lnTo>
                  <a:lnTo>
                    <a:pt x="341403" y="1054613"/>
                  </a:lnTo>
                  <a:lnTo>
                    <a:pt x="362741" y="1054599"/>
                  </a:lnTo>
                  <a:lnTo>
                    <a:pt x="384079" y="1054585"/>
                  </a:lnTo>
                  <a:lnTo>
                    <a:pt x="405416" y="1054570"/>
                  </a:lnTo>
                  <a:lnTo>
                    <a:pt x="426754" y="1054555"/>
                  </a:lnTo>
                  <a:lnTo>
                    <a:pt x="448092" y="1054540"/>
                  </a:lnTo>
                  <a:lnTo>
                    <a:pt x="469430" y="1054525"/>
                  </a:lnTo>
                  <a:lnTo>
                    <a:pt x="490767" y="1054509"/>
                  </a:lnTo>
                  <a:lnTo>
                    <a:pt x="512105" y="1054493"/>
                  </a:lnTo>
                  <a:lnTo>
                    <a:pt x="533443" y="1054477"/>
                  </a:lnTo>
                  <a:lnTo>
                    <a:pt x="554780" y="1054461"/>
                  </a:lnTo>
                  <a:lnTo>
                    <a:pt x="576118" y="1054444"/>
                  </a:lnTo>
                  <a:lnTo>
                    <a:pt x="597456" y="1054427"/>
                  </a:lnTo>
                  <a:lnTo>
                    <a:pt x="618794" y="1054410"/>
                  </a:lnTo>
                  <a:lnTo>
                    <a:pt x="640131" y="1054393"/>
                  </a:lnTo>
                  <a:lnTo>
                    <a:pt x="661469" y="1054375"/>
                  </a:lnTo>
                  <a:lnTo>
                    <a:pt x="682807" y="1054356"/>
                  </a:lnTo>
                  <a:lnTo>
                    <a:pt x="704145" y="1054338"/>
                  </a:lnTo>
                  <a:lnTo>
                    <a:pt x="725482" y="1054318"/>
                  </a:lnTo>
                  <a:lnTo>
                    <a:pt x="746820" y="1054298"/>
                  </a:lnTo>
                  <a:lnTo>
                    <a:pt x="768158" y="1054276"/>
                  </a:lnTo>
                  <a:lnTo>
                    <a:pt x="789495" y="1054254"/>
                  </a:lnTo>
                  <a:lnTo>
                    <a:pt x="810833" y="1054229"/>
                  </a:lnTo>
                  <a:lnTo>
                    <a:pt x="832171" y="1054204"/>
                  </a:lnTo>
                  <a:lnTo>
                    <a:pt x="853509" y="1054176"/>
                  </a:lnTo>
                  <a:lnTo>
                    <a:pt x="874846" y="1054147"/>
                  </a:lnTo>
                  <a:lnTo>
                    <a:pt x="896184" y="1054115"/>
                  </a:lnTo>
                  <a:lnTo>
                    <a:pt x="917522" y="1054081"/>
                  </a:lnTo>
                  <a:lnTo>
                    <a:pt x="938860" y="1054043"/>
                  </a:lnTo>
                  <a:lnTo>
                    <a:pt x="960197" y="1054003"/>
                  </a:lnTo>
                  <a:lnTo>
                    <a:pt x="981535" y="1053959"/>
                  </a:lnTo>
                  <a:lnTo>
                    <a:pt x="1002873" y="1053911"/>
                  </a:lnTo>
                  <a:lnTo>
                    <a:pt x="1024210" y="1053858"/>
                  </a:lnTo>
                  <a:lnTo>
                    <a:pt x="1045548" y="1053800"/>
                  </a:lnTo>
                  <a:lnTo>
                    <a:pt x="1066886" y="1053737"/>
                  </a:lnTo>
                  <a:lnTo>
                    <a:pt x="1088224" y="1053667"/>
                  </a:lnTo>
                  <a:lnTo>
                    <a:pt x="1109561" y="1053590"/>
                  </a:lnTo>
                  <a:lnTo>
                    <a:pt x="1130899" y="1053506"/>
                  </a:lnTo>
                  <a:lnTo>
                    <a:pt x="1152237" y="1053412"/>
                  </a:lnTo>
                  <a:lnTo>
                    <a:pt x="1173575" y="1053308"/>
                  </a:lnTo>
                  <a:lnTo>
                    <a:pt x="1194912" y="1053193"/>
                  </a:lnTo>
                  <a:lnTo>
                    <a:pt x="1216250" y="1053065"/>
                  </a:lnTo>
                  <a:lnTo>
                    <a:pt x="1237588" y="1052923"/>
                  </a:lnTo>
                  <a:lnTo>
                    <a:pt x="1258925" y="1052764"/>
                  </a:lnTo>
                  <a:lnTo>
                    <a:pt x="1280263" y="1052586"/>
                  </a:lnTo>
                  <a:lnTo>
                    <a:pt x="1301601" y="1052387"/>
                  </a:lnTo>
                  <a:lnTo>
                    <a:pt x="1322939" y="1052163"/>
                  </a:lnTo>
                  <a:lnTo>
                    <a:pt x="1344276" y="1051911"/>
                  </a:lnTo>
                  <a:lnTo>
                    <a:pt x="1365614" y="1051628"/>
                  </a:lnTo>
                  <a:lnTo>
                    <a:pt x="1386952" y="1051308"/>
                  </a:lnTo>
                  <a:lnTo>
                    <a:pt x="1408290" y="1050946"/>
                  </a:lnTo>
                  <a:lnTo>
                    <a:pt x="1429627" y="1050536"/>
                  </a:lnTo>
                  <a:lnTo>
                    <a:pt x="1450965" y="1050071"/>
                  </a:lnTo>
                  <a:lnTo>
                    <a:pt x="1472303" y="1049542"/>
                  </a:lnTo>
                  <a:lnTo>
                    <a:pt x="1493640" y="1048940"/>
                  </a:lnTo>
                  <a:lnTo>
                    <a:pt x="1514978" y="1048256"/>
                  </a:lnTo>
                  <a:lnTo>
                    <a:pt x="1536316" y="1047479"/>
                  </a:lnTo>
                  <a:lnTo>
                    <a:pt x="1557654" y="1046596"/>
                  </a:lnTo>
                  <a:lnTo>
                    <a:pt x="1578991" y="1045592"/>
                  </a:lnTo>
                  <a:lnTo>
                    <a:pt x="1600329" y="1044451"/>
                  </a:lnTo>
                  <a:lnTo>
                    <a:pt x="1621667" y="1043154"/>
                  </a:lnTo>
                  <a:lnTo>
                    <a:pt x="1643005" y="1041679"/>
                  </a:lnTo>
                  <a:lnTo>
                    <a:pt x="1664342" y="1040002"/>
                  </a:lnTo>
                  <a:lnTo>
                    <a:pt x="1685680" y="1038096"/>
                  </a:lnTo>
                  <a:lnTo>
                    <a:pt x="1707018" y="1035930"/>
                  </a:lnTo>
                  <a:lnTo>
                    <a:pt x="1728355" y="1033469"/>
                  </a:lnTo>
                  <a:lnTo>
                    <a:pt x="1749693" y="1030674"/>
                  </a:lnTo>
                  <a:lnTo>
                    <a:pt x="1771031" y="1027503"/>
                  </a:lnTo>
                  <a:lnTo>
                    <a:pt x="1792369" y="1023907"/>
                  </a:lnTo>
                  <a:lnTo>
                    <a:pt x="1813706" y="1019833"/>
                  </a:lnTo>
                  <a:lnTo>
                    <a:pt x="1835044" y="1015224"/>
                  </a:lnTo>
                  <a:lnTo>
                    <a:pt x="1856382" y="1010015"/>
                  </a:lnTo>
                  <a:lnTo>
                    <a:pt x="1877720" y="1004140"/>
                  </a:lnTo>
                  <a:lnTo>
                    <a:pt x="1899057" y="997523"/>
                  </a:lnTo>
                  <a:lnTo>
                    <a:pt x="1920395" y="990089"/>
                  </a:lnTo>
                  <a:lnTo>
                    <a:pt x="1941733" y="981757"/>
                  </a:lnTo>
                  <a:lnTo>
                    <a:pt x="1963070" y="972442"/>
                  </a:lnTo>
                  <a:lnTo>
                    <a:pt x="1984408" y="962063"/>
                  </a:lnTo>
                  <a:lnTo>
                    <a:pt x="2005746" y="950537"/>
                  </a:lnTo>
                  <a:lnTo>
                    <a:pt x="2027084" y="937788"/>
                  </a:lnTo>
                  <a:lnTo>
                    <a:pt x="2048421" y="923745"/>
                  </a:lnTo>
                  <a:lnTo>
                    <a:pt x="2069759" y="908352"/>
                  </a:lnTo>
                  <a:lnTo>
                    <a:pt x="2091097" y="891566"/>
                  </a:lnTo>
                  <a:lnTo>
                    <a:pt x="2112435" y="873366"/>
                  </a:lnTo>
                  <a:lnTo>
                    <a:pt x="2133772" y="853756"/>
                  </a:lnTo>
                  <a:lnTo>
                    <a:pt x="2155110" y="832766"/>
                  </a:lnTo>
                  <a:lnTo>
                    <a:pt x="2176448" y="810459"/>
                  </a:lnTo>
                  <a:lnTo>
                    <a:pt x="2197785" y="786928"/>
                  </a:lnTo>
                  <a:lnTo>
                    <a:pt x="2219123" y="762298"/>
                  </a:lnTo>
                  <a:lnTo>
                    <a:pt x="2240461" y="736726"/>
                  </a:lnTo>
                  <a:lnTo>
                    <a:pt x="2261799" y="710392"/>
                  </a:lnTo>
                  <a:lnTo>
                    <a:pt x="2283136" y="683500"/>
                  </a:lnTo>
                  <a:lnTo>
                    <a:pt x="2304474" y="656259"/>
                  </a:lnTo>
                  <a:lnTo>
                    <a:pt x="2325812" y="628847"/>
                  </a:lnTo>
                  <a:lnTo>
                    <a:pt x="2347150" y="601431"/>
                  </a:lnTo>
                  <a:lnTo>
                    <a:pt x="2368487" y="574168"/>
                  </a:lnTo>
                  <a:lnTo>
                    <a:pt x="2389825" y="547206"/>
                  </a:lnTo>
                  <a:lnTo>
                    <a:pt x="2411163" y="520678"/>
                  </a:lnTo>
                  <a:lnTo>
                    <a:pt x="2432500" y="494701"/>
                  </a:lnTo>
                  <a:lnTo>
                    <a:pt x="2453838" y="469376"/>
                  </a:lnTo>
                  <a:lnTo>
                    <a:pt x="2475176" y="444787"/>
                  </a:lnTo>
                  <a:lnTo>
                    <a:pt x="2496514" y="421001"/>
                  </a:lnTo>
                  <a:lnTo>
                    <a:pt x="2517851" y="398069"/>
                  </a:lnTo>
                  <a:lnTo>
                    <a:pt x="2539189" y="376025"/>
                  </a:lnTo>
                  <a:lnTo>
                    <a:pt x="2560527" y="354892"/>
                  </a:lnTo>
                  <a:lnTo>
                    <a:pt x="2581865" y="334678"/>
                  </a:lnTo>
                  <a:lnTo>
                    <a:pt x="2603202" y="315382"/>
                  </a:lnTo>
                  <a:lnTo>
                    <a:pt x="2624540" y="296994"/>
                  </a:lnTo>
                  <a:lnTo>
                    <a:pt x="2645878" y="279496"/>
                  </a:lnTo>
                  <a:lnTo>
                    <a:pt x="2667215" y="262865"/>
                  </a:lnTo>
                  <a:lnTo>
                    <a:pt x="2688553" y="247075"/>
                  </a:lnTo>
                  <a:lnTo>
                    <a:pt x="2709891" y="232096"/>
                  </a:lnTo>
                  <a:lnTo>
                    <a:pt x="2731229" y="217897"/>
                  </a:lnTo>
                  <a:lnTo>
                    <a:pt x="2752566" y="204449"/>
                  </a:lnTo>
                  <a:lnTo>
                    <a:pt x="2773904" y="191721"/>
                  </a:lnTo>
                  <a:lnTo>
                    <a:pt x="2795242" y="179685"/>
                  </a:lnTo>
                  <a:lnTo>
                    <a:pt x="2816580" y="168310"/>
                  </a:lnTo>
                  <a:lnTo>
                    <a:pt x="2837917" y="157568"/>
                  </a:lnTo>
                  <a:lnTo>
                    <a:pt x="2859255" y="147432"/>
                  </a:lnTo>
                  <a:lnTo>
                    <a:pt x="2880593" y="137874"/>
                  </a:lnTo>
                  <a:lnTo>
                    <a:pt x="2901931" y="128867"/>
                  </a:lnTo>
                  <a:lnTo>
                    <a:pt x="2923268" y="120383"/>
                  </a:lnTo>
                  <a:lnTo>
                    <a:pt x="2944606" y="112396"/>
                  </a:lnTo>
                  <a:lnTo>
                    <a:pt x="2965944" y="104880"/>
                  </a:lnTo>
                  <a:lnTo>
                    <a:pt x="2987281" y="97809"/>
                  </a:lnTo>
                  <a:lnTo>
                    <a:pt x="3008619" y="91160"/>
                  </a:lnTo>
                  <a:lnTo>
                    <a:pt x="3029957" y="84908"/>
                  </a:lnTo>
                  <a:lnTo>
                    <a:pt x="3051295" y="79031"/>
                  </a:lnTo>
                  <a:lnTo>
                    <a:pt x="3072632" y="73507"/>
                  </a:lnTo>
                  <a:lnTo>
                    <a:pt x="3093970" y="68315"/>
                  </a:lnTo>
                  <a:lnTo>
                    <a:pt x="3115308" y="63438"/>
                  </a:lnTo>
                  <a:lnTo>
                    <a:pt x="3136646" y="58859"/>
                  </a:lnTo>
                  <a:lnTo>
                    <a:pt x="3157983" y="54562"/>
                  </a:lnTo>
                  <a:lnTo>
                    <a:pt x="3179321" y="50534"/>
                  </a:lnTo>
                  <a:lnTo>
                    <a:pt x="3200659" y="46760"/>
                  </a:lnTo>
                  <a:lnTo>
                    <a:pt x="3221996" y="43225"/>
                  </a:lnTo>
                  <a:lnTo>
                    <a:pt x="3243334" y="39918"/>
                  </a:lnTo>
                  <a:lnTo>
                    <a:pt x="3264672" y="36824"/>
                  </a:lnTo>
                  <a:lnTo>
                    <a:pt x="3286010" y="33932"/>
                  </a:lnTo>
                  <a:lnTo>
                    <a:pt x="3307347" y="31228"/>
                  </a:lnTo>
                  <a:lnTo>
                    <a:pt x="3328685" y="28703"/>
                  </a:lnTo>
                  <a:lnTo>
                    <a:pt x="3350023" y="26345"/>
                  </a:lnTo>
                  <a:lnTo>
                    <a:pt x="3371361" y="24145"/>
                  </a:lnTo>
                  <a:lnTo>
                    <a:pt x="3392698" y="22091"/>
                  </a:lnTo>
                  <a:lnTo>
                    <a:pt x="3414036" y="20175"/>
                  </a:lnTo>
                  <a:lnTo>
                    <a:pt x="3435374" y="18389"/>
                  </a:lnTo>
                  <a:lnTo>
                    <a:pt x="3456711" y="16723"/>
                  </a:lnTo>
                  <a:lnTo>
                    <a:pt x="3478049" y="15171"/>
                  </a:lnTo>
                  <a:lnTo>
                    <a:pt x="3499387" y="13724"/>
                  </a:lnTo>
                  <a:lnTo>
                    <a:pt x="3520725" y="12376"/>
                  </a:lnTo>
                  <a:lnTo>
                    <a:pt x="3542062" y="11121"/>
                  </a:lnTo>
                  <a:lnTo>
                    <a:pt x="3563400" y="9952"/>
                  </a:lnTo>
                  <a:lnTo>
                    <a:pt x="3584738" y="8863"/>
                  </a:lnTo>
                  <a:lnTo>
                    <a:pt x="3606076" y="7850"/>
                  </a:lnTo>
                  <a:lnTo>
                    <a:pt x="3627413" y="6906"/>
                  </a:lnTo>
                  <a:lnTo>
                    <a:pt x="3648751" y="6028"/>
                  </a:lnTo>
                  <a:lnTo>
                    <a:pt x="3670089" y="5211"/>
                  </a:lnTo>
                  <a:lnTo>
                    <a:pt x="3691426" y="4451"/>
                  </a:lnTo>
                  <a:lnTo>
                    <a:pt x="3712764" y="3744"/>
                  </a:lnTo>
                  <a:lnTo>
                    <a:pt x="3734102" y="3086"/>
                  </a:lnTo>
                  <a:lnTo>
                    <a:pt x="3755440" y="2474"/>
                  </a:lnTo>
                  <a:lnTo>
                    <a:pt x="3776777" y="1905"/>
                  </a:lnTo>
                  <a:lnTo>
                    <a:pt x="3798115" y="1375"/>
                  </a:lnTo>
                  <a:lnTo>
                    <a:pt x="3819453" y="883"/>
                  </a:lnTo>
                  <a:lnTo>
                    <a:pt x="3840791" y="425"/>
                  </a:lnTo>
                  <a:lnTo>
                    <a:pt x="3862128" y="0"/>
                  </a:lnTo>
                  <a:lnTo>
                    <a:pt x="3862128" y="3447"/>
                  </a:lnTo>
                  <a:lnTo>
                    <a:pt x="3840791" y="4046"/>
                  </a:lnTo>
                  <a:lnTo>
                    <a:pt x="3819453" y="4685"/>
                  </a:lnTo>
                  <a:lnTo>
                    <a:pt x="3798115" y="5366"/>
                  </a:lnTo>
                  <a:lnTo>
                    <a:pt x="3776777" y="6091"/>
                  </a:lnTo>
                  <a:lnTo>
                    <a:pt x="3755440" y="6864"/>
                  </a:lnTo>
                  <a:lnTo>
                    <a:pt x="3734102" y="7688"/>
                  </a:lnTo>
                  <a:lnTo>
                    <a:pt x="3712764" y="8565"/>
                  </a:lnTo>
                  <a:lnTo>
                    <a:pt x="3691426" y="9499"/>
                  </a:lnTo>
                  <a:lnTo>
                    <a:pt x="3670089" y="10494"/>
                  </a:lnTo>
                  <a:lnTo>
                    <a:pt x="3648751" y="11553"/>
                  </a:lnTo>
                  <a:lnTo>
                    <a:pt x="3627413" y="12681"/>
                  </a:lnTo>
                  <a:lnTo>
                    <a:pt x="3606076" y="13882"/>
                  </a:lnTo>
                  <a:lnTo>
                    <a:pt x="3584738" y="15161"/>
                  </a:lnTo>
                  <a:lnTo>
                    <a:pt x="3563400" y="16521"/>
                  </a:lnTo>
                  <a:lnTo>
                    <a:pt x="3542062" y="17969"/>
                  </a:lnTo>
                  <a:lnTo>
                    <a:pt x="3520725" y="19509"/>
                  </a:lnTo>
                  <a:lnTo>
                    <a:pt x="3499387" y="21148"/>
                  </a:lnTo>
                  <a:lnTo>
                    <a:pt x="3478049" y="22891"/>
                  </a:lnTo>
                  <a:lnTo>
                    <a:pt x="3456711" y="24744"/>
                  </a:lnTo>
                  <a:lnTo>
                    <a:pt x="3435374" y="26714"/>
                  </a:lnTo>
                  <a:lnTo>
                    <a:pt x="3414036" y="28808"/>
                  </a:lnTo>
                  <a:lnTo>
                    <a:pt x="3392698" y="31033"/>
                  </a:lnTo>
                  <a:lnTo>
                    <a:pt x="3371361" y="33397"/>
                  </a:lnTo>
                  <a:lnTo>
                    <a:pt x="3350023" y="35907"/>
                  </a:lnTo>
                  <a:lnTo>
                    <a:pt x="3328685" y="38573"/>
                  </a:lnTo>
                  <a:lnTo>
                    <a:pt x="3307347" y="41403"/>
                  </a:lnTo>
                  <a:lnTo>
                    <a:pt x="3286010" y="44405"/>
                  </a:lnTo>
                  <a:lnTo>
                    <a:pt x="3264672" y="47591"/>
                  </a:lnTo>
                  <a:lnTo>
                    <a:pt x="3243334" y="50968"/>
                  </a:lnTo>
                  <a:lnTo>
                    <a:pt x="3221996" y="54549"/>
                  </a:lnTo>
                  <a:lnTo>
                    <a:pt x="3200659" y="58343"/>
                  </a:lnTo>
                  <a:lnTo>
                    <a:pt x="3179321" y="62361"/>
                  </a:lnTo>
                  <a:lnTo>
                    <a:pt x="3157983" y="66616"/>
                  </a:lnTo>
                  <a:lnTo>
                    <a:pt x="3136646" y="71119"/>
                  </a:lnTo>
                  <a:lnTo>
                    <a:pt x="3115308" y="75882"/>
                  </a:lnTo>
                  <a:lnTo>
                    <a:pt x="3093970" y="80918"/>
                  </a:lnTo>
                  <a:lnTo>
                    <a:pt x="3072632" y="86241"/>
                  </a:lnTo>
                  <a:lnTo>
                    <a:pt x="3051295" y="91870"/>
                  </a:lnTo>
                  <a:lnTo>
                    <a:pt x="3029957" y="97825"/>
                  </a:lnTo>
                  <a:lnTo>
                    <a:pt x="3008619" y="104129"/>
                  </a:lnTo>
                  <a:lnTo>
                    <a:pt x="2987281" y="110806"/>
                  </a:lnTo>
                  <a:lnTo>
                    <a:pt x="2965944" y="117882"/>
                  </a:lnTo>
                  <a:lnTo>
                    <a:pt x="2944606" y="125386"/>
                  </a:lnTo>
                  <a:lnTo>
                    <a:pt x="2923268" y="133347"/>
                  </a:lnTo>
                  <a:lnTo>
                    <a:pt x="2901931" y="141800"/>
                  </a:lnTo>
                  <a:lnTo>
                    <a:pt x="2880593" y="150778"/>
                  </a:lnTo>
                  <a:lnTo>
                    <a:pt x="2859255" y="160318"/>
                  </a:lnTo>
                  <a:lnTo>
                    <a:pt x="2837917" y="170460"/>
                  </a:lnTo>
                  <a:lnTo>
                    <a:pt x="2816580" y="181244"/>
                  </a:lnTo>
                  <a:lnTo>
                    <a:pt x="2795242" y="192711"/>
                  </a:lnTo>
                  <a:lnTo>
                    <a:pt x="2773904" y="204903"/>
                  </a:lnTo>
                  <a:lnTo>
                    <a:pt x="2752566" y="217862"/>
                  </a:lnTo>
                  <a:lnTo>
                    <a:pt x="2731229" y="231627"/>
                  </a:lnTo>
                  <a:lnTo>
                    <a:pt x="2709891" y="246235"/>
                  </a:lnTo>
                  <a:lnTo>
                    <a:pt x="2688553" y="261719"/>
                  </a:lnTo>
                  <a:lnTo>
                    <a:pt x="2667215" y="278107"/>
                  </a:lnTo>
                  <a:lnTo>
                    <a:pt x="2645878" y="295418"/>
                  </a:lnTo>
                  <a:lnTo>
                    <a:pt x="2624540" y="313669"/>
                  </a:lnTo>
                  <a:lnTo>
                    <a:pt x="2603202" y="332864"/>
                  </a:lnTo>
                  <a:lnTo>
                    <a:pt x="2581865" y="353002"/>
                  </a:lnTo>
                  <a:lnTo>
                    <a:pt x="2560527" y="374069"/>
                  </a:lnTo>
                  <a:lnTo>
                    <a:pt x="2539189" y="396043"/>
                  </a:lnTo>
                  <a:lnTo>
                    <a:pt x="2517851" y="418888"/>
                  </a:lnTo>
                  <a:lnTo>
                    <a:pt x="2496514" y="442556"/>
                  </a:lnTo>
                  <a:lnTo>
                    <a:pt x="2475176" y="466986"/>
                  </a:lnTo>
                  <a:lnTo>
                    <a:pt x="2453838" y="492103"/>
                  </a:lnTo>
                  <a:lnTo>
                    <a:pt x="2432500" y="517817"/>
                  </a:lnTo>
                  <a:lnTo>
                    <a:pt x="2411163" y="544026"/>
                  </a:lnTo>
                  <a:lnTo>
                    <a:pt x="2389825" y="570614"/>
                  </a:lnTo>
                  <a:lnTo>
                    <a:pt x="2368487" y="597453"/>
                  </a:lnTo>
                  <a:lnTo>
                    <a:pt x="2347150" y="624406"/>
                  </a:lnTo>
                  <a:lnTo>
                    <a:pt x="2325812" y="651331"/>
                  </a:lnTo>
                  <a:lnTo>
                    <a:pt x="2304474" y="678076"/>
                  </a:lnTo>
                  <a:lnTo>
                    <a:pt x="2283136" y="704494"/>
                  </a:lnTo>
                  <a:lnTo>
                    <a:pt x="2261799" y="730428"/>
                  </a:lnTo>
                  <a:lnTo>
                    <a:pt x="2240461" y="755703"/>
                  </a:lnTo>
                  <a:lnTo>
                    <a:pt x="2219123" y="780151"/>
                  </a:lnTo>
                  <a:lnTo>
                    <a:pt x="2197785" y="803627"/>
                  </a:lnTo>
                  <a:lnTo>
                    <a:pt x="2176448" y="826006"/>
                  </a:lnTo>
                  <a:lnTo>
                    <a:pt x="2155110" y="847190"/>
                  </a:lnTo>
                  <a:lnTo>
                    <a:pt x="2133772" y="867105"/>
                  </a:lnTo>
                  <a:lnTo>
                    <a:pt x="2112435" y="885705"/>
                  </a:lnTo>
                  <a:lnTo>
                    <a:pt x="2091097" y="902966"/>
                  </a:lnTo>
                  <a:lnTo>
                    <a:pt x="2069759" y="918887"/>
                  </a:lnTo>
                  <a:lnTo>
                    <a:pt x="2048421" y="933488"/>
                  </a:lnTo>
                  <a:lnTo>
                    <a:pt x="2027084" y="946806"/>
                  </a:lnTo>
                  <a:lnTo>
                    <a:pt x="2005746" y="958890"/>
                  </a:lnTo>
                  <a:lnTo>
                    <a:pt x="1984408" y="969804"/>
                  </a:lnTo>
                  <a:lnTo>
                    <a:pt x="1963070" y="979616"/>
                  </a:lnTo>
                  <a:lnTo>
                    <a:pt x="1941733" y="988403"/>
                  </a:lnTo>
                  <a:lnTo>
                    <a:pt x="1920395" y="996242"/>
                  </a:lnTo>
                  <a:lnTo>
                    <a:pt x="1899057" y="1003213"/>
                  </a:lnTo>
                  <a:lnTo>
                    <a:pt x="1877720" y="1009394"/>
                  </a:lnTo>
                  <a:lnTo>
                    <a:pt x="1856382" y="1014861"/>
                  </a:lnTo>
                  <a:lnTo>
                    <a:pt x="1835044" y="1019684"/>
                  </a:lnTo>
                  <a:lnTo>
                    <a:pt x="1813706" y="1023933"/>
                  </a:lnTo>
                  <a:lnTo>
                    <a:pt x="1792369" y="1027668"/>
                  </a:lnTo>
                  <a:lnTo>
                    <a:pt x="1771031" y="1030949"/>
                  </a:lnTo>
                  <a:lnTo>
                    <a:pt x="1749693" y="1033826"/>
                  </a:lnTo>
                  <a:lnTo>
                    <a:pt x="1728355" y="1036348"/>
                  </a:lnTo>
                  <a:lnTo>
                    <a:pt x="1707018" y="1038558"/>
                  </a:lnTo>
                  <a:lnTo>
                    <a:pt x="1685680" y="1040493"/>
                  </a:lnTo>
                  <a:lnTo>
                    <a:pt x="1664342" y="1042187"/>
                  </a:lnTo>
                  <a:lnTo>
                    <a:pt x="1643005" y="1043670"/>
                  </a:lnTo>
                  <a:lnTo>
                    <a:pt x="1621667" y="1044969"/>
                  </a:lnTo>
                  <a:lnTo>
                    <a:pt x="1600329" y="1046106"/>
                  </a:lnTo>
                  <a:lnTo>
                    <a:pt x="1578991" y="1047103"/>
                  </a:lnTo>
                  <a:lnTo>
                    <a:pt x="1557654" y="1047978"/>
                  </a:lnTo>
                  <a:lnTo>
                    <a:pt x="1536316" y="1048745"/>
                  </a:lnTo>
                  <a:lnTo>
                    <a:pt x="1514978" y="1049419"/>
                  </a:lnTo>
                  <a:lnTo>
                    <a:pt x="1493640" y="1050012"/>
                  </a:lnTo>
                  <a:lnTo>
                    <a:pt x="1472303" y="1050534"/>
                  </a:lnTo>
                  <a:lnTo>
                    <a:pt x="1450965" y="1050993"/>
                  </a:lnTo>
                  <a:lnTo>
                    <a:pt x="1429627" y="1051399"/>
                  </a:lnTo>
                  <a:lnTo>
                    <a:pt x="1408290" y="1051758"/>
                  </a:lnTo>
                  <a:lnTo>
                    <a:pt x="1386952" y="1052076"/>
                  </a:lnTo>
                  <a:lnTo>
                    <a:pt x="1365614" y="1052361"/>
                  </a:lnTo>
                  <a:lnTo>
                    <a:pt x="1344276" y="1052615"/>
                  </a:lnTo>
                  <a:lnTo>
                    <a:pt x="1322939" y="1052843"/>
                  </a:lnTo>
                  <a:lnTo>
                    <a:pt x="1301601" y="1053048"/>
                  </a:lnTo>
                  <a:lnTo>
                    <a:pt x="1280263" y="1053233"/>
                  </a:lnTo>
                  <a:lnTo>
                    <a:pt x="1258925" y="1053400"/>
                  </a:lnTo>
                  <a:lnTo>
                    <a:pt x="1237588" y="1053552"/>
                  </a:lnTo>
                  <a:lnTo>
                    <a:pt x="1216250" y="1053689"/>
                  </a:lnTo>
                  <a:lnTo>
                    <a:pt x="1194912" y="1053815"/>
                  </a:lnTo>
                  <a:lnTo>
                    <a:pt x="1173575" y="1053929"/>
                  </a:lnTo>
                  <a:lnTo>
                    <a:pt x="1152237" y="1054033"/>
                  </a:lnTo>
                  <a:lnTo>
                    <a:pt x="1130899" y="1054129"/>
                  </a:lnTo>
                  <a:lnTo>
                    <a:pt x="1109561" y="1054216"/>
                  </a:lnTo>
                  <a:lnTo>
                    <a:pt x="1088224" y="1054297"/>
                  </a:lnTo>
                  <a:lnTo>
                    <a:pt x="1066886" y="1054371"/>
                  </a:lnTo>
                  <a:lnTo>
                    <a:pt x="1045548" y="1054439"/>
                  </a:lnTo>
                  <a:lnTo>
                    <a:pt x="1024210" y="1054502"/>
                  </a:lnTo>
                  <a:lnTo>
                    <a:pt x="1002873" y="1054561"/>
                  </a:lnTo>
                  <a:lnTo>
                    <a:pt x="981535" y="1054615"/>
                  </a:lnTo>
                  <a:lnTo>
                    <a:pt x="960197" y="1054665"/>
                  </a:lnTo>
                  <a:lnTo>
                    <a:pt x="938860" y="1054712"/>
                  </a:lnTo>
                  <a:lnTo>
                    <a:pt x="917522" y="1054755"/>
                  </a:lnTo>
                  <a:lnTo>
                    <a:pt x="896184" y="1054796"/>
                  </a:lnTo>
                  <a:lnTo>
                    <a:pt x="874846" y="1054834"/>
                  </a:lnTo>
                  <a:lnTo>
                    <a:pt x="853509" y="1054870"/>
                  </a:lnTo>
                  <a:lnTo>
                    <a:pt x="832171" y="1054903"/>
                  </a:lnTo>
                  <a:lnTo>
                    <a:pt x="810833" y="1054935"/>
                  </a:lnTo>
                  <a:lnTo>
                    <a:pt x="789495" y="1054964"/>
                  </a:lnTo>
                  <a:lnTo>
                    <a:pt x="768158" y="1054992"/>
                  </a:lnTo>
                  <a:lnTo>
                    <a:pt x="746820" y="1055019"/>
                  </a:lnTo>
                  <a:lnTo>
                    <a:pt x="725482" y="1055044"/>
                  </a:lnTo>
                  <a:lnTo>
                    <a:pt x="704145" y="1055067"/>
                  </a:lnTo>
                  <a:lnTo>
                    <a:pt x="682807" y="1055090"/>
                  </a:lnTo>
                  <a:lnTo>
                    <a:pt x="661469" y="1055111"/>
                  </a:lnTo>
                  <a:lnTo>
                    <a:pt x="640131" y="1055132"/>
                  </a:lnTo>
                  <a:lnTo>
                    <a:pt x="618794" y="1055151"/>
                  </a:lnTo>
                  <a:lnTo>
                    <a:pt x="597456" y="1055170"/>
                  </a:lnTo>
                  <a:lnTo>
                    <a:pt x="576118" y="1055188"/>
                  </a:lnTo>
                  <a:lnTo>
                    <a:pt x="554780" y="1055205"/>
                  </a:lnTo>
                  <a:lnTo>
                    <a:pt x="533443" y="1055221"/>
                  </a:lnTo>
                  <a:lnTo>
                    <a:pt x="512105" y="1055236"/>
                  </a:lnTo>
                  <a:lnTo>
                    <a:pt x="490767" y="1055251"/>
                  </a:lnTo>
                  <a:lnTo>
                    <a:pt x="469430" y="1055265"/>
                  </a:lnTo>
                  <a:lnTo>
                    <a:pt x="448092" y="1055278"/>
                  </a:lnTo>
                  <a:lnTo>
                    <a:pt x="426754" y="1055291"/>
                  </a:lnTo>
                  <a:lnTo>
                    <a:pt x="405416" y="1055303"/>
                  </a:lnTo>
                  <a:lnTo>
                    <a:pt x="384079" y="1055315"/>
                  </a:lnTo>
                  <a:lnTo>
                    <a:pt x="362741" y="1055326"/>
                  </a:lnTo>
                  <a:lnTo>
                    <a:pt x="341403" y="1055337"/>
                  </a:lnTo>
                  <a:lnTo>
                    <a:pt x="320065" y="1055347"/>
                  </a:lnTo>
                  <a:lnTo>
                    <a:pt x="298728" y="1055356"/>
                  </a:lnTo>
                  <a:lnTo>
                    <a:pt x="277390" y="1055365"/>
                  </a:lnTo>
                  <a:lnTo>
                    <a:pt x="256052" y="1055374"/>
                  </a:lnTo>
                  <a:lnTo>
                    <a:pt x="234715" y="1055382"/>
                  </a:lnTo>
                  <a:lnTo>
                    <a:pt x="213377" y="1055390"/>
                  </a:lnTo>
                  <a:lnTo>
                    <a:pt x="192039" y="1055398"/>
                  </a:lnTo>
                  <a:lnTo>
                    <a:pt x="170701" y="1055405"/>
                  </a:lnTo>
                  <a:lnTo>
                    <a:pt x="149364" y="1055412"/>
                  </a:lnTo>
                  <a:lnTo>
                    <a:pt x="128026" y="1055419"/>
                  </a:lnTo>
                  <a:lnTo>
                    <a:pt x="106688" y="1055425"/>
                  </a:lnTo>
                  <a:lnTo>
                    <a:pt x="85350" y="1055431"/>
                  </a:lnTo>
                  <a:lnTo>
                    <a:pt x="64013" y="1055436"/>
                  </a:lnTo>
                  <a:lnTo>
                    <a:pt x="42675" y="1055442"/>
                  </a:lnTo>
                  <a:lnTo>
                    <a:pt x="21337" y="1055447"/>
                  </a:lnTo>
                  <a:lnTo>
                    <a:pt x="0" y="1055452"/>
                  </a:lnTo>
                  <a:close/>
                </a:path>
              </a:pathLst>
            </a:custGeom>
            <a:solidFill>
              <a:srgbClr val="B367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848104" y="2011362"/>
              <a:ext cx="3862128" cy="1054813"/>
            </a:xfrm>
            <a:custGeom>
              <a:avLst/>
              <a:pathLst>
                <a:path w="3862128" h="1054813">
                  <a:moveTo>
                    <a:pt x="0" y="1054813"/>
                  </a:moveTo>
                  <a:lnTo>
                    <a:pt x="21337" y="1054802"/>
                  </a:lnTo>
                  <a:lnTo>
                    <a:pt x="42675" y="1054791"/>
                  </a:lnTo>
                  <a:lnTo>
                    <a:pt x="64013" y="1054779"/>
                  </a:lnTo>
                  <a:lnTo>
                    <a:pt x="85350" y="1054768"/>
                  </a:lnTo>
                  <a:lnTo>
                    <a:pt x="106688" y="1054756"/>
                  </a:lnTo>
                  <a:lnTo>
                    <a:pt x="128026" y="1054744"/>
                  </a:lnTo>
                  <a:lnTo>
                    <a:pt x="149364" y="1054732"/>
                  </a:lnTo>
                  <a:lnTo>
                    <a:pt x="170701" y="1054719"/>
                  </a:lnTo>
                  <a:lnTo>
                    <a:pt x="192039" y="1054707"/>
                  </a:lnTo>
                  <a:lnTo>
                    <a:pt x="213377" y="1054694"/>
                  </a:lnTo>
                  <a:lnTo>
                    <a:pt x="234715" y="1054681"/>
                  </a:lnTo>
                  <a:lnTo>
                    <a:pt x="256052" y="1054668"/>
                  </a:lnTo>
                  <a:lnTo>
                    <a:pt x="277390" y="1054655"/>
                  </a:lnTo>
                  <a:lnTo>
                    <a:pt x="298728" y="1054641"/>
                  </a:lnTo>
                  <a:lnTo>
                    <a:pt x="320065" y="1054627"/>
                  </a:lnTo>
                  <a:lnTo>
                    <a:pt x="341403" y="1054613"/>
                  </a:lnTo>
                  <a:lnTo>
                    <a:pt x="362741" y="1054599"/>
                  </a:lnTo>
                  <a:lnTo>
                    <a:pt x="384079" y="1054585"/>
                  </a:lnTo>
                  <a:lnTo>
                    <a:pt x="405416" y="1054570"/>
                  </a:lnTo>
                  <a:lnTo>
                    <a:pt x="426754" y="1054555"/>
                  </a:lnTo>
                  <a:lnTo>
                    <a:pt x="448092" y="1054540"/>
                  </a:lnTo>
                  <a:lnTo>
                    <a:pt x="469430" y="1054525"/>
                  </a:lnTo>
                  <a:lnTo>
                    <a:pt x="490767" y="1054509"/>
                  </a:lnTo>
                  <a:lnTo>
                    <a:pt x="512105" y="1054493"/>
                  </a:lnTo>
                  <a:lnTo>
                    <a:pt x="533443" y="1054477"/>
                  </a:lnTo>
                  <a:lnTo>
                    <a:pt x="554780" y="1054461"/>
                  </a:lnTo>
                  <a:lnTo>
                    <a:pt x="576118" y="1054444"/>
                  </a:lnTo>
                  <a:lnTo>
                    <a:pt x="597456" y="1054427"/>
                  </a:lnTo>
                  <a:lnTo>
                    <a:pt x="618794" y="1054410"/>
                  </a:lnTo>
                  <a:lnTo>
                    <a:pt x="640131" y="1054393"/>
                  </a:lnTo>
                  <a:lnTo>
                    <a:pt x="661469" y="1054375"/>
                  </a:lnTo>
                  <a:lnTo>
                    <a:pt x="682807" y="1054356"/>
                  </a:lnTo>
                  <a:lnTo>
                    <a:pt x="704145" y="1054338"/>
                  </a:lnTo>
                  <a:lnTo>
                    <a:pt x="725482" y="1054318"/>
                  </a:lnTo>
                  <a:lnTo>
                    <a:pt x="746820" y="1054298"/>
                  </a:lnTo>
                  <a:lnTo>
                    <a:pt x="768158" y="1054276"/>
                  </a:lnTo>
                  <a:lnTo>
                    <a:pt x="789495" y="1054254"/>
                  </a:lnTo>
                  <a:lnTo>
                    <a:pt x="810833" y="1054229"/>
                  </a:lnTo>
                  <a:lnTo>
                    <a:pt x="832171" y="1054204"/>
                  </a:lnTo>
                  <a:lnTo>
                    <a:pt x="853509" y="1054176"/>
                  </a:lnTo>
                  <a:lnTo>
                    <a:pt x="874846" y="1054147"/>
                  </a:lnTo>
                  <a:lnTo>
                    <a:pt x="896184" y="1054115"/>
                  </a:lnTo>
                  <a:lnTo>
                    <a:pt x="917522" y="1054081"/>
                  </a:lnTo>
                  <a:lnTo>
                    <a:pt x="938860" y="1054043"/>
                  </a:lnTo>
                  <a:lnTo>
                    <a:pt x="960197" y="1054003"/>
                  </a:lnTo>
                  <a:lnTo>
                    <a:pt x="981535" y="1053959"/>
                  </a:lnTo>
                  <a:lnTo>
                    <a:pt x="1002873" y="1053911"/>
                  </a:lnTo>
                  <a:lnTo>
                    <a:pt x="1024210" y="1053858"/>
                  </a:lnTo>
                  <a:lnTo>
                    <a:pt x="1045548" y="1053800"/>
                  </a:lnTo>
                  <a:lnTo>
                    <a:pt x="1066886" y="1053737"/>
                  </a:lnTo>
                  <a:lnTo>
                    <a:pt x="1088224" y="1053667"/>
                  </a:lnTo>
                  <a:lnTo>
                    <a:pt x="1109561" y="1053590"/>
                  </a:lnTo>
                  <a:lnTo>
                    <a:pt x="1130899" y="1053506"/>
                  </a:lnTo>
                  <a:lnTo>
                    <a:pt x="1152237" y="1053412"/>
                  </a:lnTo>
                  <a:lnTo>
                    <a:pt x="1173575" y="1053308"/>
                  </a:lnTo>
                  <a:lnTo>
                    <a:pt x="1194912" y="1053193"/>
                  </a:lnTo>
                  <a:lnTo>
                    <a:pt x="1216250" y="1053065"/>
                  </a:lnTo>
                  <a:lnTo>
                    <a:pt x="1237588" y="1052923"/>
                  </a:lnTo>
                  <a:lnTo>
                    <a:pt x="1258925" y="1052764"/>
                  </a:lnTo>
                  <a:lnTo>
                    <a:pt x="1280263" y="1052586"/>
                  </a:lnTo>
                  <a:lnTo>
                    <a:pt x="1301601" y="1052387"/>
                  </a:lnTo>
                  <a:lnTo>
                    <a:pt x="1322939" y="1052163"/>
                  </a:lnTo>
                  <a:lnTo>
                    <a:pt x="1344276" y="1051911"/>
                  </a:lnTo>
                  <a:lnTo>
                    <a:pt x="1365614" y="1051628"/>
                  </a:lnTo>
                  <a:lnTo>
                    <a:pt x="1386952" y="1051308"/>
                  </a:lnTo>
                  <a:lnTo>
                    <a:pt x="1408290" y="1050946"/>
                  </a:lnTo>
                  <a:lnTo>
                    <a:pt x="1429627" y="1050536"/>
                  </a:lnTo>
                  <a:lnTo>
                    <a:pt x="1450965" y="1050071"/>
                  </a:lnTo>
                  <a:lnTo>
                    <a:pt x="1472303" y="1049542"/>
                  </a:lnTo>
                  <a:lnTo>
                    <a:pt x="1493640" y="1048940"/>
                  </a:lnTo>
                  <a:lnTo>
                    <a:pt x="1514978" y="1048256"/>
                  </a:lnTo>
                  <a:lnTo>
                    <a:pt x="1536316" y="1047479"/>
                  </a:lnTo>
                  <a:lnTo>
                    <a:pt x="1557654" y="1046596"/>
                  </a:lnTo>
                  <a:lnTo>
                    <a:pt x="1578991" y="1045592"/>
                  </a:lnTo>
                  <a:lnTo>
                    <a:pt x="1600329" y="1044451"/>
                  </a:lnTo>
                  <a:lnTo>
                    <a:pt x="1621667" y="1043154"/>
                  </a:lnTo>
                  <a:lnTo>
                    <a:pt x="1643005" y="1041679"/>
                  </a:lnTo>
                  <a:lnTo>
                    <a:pt x="1664342" y="1040002"/>
                  </a:lnTo>
                  <a:lnTo>
                    <a:pt x="1685680" y="1038096"/>
                  </a:lnTo>
                  <a:lnTo>
                    <a:pt x="1707018" y="1035930"/>
                  </a:lnTo>
                  <a:lnTo>
                    <a:pt x="1728355" y="1033469"/>
                  </a:lnTo>
                  <a:lnTo>
                    <a:pt x="1749693" y="1030674"/>
                  </a:lnTo>
                  <a:lnTo>
                    <a:pt x="1771031" y="1027503"/>
                  </a:lnTo>
                  <a:lnTo>
                    <a:pt x="1792369" y="1023907"/>
                  </a:lnTo>
                  <a:lnTo>
                    <a:pt x="1813706" y="1019833"/>
                  </a:lnTo>
                  <a:lnTo>
                    <a:pt x="1835044" y="1015224"/>
                  </a:lnTo>
                  <a:lnTo>
                    <a:pt x="1856382" y="1010015"/>
                  </a:lnTo>
                  <a:lnTo>
                    <a:pt x="1877720" y="1004140"/>
                  </a:lnTo>
                  <a:lnTo>
                    <a:pt x="1899057" y="997523"/>
                  </a:lnTo>
                  <a:lnTo>
                    <a:pt x="1920395" y="990089"/>
                  </a:lnTo>
                  <a:lnTo>
                    <a:pt x="1941733" y="981757"/>
                  </a:lnTo>
                  <a:lnTo>
                    <a:pt x="1963070" y="972442"/>
                  </a:lnTo>
                  <a:lnTo>
                    <a:pt x="1984408" y="962063"/>
                  </a:lnTo>
                  <a:lnTo>
                    <a:pt x="2005746" y="950537"/>
                  </a:lnTo>
                  <a:lnTo>
                    <a:pt x="2027084" y="937788"/>
                  </a:lnTo>
                  <a:lnTo>
                    <a:pt x="2048421" y="923745"/>
                  </a:lnTo>
                  <a:lnTo>
                    <a:pt x="2069759" y="908352"/>
                  </a:lnTo>
                  <a:lnTo>
                    <a:pt x="2091097" y="891566"/>
                  </a:lnTo>
                  <a:lnTo>
                    <a:pt x="2112435" y="873366"/>
                  </a:lnTo>
                  <a:lnTo>
                    <a:pt x="2133772" y="853756"/>
                  </a:lnTo>
                  <a:lnTo>
                    <a:pt x="2155110" y="832766"/>
                  </a:lnTo>
                  <a:lnTo>
                    <a:pt x="2176448" y="810459"/>
                  </a:lnTo>
                  <a:lnTo>
                    <a:pt x="2197785" y="786928"/>
                  </a:lnTo>
                  <a:lnTo>
                    <a:pt x="2219123" y="762298"/>
                  </a:lnTo>
                  <a:lnTo>
                    <a:pt x="2240461" y="736726"/>
                  </a:lnTo>
                  <a:lnTo>
                    <a:pt x="2261799" y="710392"/>
                  </a:lnTo>
                  <a:lnTo>
                    <a:pt x="2283136" y="683500"/>
                  </a:lnTo>
                  <a:lnTo>
                    <a:pt x="2304474" y="656259"/>
                  </a:lnTo>
                  <a:lnTo>
                    <a:pt x="2325812" y="628847"/>
                  </a:lnTo>
                  <a:lnTo>
                    <a:pt x="2347150" y="601431"/>
                  </a:lnTo>
                  <a:lnTo>
                    <a:pt x="2368487" y="574168"/>
                  </a:lnTo>
                  <a:lnTo>
                    <a:pt x="2389825" y="547206"/>
                  </a:lnTo>
                  <a:lnTo>
                    <a:pt x="2411163" y="520678"/>
                  </a:lnTo>
                  <a:lnTo>
                    <a:pt x="2432500" y="494701"/>
                  </a:lnTo>
                  <a:lnTo>
                    <a:pt x="2453838" y="469376"/>
                  </a:lnTo>
                  <a:lnTo>
                    <a:pt x="2475176" y="444787"/>
                  </a:lnTo>
                  <a:lnTo>
                    <a:pt x="2496514" y="421001"/>
                  </a:lnTo>
                  <a:lnTo>
                    <a:pt x="2517851" y="398069"/>
                  </a:lnTo>
                  <a:lnTo>
                    <a:pt x="2539189" y="376025"/>
                  </a:lnTo>
                  <a:lnTo>
                    <a:pt x="2560527" y="354892"/>
                  </a:lnTo>
                  <a:lnTo>
                    <a:pt x="2581865" y="334678"/>
                  </a:lnTo>
                  <a:lnTo>
                    <a:pt x="2603202" y="315382"/>
                  </a:lnTo>
                  <a:lnTo>
                    <a:pt x="2624540" y="296994"/>
                  </a:lnTo>
                  <a:lnTo>
                    <a:pt x="2645878" y="279496"/>
                  </a:lnTo>
                  <a:lnTo>
                    <a:pt x="2667215" y="262865"/>
                  </a:lnTo>
                  <a:lnTo>
                    <a:pt x="2688553" y="247075"/>
                  </a:lnTo>
                  <a:lnTo>
                    <a:pt x="2709891" y="232096"/>
                  </a:lnTo>
                  <a:lnTo>
                    <a:pt x="2731229" y="217897"/>
                  </a:lnTo>
                  <a:lnTo>
                    <a:pt x="2752566" y="204449"/>
                  </a:lnTo>
                  <a:lnTo>
                    <a:pt x="2773904" y="191721"/>
                  </a:lnTo>
                  <a:lnTo>
                    <a:pt x="2795242" y="179685"/>
                  </a:lnTo>
                  <a:lnTo>
                    <a:pt x="2816580" y="168310"/>
                  </a:lnTo>
                  <a:lnTo>
                    <a:pt x="2837917" y="157568"/>
                  </a:lnTo>
                  <a:lnTo>
                    <a:pt x="2859255" y="147432"/>
                  </a:lnTo>
                  <a:lnTo>
                    <a:pt x="2880593" y="137874"/>
                  </a:lnTo>
                  <a:lnTo>
                    <a:pt x="2901931" y="128867"/>
                  </a:lnTo>
                  <a:lnTo>
                    <a:pt x="2923268" y="120383"/>
                  </a:lnTo>
                  <a:lnTo>
                    <a:pt x="2944606" y="112396"/>
                  </a:lnTo>
                  <a:lnTo>
                    <a:pt x="2965944" y="104880"/>
                  </a:lnTo>
                  <a:lnTo>
                    <a:pt x="2987281" y="97809"/>
                  </a:lnTo>
                  <a:lnTo>
                    <a:pt x="3008619" y="91160"/>
                  </a:lnTo>
                  <a:lnTo>
                    <a:pt x="3029957" y="84908"/>
                  </a:lnTo>
                  <a:lnTo>
                    <a:pt x="3051295" y="79031"/>
                  </a:lnTo>
                  <a:lnTo>
                    <a:pt x="3072632" y="73507"/>
                  </a:lnTo>
                  <a:lnTo>
                    <a:pt x="3093970" y="68315"/>
                  </a:lnTo>
                  <a:lnTo>
                    <a:pt x="3115308" y="63438"/>
                  </a:lnTo>
                  <a:lnTo>
                    <a:pt x="3136646" y="58859"/>
                  </a:lnTo>
                  <a:lnTo>
                    <a:pt x="3157983" y="54562"/>
                  </a:lnTo>
                  <a:lnTo>
                    <a:pt x="3179321" y="50534"/>
                  </a:lnTo>
                  <a:lnTo>
                    <a:pt x="3200659" y="46760"/>
                  </a:lnTo>
                  <a:lnTo>
                    <a:pt x="3221996" y="43225"/>
                  </a:lnTo>
                  <a:lnTo>
                    <a:pt x="3243334" y="39918"/>
                  </a:lnTo>
                  <a:lnTo>
                    <a:pt x="3264672" y="36824"/>
                  </a:lnTo>
                  <a:lnTo>
                    <a:pt x="3286010" y="33932"/>
                  </a:lnTo>
                  <a:lnTo>
                    <a:pt x="3307347" y="31228"/>
                  </a:lnTo>
                  <a:lnTo>
                    <a:pt x="3328685" y="28703"/>
                  </a:lnTo>
                  <a:lnTo>
                    <a:pt x="3350023" y="26345"/>
                  </a:lnTo>
                  <a:lnTo>
                    <a:pt x="3371361" y="24145"/>
                  </a:lnTo>
                  <a:lnTo>
                    <a:pt x="3392698" y="22091"/>
                  </a:lnTo>
                  <a:lnTo>
                    <a:pt x="3414036" y="20175"/>
                  </a:lnTo>
                  <a:lnTo>
                    <a:pt x="3435374" y="18389"/>
                  </a:lnTo>
                  <a:lnTo>
                    <a:pt x="3456711" y="16723"/>
                  </a:lnTo>
                  <a:lnTo>
                    <a:pt x="3478049" y="15171"/>
                  </a:lnTo>
                  <a:lnTo>
                    <a:pt x="3499387" y="13724"/>
                  </a:lnTo>
                  <a:lnTo>
                    <a:pt x="3520725" y="12376"/>
                  </a:lnTo>
                  <a:lnTo>
                    <a:pt x="3542062" y="11121"/>
                  </a:lnTo>
                  <a:lnTo>
                    <a:pt x="3563400" y="9952"/>
                  </a:lnTo>
                  <a:lnTo>
                    <a:pt x="3584738" y="8863"/>
                  </a:lnTo>
                  <a:lnTo>
                    <a:pt x="3606076" y="7850"/>
                  </a:lnTo>
                  <a:lnTo>
                    <a:pt x="3627413" y="6906"/>
                  </a:lnTo>
                  <a:lnTo>
                    <a:pt x="3648751" y="6028"/>
                  </a:lnTo>
                  <a:lnTo>
                    <a:pt x="3670089" y="5211"/>
                  </a:lnTo>
                  <a:lnTo>
                    <a:pt x="3691426" y="4451"/>
                  </a:lnTo>
                  <a:lnTo>
                    <a:pt x="3712764" y="3744"/>
                  </a:lnTo>
                  <a:lnTo>
                    <a:pt x="3734102" y="3086"/>
                  </a:lnTo>
                  <a:lnTo>
                    <a:pt x="3755440" y="2474"/>
                  </a:lnTo>
                  <a:lnTo>
                    <a:pt x="3776777" y="1905"/>
                  </a:lnTo>
                  <a:lnTo>
                    <a:pt x="3798115" y="1375"/>
                  </a:lnTo>
                  <a:lnTo>
                    <a:pt x="3819453" y="883"/>
                  </a:lnTo>
                  <a:lnTo>
                    <a:pt x="3840791" y="425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848104" y="2014809"/>
              <a:ext cx="3862128" cy="1052005"/>
            </a:xfrm>
            <a:custGeom>
              <a:avLst/>
              <a:pathLst>
                <a:path w="3862128" h="1052005">
                  <a:moveTo>
                    <a:pt x="3862128" y="0"/>
                  </a:moveTo>
                  <a:lnTo>
                    <a:pt x="3840791" y="599"/>
                  </a:lnTo>
                  <a:lnTo>
                    <a:pt x="3819453" y="1238"/>
                  </a:lnTo>
                  <a:lnTo>
                    <a:pt x="3798115" y="1919"/>
                  </a:lnTo>
                  <a:lnTo>
                    <a:pt x="3776777" y="2644"/>
                  </a:lnTo>
                  <a:lnTo>
                    <a:pt x="3755440" y="3417"/>
                  </a:lnTo>
                  <a:lnTo>
                    <a:pt x="3734102" y="4241"/>
                  </a:lnTo>
                  <a:lnTo>
                    <a:pt x="3712764" y="5118"/>
                  </a:lnTo>
                  <a:lnTo>
                    <a:pt x="3691426" y="6052"/>
                  </a:lnTo>
                  <a:lnTo>
                    <a:pt x="3670089" y="7047"/>
                  </a:lnTo>
                  <a:lnTo>
                    <a:pt x="3648751" y="8106"/>
                  </a:lnTo>
                  <a:lnTo>
                    <a:pt x="3627413" y="9234"/>
                  </a:lnTo>
                  <a:lnTo>
                    <a:pt x="3606076" y="10435"/>
                  </a:lnTo>
                  <a:lnTo>
                    <a:pt x="3584738" y="11714"/>
                  </a:lnTo>
                  <a:lnTo>
                    <a:pt x="3563400" y="13074"/>
                  </a:lnTo>
                  <a:lnTo>
                    <a:pt x="3542062" y="14522"/>
                  </a:lnTo>
                  <a:lnTo>
                    <a:pt x="3520725" y="16062"/>
                  </a:lnTo>
                  <a:lnTo>
                    <a:pt x="3499387" y="17701"/>
                  </a:lnTo>
                  <a:lnTo>
                    <a:pt x="3478049" y="19444"/>
                  </a:lnTo>
                  <a:lnTo>
                    <a:pt x="3456711" y="21297"/>
                  </a:lnTo>
                  <a:lnTo>
                    <a:pt x="3435374" y="23267"/>
                  </a:lnTo>
                  <a:lnTo>
                    <a:pt x="3414036" y="25361"/>
                  </a:lnTo>
                  <a:lnTo>
                    <a:pt x="3392698" y="27586"/>
                  </a:lnTo>
                  <a:lnTo>
                    <a:pt x="3371361" y="29950"/>
                  </a:lnTo>
                  <a:lnTo>
                    <a:pt x="3350023" y="32460"/>
                  </a:lnTo>
                  <a:lnTo>
                    <a:pt x="3328685" y="35126"/>
                  </a:lnTo>
                  <a:lnTo>
                    <a:pt x="3307347" y="37956"/>
                  </a:lnTo>
                  <a:lnTo>
                    <a:pt x="3286010" y="40958"/>
                  </a:lnTo>
                  <a:lnTo>
                    <a:pt x="3264672" y="44144"/>
                  </a:lnTo>
                  <a:lnTo>
                    <a:pt x="3243334" y="47521"/>
                  </a:lnTo>
                  <a:lnTo>
                    <a:pt x="3221996" y="51102"/>
                  </a:lnTo>
                  <a:lnTo>
                    <a:pt x="3200659" y="54896"/>
                  </a:lnTo>
                  <a:lnTo>
                    <a:pt x="3179321" y="58914"/>
                  </a:lnTo>
                  <a:lnTo>
                    <a:pt x="3157983" y="63169"/>
                  </a:lnTo>
                  <a:lnTo>
                    <a:pt x="3136646" y="67672"/>
                  </a:lnTo>
                  <a:lnTo>
                    <a:pt x="3115308" y="72435"/>
                  </a:lnTo>
                  <a:lnTo>
                    <a:pt x="3093970" y="77471"/>
                  </a:lnTo>
                  <a:lnTo>
                    <a:pt x="3072632" y="82794"/>
                  </a:lnTo>
                  <a:lnTo>
                    <a:pt x="3051295" y="88423"/>
                  </a:lnTo>
                  <a:lnTo>
                    <a:pt x="3029957" y="94378"/>
                  </a:lnTo>
                  <a:lnTo>
                    <a:pt x="3008619" y="100682"/>
                  </a:lnTo>
                  <a:lnTo>
                    <a:pt x="2987281" y="107359"/>
                  </a:lnTo>
                  <a:lnTo>
                    <a:pt x="2965944" y="114435"/>
                  </a:lnTo>
                  <a:lnTo>
                    <a:pt x="2944606" y="121939"/>
                  </a:lnTo>
                  <a:lnTo>
                    <a:pt x="2923268" y="129900"/>
                  </a:lnTo>
                  <a:lnTo>
                    <a:pt x="2901931" y="138353"/>
                  </a:lnTo>
                  <a:lnTo>
                    <a:pt x="2880593" y="147331"/>
                  </a:lnTo>
                  <a:lnTo>
                    <a:pt x="2859255" y="156871"/>
                  </a:lnTo>
                  <a:lnTo>
                    <a:pt x="2837917" y="167013"/>
                  </a:lnTo>
                  <a:lnTo>
                    <a:pt x="2816580" y="177797"/>
                  </a:lnTo>
                  <a:lnTo>
                    <a:pt x="2795242" y="189264"/>
                  </a:lnTo>
                  <a:lnTo>
                    <a:pt x="2773904" y="201456"/>
                  </a:lnTo>
                  <a:lnTo>
                    <a:pt x="2752566" y="214415"/>
                  </a:lnTo>
                  <a:lnTo>
                    <a:pt x="2731229" y="228180"/>
                  </a:lnTo>
                  <a:lnTo>
                    <a:pt x="2709891" y="242788"/>
                  </a:lnTo>
                  <a:lnTo>
                    <a:pt x="2688553" y="258272"/>
                  </a:lnTo>
                  <a:lnTo>
                    <a:pt x="2667215" y="274660"/>
                  </a:lnTo>
                  <a:lnTo>
                    <a:pt x="2645878" y="291971"/>
                  </a:lnTo>
                  <a:lnTo>
                    <a:pt x="2624540" y="310222"/>
                  </a:lnTo>
                  <a:lnTo>
                    <a:pt x="2603202" y="329417"/>
                  </a:lnTo>
                  <a:lnTo>
                    <a:pt x="2581865" y="349555"/>
                  </a:lnTo>
                  <a:lnTo>
                    <a:pt x="2560527" y="370622"/>
                  </a:lnTo>
                  <a:lnTo>
                    <a:pt x="2539189" y="392596"/>
                  </a:lnTo>
                  <a:lnTo>
                    <a:pt x="2517851" y="415441"/>
                  </a:lnTo>
                  <a:lnTo>
                    <a:pt x="2496514" y="439109"/>
                  </a:lnTo>
                  <a:lnTo>
                    <a:pt x="2475176" y="463539"/>
                  </a:lnTo>
                  <a:lnTo>
                    <a:pt x="2453838" y="488656"/>
                  </a:lnTo>
                  <a:lnTo>
                    <a:pt x="2432500" y="514370"/>
                  </a:lnTo>
                  <a:lnTo>
                    <a:pt x="2411163" y="540579"/>
                  </a:lnTo>
                  <a:lnTo>
                    <a:pt x="2389825" y="567167"/>
                  </a:lnTo>
                  <a:lnTo>
                    <a:pt x="2368487" y="594006"/>
                  </a:lnTo>
                  <a:lnTo>
                    <a:pt x="2347150" y="620959"/>
                  </a:lnTo>
                  <a:lnTo>
                    <a:pt x="2325812" y="647884"/>
                  </a:lnTo>
                  <a:lnTo>
                    <a:pt x="2304474" y="674629"/>
                  </a:lnTo>
                  <a:lnTo>
                    <a:pt x="2283136" y="701047"/>
                  </a:lnTo>
                  <a:lnTo>
                    <a:pt x="2261799" y="726981"/>
                  </a:lnTo>
                  <a:lnTo>
                    <a:pt x="2240461" y="752256"/>
                  </a:lnTo>
                  <a:lnTo>
                    <a:pt x="2219123" y="776704"/>
                  </a:lnTo>
                  <a:lnTo>
                    <a:pt x="2197785" y="800180"/>
                  </a:lnTo>
                  <a:lnTo>
                    <a:pt x="2176448" y="822559"/>
                  </a:lnTo>
                  <a:lnTo>
                    <a:pt x="2155110" y="843743"/>
                  </a:lnTo>
                  <a:lnTo>
                    <a:pt x="2133772" y="863658"/>
                  </a:lnTo>
                  <a:lnTo>
                    <a:pt x="2112435" y="882258"/>
                  </a:lnTo>
                  <a:lnTo>
                    <a:pt x="2091097" y="899519"/>
                  </a:lnTo>
                  <a:lnTo>
                    <a:pt x="2069759" y="915440"/>
                  </a:lnTo>
                  <a:lnTo>
                    <a:pt x="2048421" y="930041"/>
                  </a:lnTo>
                  <a:lnTo>
                    <a:pt x="2027084" y="943359"/>
                  </a:lnTo>
                  <a:lnTo>
                    <a:pt x="2005746" y="955443"/>
                  </a:lnTo>
                  <a:lnTo>
                    <a:pt x="1984408" y="966357"/>
                  </a:lnTo>
                  <a:lnTo>
                    <a:pt x="1963070" y="976169"/>
                  </a:lnTo>
                  <a:lnTo>
                    <a:pt x="1941733" y="984956"/>
                  </a:lnTo>
                  <a:lnTo>
                    <a:pt x="1920395" y="992795"/>
                  </a:lnTo>
                  <a:lnTo>
                    <a:pt x="1899057" y="999766"/>
                  </a:lnTo>
                  <a:lnTo>
                    <a:pt x="1877720" y="1005947"/>
                  </a:lnTo>
                  <a:lnTo>
                    <a:pt x="1856382" y="1011414"/>
                  </a:lnTo>
                  <a:lnTo>
                    <a:pt x="1835044" y="1016237"/>
                  </a:lnTo>
                  <a:lnTo>
                    <a:pt x="1813706" y="1020486"/>
                  </a:lnTo>
                  <a:lnTo>
                    <a:pt x="1792369" y="1024221"/>
                  </a:lnTo>
                  <a:lnTo>
                    <a:pt x="1771031" y="1027502"/>
                  </a:lnTo>
                  <a:lnTo>
                    <a:pt x="1749693" y="1030379"/>
                  </a:lnTo>
                  <a:lnTo>
                    <a:pt x="1728355" y="1032901"/>
                  </a:lnTo>
                  <a:lnTo>
                    <a:pt x="1707018" y="1035111"/>
                  </a:lnTo>
                  <a:lnTo>
                    <a:pt x="1685680" y="1037046"/>
                  </a:lnTo>
                  <a:lnTo>
                    <a:pt x="1664342" y="1038740"/>
                  </a:lnTo>
                  <a:lnTo>
                    <a:pt x="1643005" y="1040223"/>
                  </a:lnTo>
                  <a:lnTo>
                    <a:pt x="1621667" y="1041522"/>
                  </a:lnTo>
                  <a:lnTo>
                    <a:pt x="1600329" y="1042659"/>
                  </a:lnTo>
                  <a:lnTo>
                    <a:pt x="1578991" y="1043656"/>
                  </a:lnTo>
                  <a:lnTo>
                    <a:pt x="1557654" y="1044531"/>
                  </a:lnTo>
                  <a:lnTo>
                    <a:pt x="1536316" y="1045298"/>
                  </a:lnTo>
                  <a:lnTo>
                    <a:pt x="1514978" y="1045972"/>
                  </a:lnTo>
                  <a:lnTo>
                    <a:pt x="1493640" y="1046565"/>
                  </a:lnTo>
                  <a:lnTo>
                    <a:pt x="1472303" y="1047087"/>
                  </a:lnTo>
                  <a:lnTo>
                    <a:pt x="1450965" y="1047546"/>
                  </a:lnTo>
                  <a:lnTo>
                    <a:pt x="1429627" y="1047952"/>
                  </a:lnTo>
                  <a:lnTo>
                    <a:pt x="1408290" y="1048311"/>
                  </a:lnTo>
                  <a:lnTo>
                    <a:pt x="1386952" y="1048629"/>
                  </a:lnTo>
                  <a:lnTo>
                    <a:pt x="1365614" y="1048914"/>
                  </a:lnTo>
                  <a:lnTo>
                    <a:pt x="1344276" y="1049168"/>
                  </a:lnTo>
                  <a:lnTo>
                    <a:pt x="1322939" y="1049396"/>
                  </a:lnTo>
                  <a:lnTo>
                    <a:pt x="1301601" y="1049601"/>
                  </a:lnTo>
                  <a:lnTo>
                    <a:pt x="1280263" y="1049786"/>
                  </a:lnTo>
                  <a:lnTo>
                    <a:pt x="1258925" y="1049953"/>
                  </a:lnTo>
                  <a:lnTo>
                    <a:pt x="1237588" y="1050105"/>
                  </a:lnTo>
                  <a:lnTo>
                    <a:pt x="1216250" y="1050242"/>
                  </a:lnTo>
                  <a:lnTo>
                    <a:pt x="1194912" y="1050368"/>
                  </a:lnTo>
                  <a:lnTo>
                    <a:pt x="1173575" y="1050482"/>
                  </a:lnTo>
                  <a:lnTo>
                    <a:pt x="1152237" y="1050586"/>
                  </a:lnTo>
                  <a:lnTo>
                    <a:pt x="1130899" y="1050682"/>
                  </a:lnTo>
                  <a:lnTo>
                    <a:pt x="1109561" y="1050769"/>
                  </a:lnTo>
                  <a:lnTo>
                    <a:pt x="1088224" y="1050850"/>
                  </a:lnTo>
                  <a:lnTo>
                    <a:pt x="1066886" y="1050924"/>
                  </a:lnTo>
                  <a:lnTo>
                    <a:pt x="1045548" y="1050992"/>
                  </a:lnTo>
                  <a:lnTo>
                    <a:pt x="1024210" y="1051055"/>
                  </a:lnTo>
                  <a:lnTo>
                    <a:pt x="1002873" y="1051114"/>
                  </a:lnTo>
                  <a:lnTo>
                    <a:pt x="981535" y="1051168"/>
                  </a:lnTo>
                  <a:lnTo>
                    <a:pt x="960197" y="1051218"/>
                  </a:lnTo>
                  <a:lnTo>
                    <a:pt x="938860" y="1051265"/>
                  </a:lnTo>
                  <a:lnTo>
                    <a:pt x="917522" y="1051308"/>
                  </a:lnTo>
                  <a:lnTo>
                    <a:pt x="896184" y="1051349"/>
                  </a:lnTo>
                  <a:lnTo>
                    <a:pt x="874846" y="1051387"/>
                  </a:lnTo>
                  <a:lnTo>
                    <a:pt x="853509" y="1051423"/>
                  </a:lnTo>
                  <a:lnTo>
                    <a:pt x="832171" y="1051456"/>
                  </a:lnTo>
                  <a:lnTo>
                    <a:pt x="810833" y="1051487"/>
                  </a:lnTo>
                  <a:lnTo>
                    <a:pt x="789495" y="1051517"/>
                  </a:lnTo>
                  <a:lnTo>
                    <a:pt x="768158" y="1051545"/>
                  </a:lnTo>
                  <a:lnTo>
                    <a:pt x="746820" y="1051572"/>
                  </a:lnTo>
                  <a:lnTo>
                    <a:pt x="725482" y="1051597"/>
                  </a:lnTo>
                  <a:lnTo>
                    <a:pt x="704145" y="1051620"/>
                  </a:lnTo>
                  <a:lnTo>
                    <a:pt x="682807" y="1051643"/>
                  </a:lnTo>
                  <a:lnTo>
                    <a:pt x="661469" y="1051664"/>
                  </a:lnTo>
                  <a:lnTo>
                    <a:pt x="640131" y="1051685"/>
                  </a:lnTo>
                  <a:lnTo>
                    <a:pt x="618794" y="1051704"/>
                  </a:lnTo>
                  <a:lnTo>
                    <a:pt x="597456" y="1051723"/>
                  </a:lnTo>
                  <a:lnTo>
                    <a:pt x="576118" y="1051741"/>
                  </a:lnTo>
                  <a:lnTo>
                    <a:pt x="554780" y="1051758"/>
                  </a:lnTo>
                  <a:lnTo>
                    <a:pt x="533443" y="1051774"/>
                  </a:lnTo>
                  <a:lnTo>
                    <a:pt x="512105" y="1051789"/>
                  </a:lnTo>
                  <a:lnTo>
                    <a:pt x="490767" y="1051804"/>
                  </a:lnTo>
                  <a:lnTo>
                    <a:pt x="469430" y="1051818"/>
                  </a:lnTo>
                  <a:lnTo>
                    <a:pt x="448092" y="1051831"/>
                  </a:lnTo>
                  <a:lnTo>
                    <a:pt x="426754" y="1051844"/>
                  </a:lnTo>
                  <a:lnTo>
                    <a:pt x="405416" y="1051856"/>
                  </a:lnTo>
                  <a:lnTo>
                    <a:pt x="384079" y="1051868"/>
                  </a:lnTo>
                  <a:lnTo>
                    <a:pt x="362741" y="1051879"/>
                  </a:lnTo>
                  <a:lnTo>
                    <a:pt x="341403" y="1051890"/>
                  </a:lnTo>
                  <a:lnTo>
                    <a:pt x="320065" y="1051900"/>
                  </a:lnTo>
                  <a:lnTo>
                    <a:pt x="298728" y="1051909"/>
                  </a:lnTo>
                  <a:lnTo>
                    <a:pt x="277390" y="1051918"/>
                  </a:lnTo>
                  <a:lnTo>
                    <a:pt x="256052" y="1051927"/>
                  </a:lnTo>
                  <a:lnTo>
                    <a:pt x="234715" y="1051935"/>
                  </a:lnTo>
                  <a:lnTo>
                    <a:pt x="213377" y="1051943"/>
                  </a:lnTo>
                  <a:lnTo>
                    <a:pt x="192039" y="1051951"/>
                  </a:lnTo>
                  <a:lnTo>
                    <a:pt x="170701" y="1051958"/>
                  </a:lnTo>
                  <a:lnTo>
                    <a:pt x="149364" y="1051965"/>
                  </a:lnTo>
                  <a:lnTo>
                    <a:pt x="128026" y="1051972"/>
                  </a:lnTo>
                  <a:lnTo>
                    <a:pt x="106688" y="1051978"/>
                  </a:lnTo>
                  <a:lnTo>
                    <a:pt x="85350" y="1051984"/>
                  </a:lnTo>
                  <a:lnTo>
                    <a:pt x="64013" y="1051989"/>
                  </a:lnTo>
                  <a:lnTo>
                    <a:pt x="42675" y="1051995"/>
                  </a:lnTo>
                  <a:lnTo>
                    <a:pt x="21337" y="1052000"/>
                  </a:lnTo>
                  <a:lnTo>
                    <a:pt x="0" y="1052005"/>
                  </a:lnTo>
                  <a:lnTo>
                    <a:pt x="0" y="105200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848104" y="2014082"/>
              <a:ext cx="3862128" cy="1052711"/>
            </a:xfrm>
            <a:custGeom>
              <a:avLst/>
              <a:pathLst>
                <a:path w="3862128" h="1052711">
                  <a:moveTo>
                    <a:pt x="0" y="1052377"/>
                  </a:moveTo>
                  <a:lnTo>
                    <a:pt x="21337" y="1052363"/>
                  </a:lnTo>
                  <a:lnTo>
                    <a:pt x="42675" y="1052348"/>
                  </a:lnTo>
                  <a:lnTo>
                    <a:pt x="64013" y="1052333"/>
                  </a:lnTo>
                  <a:lnTo>
                    <a:pt x="85350" y="1052318"/>
                  </a:lnTo>
                  <a:lnTo>
                    <a:pt x="106688" y="1052302"/>
                  </a:lnTo>
                  <a:lnTo>
                    <a:pt x="128026" y="1052285"/>
                  </a:lnTo>
                  <a:lnTo>
                    <a:pt x="149364" y="1052268"/>
                  </a:lnTo>
                  <a:lnTo>
                    <a:pt x="170701" y="1052250"/>
                  </a:lnTo>
                  <a:lnTo>
                    <a:pt x="192039" y="1052232"/>
                  </a:lnTo>
                  <a:lnTo>
                    <a:pt x="213377" y="1052213"/>
                  </a:lnTo>
                  <a:lnTo>
                    <a:pt x="234715" y="1052194"/>
                  </a:lnTo>
                  <a:lnTo>
                    <a:pt x="256052" y="1052174"/>
                  </a:lnTo>
                  <a:lnTo>
                    <a:pt x="277390" y="1052153"/>
                  </a:lnTo>
                  <a:lnTo>
                    <a:pt x="298728" y="1052132"/>
                  </a:lnTo>
                  <a:lnTo>
                    <a:pt x="320065" y="1052110"/>
                  </a:lnTo>
                  <a:lnTo>
                    <a:pt x="341403" y="1052087"/>
                  </a:lnTo>
                  <a:lnTo>
                    <a:pt x="362741" y="1052064"/>
                  </a:lnTo>
                  <a:lnTo>
                    <a:pt x="384079" y="1052040"/>
                  </a:lnTo>
                  <a:lnTo>
                    <a:pt x="405416" y="1052015"/>
                  </a:lnTo>
                  <a:lnTo>
                    <a:pt x="426754" y="1051989"/>
                  </a:lnTo>
                  <a:lnTo>
                    <a:pt x="448092" y="1051963"/>
                  </a:lnTo>
                  <a:lnTo>
                    <a:pt x="469430" y="1051935"/>
                  </a:lnTo>
                  <a:lnTo>
                    <a:pt x="490767" y="1051907"/>
                  </a:lnTo>
                  <a:lnTo>
                    <a:pt x="512105" y="1051878"/>
                  </a:lnTo>
                  <a:lnTo>
                    <a:pt x="533443" y="1051848"/>
                  </a:lnTo>
                  <a:lnTo>
                    <a:pt x="554780" y="1051817"/>
                  </a:lnTo>
                  <a:lnTo>
                    <a:pt x="576118" y="1051785"/>
                  </a:lnTo>
                  <a:lnTo>
                    <a:pt x="597456" y="1051752"/>
                  </a:lnTo>
                  <a:lnTo>
                    <a:pt x="618794" y="1051718"/>
                  </a:lnTo>
                  <a:lnTo>
                    <a:pt x="640131" y="1051682"/>
                  </a:lnTo>
                  <a:lnTo>
                    <a:pt x="661469" y="1051646"/>
                  </a:lnTo>
                  <a:lnTo>
                    <a:pt x="682807" y="1051608"/>
                  </a:lnTo>
                  <a:lnTo>
                    <a:pt x="704145" y="1051569"/>
                  </a:lnTo>
                  <a:lnTo>
                    <a:pt x="725482" y="1051528"/>
                  </a:lnTo>
                  <a:lnTo>
                    <a:pt x="746820" y="1051486"/>
                  </a:lnTo>
                  <a:lnTo>
                    <a:pt x="768158" y="1051442"/>
                  </a:lnTo>
                  <a:lnTo>
                    <a:pt x="789495" y="1051395"/>
                  </a:lnTo>
                  <a:lnTo>
                    <a:pt x="810833" y="1051347"/>
                  </a:lnTo>
                  <a:lnTo>
                    <a:pt x="832171" y="1051295"/>
                  </a:lnTo>
                  <a:lnTo>
                    <a:pt x="853509" y="1051241"/>
                  </a:lnTo>
                  <a:lnTo>
                    <a:pt x="874846" y="1051184"/>
                  </a:lnTo>
                  <a:lnTo>
                    <a:pt x="896184" y="1051123"/>
                  </a:lnTo>
                  <a:lnTo>
                    <a:pt x="917522" y="1051059"/>
                  </a:lnTo>
                  <a:lnTo>
                    <a:pt x="938860" y="1050990"/>
                  </a:lnTo>
                  <a:lnTo>
                    <a:pt x="960197" y="1050917"/>
                  </a:lnTo>
                  <a:lnTo>
                    <a:pt x="981535" y="1050839"/>
                  </a:lnTo>
                  <a:lnTo>
                    <a:pt x="1002873" y="1050754"/>
                  </a:lnTo>
                  <a:lnTo>
                    <a:pt x="1024210" y="1050664"/>
                  </a:lnTo>
                  <a:lnTo>
                    <a:pt x="1045548" y="1050567"/>
                  </a:lnTo>
                  <a:lnTo>
                    <a:pt x="1066886" y="1050462"/>
                  </a:lnTo>
                  <a:lnTo>
                    <a:pt x="1088224" y="1050348"/>
                  </a:lnTo>
                  <a:lnTo>
                    <a:pt x="1109561" y="1050225"/>
                  </a:lnTo>
                  <a:lnTo>
                    <a:pt x="1130899" y="1050092"/>
                  </a:lnTo>
                  <a:lnTo>
                    <a:pt x="1152237" y="1049946"/>
                  </a:lnTo>
                  <a:lnTo>
                    <a:pt x="1173575" y="1049788"/>
                  </a:lnTo>
                  <a:lnTo>
                    <a:pt x="1194912" y="1049614"/>
                  </a:lnTo>
                  <a:lnTo>
                    <a:pt x="1216250" y="1049425"/>
                  </a:lnTo>
                  <a:lnTo>
                    <a:pt x="1237588" y="1049217"/>
                  </a:lnTo>
                  <a:lnTo>
                    <a:pt x="1258925" y="1048988"/>
                  </a:lnTo>
                  <a:lnTo>
                    <a:pt x="1280263" y="1048737"/>
                  </a:lnTo>
                  <a:lnTo>
                    <a:pt x="1301601" y="1048460"/>
                  </a:lnTo>
                  <a:lnTo>
                    <a:pt x="1322939" y="1048155"/>
                  </a:lnTo>
                  <a:lnTo>
                    <a:pt x="1344276" y="1047818"/>
                  </a:lnTo>
                  <a:lnTo>
                    <a:pt x="1365614" y="1047446"/>
                  </a:lnTo>
                  <a:lnTo>
                    <a:pt x="1386952" y="1047034"/>
                  </a:lnTo>
                  <a:lnTo>
                    <a:pt x="1408290" y="1046578"/>
                  </a:lnTo>
                  <a:lnTo>
                    <a:pt x="1429627" y="1046072"/>
                  </a:lnTo>
                  <a:lnTo>
                    <a:pt x="1450965" y="1045510"/>
                  </a:lnTo>
                  <a:lnTo>
                    <a:pt x="1472303" y="1044886"/>
                  </a:lnTo>
                  <a:lnTo>
                    <a:pt x="1493640" y="1044191"/>
                  </a:lnTo>
                  <a:lnTo>
                    <a:pt x="1514978" y="1043420"/>
                  </a:lnTo>
                  <a:lnTo>
                    <a:pt x="1536316" y="1042562"/>
                  </a:lnTo>
                  <a:lnTo>
                    <a:pt x="1557654" y="1041609"/>
                  </a:lnTo>
                  <a:lnTo>
                    <a:pt x="1578991" y="1040549"/>
                  </a:lnTo>
                  <a:lnTo>
                    <a:pt x="1600329" y="1039371"/>
                  </a:lnTo>
                  <a:lnTo>
                    <a:pt x="1621667" y="1038062"/>
                  </a:lnTo>
                  <a:lnTo>
                    <a:pt x="1643005" y="1036606"/>
                  </a:lnTo>
                  <a:lnTo>
                    <a:pt x="1664342" y="1034989"/>
                  </a:lnTo>
                  <a:lnTo>
                    <a:pt x="1685680" y="1033192"/>
                  </a:lnTo>
                  <a:lnTo>
                    <a:pt x="1707018" y="1031194"/>
                  </a:lnTo>
                  <a:lnTo>
                    <a:pt x="1728355" y="1028976"/>
                  </a:lnTo>
                  <a:lnTo>
                    <a:pt x="1749693" y="1026513"/>
                  </a:lnTo>
                  <a:lnTo>
                    <a:pt x="1771031" y="1023778"/>
                  </a:lnTo>
                  <a:lnTo>
                    <a:pt x="1792369" y="1020745"/>
                  </a:lnTo>
                  <a:lnTo>
                    <a:pt x="1813706" y="1017382"/>
                  </a:lnTo>
                  <a:lnTo>
                    <a:pt x="1835044" y="1013656"/>
                  </a:lnTo>
                  <a:lnTo>
                    <a:pt x="1856382" y="1009531"/>
                  </a:lnTo>
                  <a:lnTo>
                    <a:pt x="1877720" y="1004970"/>
                  </a:lnTo>
                  <a:lnTo>
                    <a:pt x="1899057" y="999931"/>
                  </a:lnTo>
                  <a:lnTo>
                    <a:pt x="1920395" y="994371"/>
                  </a:lnTo>
                  <a:lnTo>
                    <a:pt x="1941733" y="988246"/>
                  </a:lnTo>
                  <a:lnTo>
                    <a:pt x="1963070" y="981510"/>
                  </a:lnTo>
                  <a:lnTo>
                    <a:pt x="1984408" y="974115"/>
                  </a:lnTo>
                  <a:lnTo>
                    <a:pt x="2005746" y="966014"/>
                  </a:lnTo>
                  <a:lnTo>
                    <a:pt x="2027084" y="957159"/>
                  </a:lnTo>
                  <a:lnTo>
                    <a:pt x="2048421" y="947508"/>
                  </a:lnTo>
                  <a:lnTo>
                    <a:pt x="2069759" y="937017"/>
                  </a:lnTo>
                  <a:lnTo>
                    <a:pt x="2091097" y="925651"/>
                  </a:lnTo>
                  <a:lnTo>
                    <a:pt x="2112435" y="913379"/>
                  </a:lnTo>
                  <a:lnTo>
                    <a:pt x="2133772" y="900180"/>
                  </a:lnTo>
                  <a:lnTo>
                    <a:pt x="2155110" y="886041"/>
                  </a:lnTo>
                  <a:lnTo>
                    <a:pt x="2176448" y="870960"/>
                  </a:lnTo>
                  <a:lnTo>
                    <a:pt x="2197785" y="854950"/>
                  </a:lnTo>
                  <a:lnTo>
                    <a:pt x="2219123" y="838036"/>
                  </a:lnTo>
                  <a:lnTo>
                    <a:pt x="2240461" y="820256"/>
                  </a:lnTo>
                  <a:lnTo>
                    <a:pt x="2261799" y="801664"/>
                  </a:lnTo>
                  <a:lnTo>
                    <a:pt x="2283136" y="782328"/>
                  </a:lnTo>
                  <a:lnTo>
                    <a:pt x="2304474" y="762326"/>
                  </a:lnTo>
                  <a:lnTo>
                    <a:pt x="2325812" y="741726"/>
                  </a:lnTo>
                  <a:lnTo>
                    <a:pt x="2347150" y="720599"/>
                  </a:lnTo>
                  <a:lnTo>
                    <a:pt x="2368487" y="699020"/>
                  </a:lnTo>
                  <a:lnTo>
                    <a:pt x="2389825" y="677069"/>
                  </a:lnTo>
                  <a:lnTo>
                    <a:pt x="2411163" y="654825"/>
                  </a:lnTo>
                  <a:lnTo>
                    <a:pt x="2432500" y="632373"/>
                  </a:lnTo>
                  <a:lnTo>
                    <a:pt x="2453838" y="609794"/>
                  </a:lnTo>
                  <a:lnTo>
                    <a:pt x="2475176" y="587167"/>
                  </a:lnTo>
                  <a:lnTo>
                    <a:pt x="2496514" y="564572"/>
                  </a:lnTo>
                  <a:lnTo>
                    <a:pt x="2517851" y="542081"/>
                  </a:lnTo>
                  <a:lnTo>
                    <a:pt x="2539189" y="519765"/>
                  </a:lnTo>
                  <a:lnTo>
                    <a:pt x="2560527" y="497688"/>
                  </a:lnTo>
                  <a:lnTo>
                    <a:pt x="2581865" y="475908"/>
                  </a:lnTo>
                  <a:lnTo>
                    <a:pt x="2603202" y="454477"/>
                  </a:lnTo>
                  <a:lnTo>
                    <a:pt x="2624540" y="433441"/>
                  </a:lnTo>
                  <a:lnTo>
                    <a:pt x="2645878" y="412842"/>
                  </a:lnTo>
                  <a:lnTo>
                    <a:pt x="2667215" y="392714"/>
                  </a:lnTo>
                  <a:lnTo>
                    <a:pt x="2688553" y="373087"/>
                  </a:lnTo>
                  <a:lnTo>
                    <a:pt x="2709891" y="353988"/>
                  </a:lnTo>
                  <a:lnTo>
                    <a:pt x="2731229" y="335439"/>
                  </a:lnTo>
                  <a:lnTo>
                    <a:pt x="2752566" y="317460"/>
                  </a:lnTo>
                  <a:lnTo>
                    <a:pt x="2773904" y="300069"/>
                  </a:lnTo>
                  <a:lnTo>
                    <a:pt x="2795242" y="283279"/>
                  </a:lnTo>
                  <a:lnTo>
                    <a:pt x="2816580" y="267104"/>
                  </a:lnTo>
                  <a:lnTo>
                    <a:pt x="2837917" y="251552"/>
                  </a:lnTo>
                  <a:lnTo>
                    <a:pt x="2859255" y="236629"/>
                  </a:lnTo>
                  <a:lnTo>
                    <a:pt x="2880593" y="222338"/>
                  </a:lnTo>
                  <a:lnTo>
                    <a:pt x="2901931" y="208677"/>
                  </a:lnTo>
                  <a:lnTo>
                    <a:pt x="2923268" y="195643"/>
                  </a:lnTo>
                  <a:lnTo>
                    <a:pt x="2944606" y="183226"/>
                  </a:lnTo>
                  <a:lnTo>
                    <a:pt x="2965944" y="171417"/>
                  </a:lnTo>
                  <a:lnTo>
                    <a:pt x="2987281" y="160204"/>
                  </a:lnTo>
                  <a:lnTo>
                    <a:pt x="3008619" y="149569"/>
                  </a:lnTo>
                  <a:lnTo>
                    <a:pt x="3029957" y="139498"/>
                  </a:lnTo>
                  <a:lnTo>
                    <a:pt x="3051295" y="129971"/>
                  </a:lnTo>
                  <a:lnTo>
                    <a:pt x="3072632" y="120970"/>
                  </a:lnTo>
                  <a:lnTo>
                    <a:pt x="3093970" y="112474"/>
                  </a:lnTo>
                  <a:lnTo>
                    <a:pt x="3115308" y="104464"/>
                  </a:lnTo>
                  <a:lnTo>
                    <a:pt x="3136646" y="96920"/>
                  </a:lnTo>
                  <a:lnTo>
                    <a:pt x="3157983" y="89826"/>
                  </a:lnTo>
                  <a:lnTo>
                    <a:pt x="3179321" y="83160"/>
                  </a:lnTo>
                  <a:lnTo>
                    <a:pt x="3200659" y="76904"/>
                  </a:lnTo>
                  <a:lnTo>
                    <a:pt x="3221996" y="71039"/>
                  </a:lnTo>
                  <a:lnTo>
                    <a:pt x="3243334" y="65545"/>
                  </a:lnTo>
                  <a:lnTo>
                    <a:pt x="3264672" y="60404"/>
                  </a:lnTo>
                  <a:lnTo>
                    <a:pt x="3286010" y="55595"/>
                  </a:lnTo>
                  <a:lnTo>
                    <a:pt x="3307347" y="51102"/>
                  </a:lnTo>
                  <a:lnTo>
                    <a:pt x="3328685" y="46906"/>
                  </a:lnTo>
                  <a:lnTo>
                    <a:pt x="3350023" y="42990"/>
                  </a:lnTo>
                  <a:lnTo>
                    <a:pt x="3371361" y="39339"/>
                  </a:lnTo>
                  <a:lnTo>
                    <a:pt x="3392698" y="35935"/>
                  </a:lnTo>
                  <a:lnTo>
                    <a:pt x="3414036" y="32763"/>
                  </a:lnTo>
                  <a:lnTo>
                    <a:pt x="3435374" y="29811"/>
                  </a:lnTo>
                  <a:lnTo>
                    <a:pt x="3456711" y="27062"/>
                  </a:lnTo>
                  <a:lnTo>
                    <a:pt x="3478049" y="24505"/>
                  </a:lnTo>
                  <a:lnTo>
                    <a:pt x="3499387" y="22127"/>
                  </a:lnTo>
                  <a:lnTo>
                    <a:pt x="3520725" y="19917"/>
                  </a:lnTo>
                  <a:lnTo>
                    <a:pt x="3542062" y="17862"/>
                  </a:lnTo>
                  <a:lnTo>
                    <a:pt x="3563400" y="15954"/>
                  </a:lnTo>
                  <a:lnTo>
                    <a:pt x="3584738" y="14181"/>
                  </a:lnTo>
                  <a:lnTo>
                    <a:pt x="3606076" y="12535"/>
                  </a:lnTo>
                  <a:lnTo>
                    <a:pt x="3627413" y="11007"/>
                  </a:lnTo>
                  <a:lnTo>
                    <a:pt x="3648751" y="9589"/>
                  </a:lnTo>
                  <a:lnTo>
                    <a:pt x="3670089" y="8273"/>
                  </a:lnTo>
                  <a:lnTo>
                    <a:pt x="3691426" y="7053"/>
                  </a:lnTo>
                  <a:lnTo>
                    <a:pt x="3712764" y="5921"/>
                  </a:lnTo>
                  <a:lnTo>
                    <a:pt x="3734102" y="4871"/>
                  </a:lnTo>
                  <a:lnTo>
                    <a:pt x="3755440" y="3897"/>
                  </a:lnTo>
                  <a:lnTo>
                    <a:pt x="3776777" y="2995"/>
                  </a:lnTo>
                  <a:lnTo>
                    <a:pt x="3798115" y="2159"/>
                  </a:lnTo>
                  <a:lnTo>
                    <a:pt x="3819453" y="1384"/>
                  </a:lnTo>
                  <a:lnTo>
                    <a:pt x="3840791" y="665"/>
                  </a:lnTo>
                  <a:lnTo>
                    <a:pt x="3862128" y="0"/>
                  </a:lnTo>
                  <a:lnTo>
                    <a:pt x="3862128" y="4802"/>
                  </a:lnTo>
                  <a:lnTo>
                    <a:pt x="3840791" y="5728"/>
                  </a:lnTo>
                  <a:lnTo>
                    <a:pt x="3819453" y="6719"/>
                  </a:lnTo>
                  <a:lnTo>
                    <a:pt x="3798115" y="7779"/>
                  </a:lnTo>
                  <a:lnTo>
                    <a:pt x="3776777" y="8912"/>
                  </a:lnTo>
                  <a:lnTo>
                    <a:pt x="3755440" y="10124"/>
                  </a:lnTo>
                  <a:lnTo>
                    <a:pt x="3734102" y="11419"/>
                  </a:lnTo>
                  <a:lnTo>
                    <a:pt x="3712764" y="12804"/>
                  </a:lnTo>
                  <a:lnTo>
                    <a:pt x="3691426" y="14283"/>
                  </a:lnTo>
                  <a:lnTo>
                    <a:pt x="3670089" y="15864"/>
                  </a:lnTo>
                  <a:lnTo>
                    <a:pt x="3648751" y="17552"/>
                  </a:lnTo>
                  <a:lnTo>
                    <a:pt x="3627413" y="19356"/>
                  </a:lnTo>
                  <a:lnTo>
                    <a:pt x="3606076" y="21281"/>
                  </a:lnTo>
                  <a:lnTo>
                    <a:pt x="3584738" y="23337"/>
                  </a:lnTo>
                  <a:lnTo>
                    <a:pt x="3563400" y="25531"/>
                  </a:lnTo>
                  <a:lnTo>
                    <a:pt x="3542062" y="27872"/>
                  </a:lnTo>
                  <a:lnTo>
                    <a:pt x="3520725" y="30368"/>
                  </a:lnTo>
                  <a:lnTo>
                    <a:pt x="3499387" y="33030"/>
                  </a:lnTo>
                  <a:lnTo>
                    <a:pt x="3478049" y="35868"/>
                  </a:lnTo>
                  <a:lnTo>
                    <a:pt x="3456711" y="38891"/>
                  </a:lnTo>
                  <a:lnTo>
                    <a:pt x="3435374" y="42111"/>
                  </a:lnTo>
                  <a:lnTo>
                    <a:pt x="3414036" y="45540"/>
                  </a:lnTo>
                  <a:lnTo>
                    <a:pt x="3392698" y="49189"/>
                  </a:lnTo>
                  <a:lnTo>
                    <a:pt x="3371361" y="53071"/>
                  </a:lnTo>
                  <a:lnTo>
                    <a:pt x="3350023" y="57198"/>
                  </a:lnTo>
                  <a:lnTo>
                    <a:pt x="3328685" y="61583"/>
                  </a:lnTo>
                  <a:lnTo>
                    <a:pt x="3307347" y="66241"/>
                  </a:lnTo>
                  <a:lnTo>
                    <a:pt x="3286010" y="71186"/>
                  </a:lnTo>
                  <a:lnTo>
                    <a:pt x="3264672" y="76431"/>
                  </a:lnTo>
                  <a:lnTo>
                    <a:pt x="3243334" y="81992"/>
                  </a:lnTo>
                  <a:lnTo>
                    <a:pt x="3221996" y="87884"/>
                  </a:lnTo>
                  <a:lnTo>
                    <a:pt x="3200659" y="94121"/>
                  </a:lnTo>
                  <a:lnTo>
                    <a:pt x="3179321" y="100719"/>
                  </a:lnTo>
                  <a:lnTo>
                    <a:pt x="3157983" y="107693"/>
                  </a:lnTo>
                  <a:lnTo>
                    <a:pt x="3136646" y="115059"/>
                  </a:lnTo>
                  <a:lnTo>
                    <a:pt x="3115308" y="122831"/>
                  </a:lnTo>
                  <a:lnTo>
                    <a:pt x="3093970" y="131025"/>
                  </a:lnTo>
                  <a:lnTo>
                    <a:pt x="3072632" y="139657"/>
                  </a:lnTo>
                  <a:lnTo>
                    <a:pt x="3051295" y="148745"/>
                  </a:lnTo>
                  <a:lnTo>
                    <a:pt x="3029957" y="158308"/>
                  </a:lnTo>
                  <a:lnTo>
                    <a:pt x="3008619" y="168367"/>
                  </a:lnTo>
                  <a:lnTo>
                    <a:pt x="2987281" y="178944"/>
                  </a:lnTo>
                  <a:lnTo>
                    <a:pt x="2965944" y="190057"/>
                  </a:lnTo>
                  <a:lnTo>
                    <a:pt x="2944606" y="201728"/>
                  </a:lnTo>
                  <a:lnTo>
                    <a:pt x="2923268" y="213978"/>
                  </a:lnTo>
                  <a:lnTo>
                    <a:pt x="2901931" y="226826"/>
                  </a:lnTo>
                  <a:lnTo>
                    <a:pt x="2880593" y="240292"/>
                  </a:lnTo>
                  <a:lnTo>
                    <a:pt x="2859255" y="254393"/>
                  </a:lnTo>
                  <a:lnTo>
                    <a:pt x="2837917" y="269147"/>
                  </a:lnTo>
                  <a:lnTo>
                    <a:pt x="2816580" y="284567"/>
                  </a:lnTo>
                  <a:lnTo>
                    <a:pt x="2795242" y="300662"/>
                  </a:lnTo>
                  <a:lnTo>
                    <a:pt x="2773904" y="317439"/>
                  </a:lnTo>
                  <a:lnTo>
                    <a:pt x="2752566" y="334898"/>
                  </a:lnTo>
                  <a:lnTo>
                    <a:pt x="2731229" y="353032"/>
                  </a:lnTo>
                  <a:lnTo>
                    <a:pt x="2709891" y="371825"/>
                  </a:lnTo>
                  <a:lnTo>
                    <a:pt x="2688553" y="391254"/>
                  </a:lnTo>
                  <a:lnTo>
                    <a:pt x="2667215" y="411288"/>
                  </a:lnTo>
                  <a:lnTo>
                    <a:pt x="2645878" y="431884"/>
                  </a:lnTo>
                  <a:lnTo>
                    <a:pt x="2624540" y="452993"/>
                  </a:lnTo>
                  <a:lnTo>
                    <a:pt x="2603202" y="474557"/>
                  </a:lnTo>
                  <a:lnTo>
                    <a:pt x="2581865" y="496512"/>
                  </a:lnTo>
                  <a:lnTo>
                    <a:pt x="2560527" y="518788"/>
                  </a:lnTo>
                  <a:lnTo>
                    <a:pt x="2539189" y="541308"/>
                  </a:lnTo>
                  <a:lnTo>
                    <a:pt x="2517851" y="563992"/>
                  </a:lnTo>
                  <a:lnTo>
                    <a:pt x="2496514" y="586757"/>
                  </a:lnTo>
                  <a:lnTo>
                    <a:pt x="2475176" y="609517"/>
                  </a:lnTo>
                  <a:lnTo>
                    <a:pt x="2453838" y="632186"/>
                  </a:lnTo>
                  <a:lnTo>
                    <a:pt x="2432500" y="654677"/>
                  </a:lnTo>
                  <a:lnTo>
                    <a:pt x="2411163" y="676906"/>
                  </a:lnTo>
                  <a:lnTo>
                    <a:pt x="2389825" y="698789"/>
                  </a:lnTo>
                  <a:lnTo>
                    <a:pt x="2368487" y="720250"/>
                  </a:lnTo>
                  <a:lnTo>
                    <a:pt x="2347150" y="741213"/>
                  </a:lnTo>
                  <a:lnTo>
                    <a:pt x="2325812" y="761611"/>
                  </a:lnTo>
                  <a:lnTo>
                    <a:pt x="2304474" y="781382"/>
                  </a:lnTo>
                  <a:lnTo>
                    <a:pt x="2283136" y="800474"/>
                  </a:lnTo>
                  <a:lnTo>
                    <a:pt x="2261799" y="818835"/>
                  </a:lnTo>
                  <a:lnTo>
                    <a:pt x="2240461" y="836414"/>
                  </a:lnTo>
                  <a:lnTo>
                    <a:pt x="2219123" y="853165"/>
                  </a:lnTo>
                  <a:lnTo>
                    <a:pt x="2197785" y="869056"/>
                  </a:lnTo>
                  <a:lnTo>
                    <a:pt x="2176448" y="884066"/>
                  </a:lnTo>
                  <a:lnTo>
                    <a:pt x="2155110" y="898185"/>
                  </a:lnTo>
                  <a:lnTo>
                    <a:pt x="2133772" y="911413"/>
                  </a:lnTo>
                  <a:lnTo>
                    <a:pt x="2112435" y="923760"/>
                  </a:lnTo>
                  <a:lnTo>
                    <a:pt x="2091097" y="935241"/>
                  </a:lnTo>
                  <a:lnTo>
                    <a:pt x="2069759" y="945881"/>
                  </a:lnTo>
                  <a:lnTo>
                    <a:pt x="2048421" y="955708"/>
                  </a:lnTo>
                  <a:lnTo>
                    <a:pt x="2027084" y="964756"/>
                  </a:lnTo>
                  <a:lnTo>
                    <a:pt x="2005746" y="973062"/>
                  </a:lnTo>
                  <a:lnTo>
                    <a:pt x="1984408" y="980666"/>
                  </a:lnTo>
                  <a:lnTo>
                    <a:pt x="1963070" y="987607"/>
                  </a:lnTo>
                  <a:lnTo>
                    <a:pt x="1941733" y="993928"/>
                  </a:lnTo>
                  <a:lnTo>
                    <a:pt x="1920395" y="999672"/>
                  </a:lnTo>
                  <a:lnTo>
                    <a:pt x="1899057" y="1004879"/>
                  </a:lnTo>
                  <a:lnTo>
                    <a:pt x="1877720" y="1009591"/>
                  </a:lnTo>
                  <a:lnTo>
                    <a:pt x="1856382" y="1013847"/>
                  </a:lnTo>
                  <a:lnTo>
                    <a:pt x="1835044" y="1017686"/>
                  </a:lnTo>
                  <a:lnTo>
                    <a:pt x="1813706" y="1021143"/>
                  </a:lnTo>
                  <a:lnTo>
                    <a:pt x="1792369" y="1024253"/>
                  </a:lnTo>
                  <a:lnTo>
                    <a:pt x="1771031" y="1027047"/>
                  </a:lnTo>
                  <a:lnTo>
                    <a:pt x="1749693" y="1029556"/>
                  </a:lnTo>
                  <a:lnTo>
                    <a:pt x="1728355" y="1031806"/>
                  </a:lnTo>
                  <a:lnTo>
                    <a:pt x="1707018" y="1033824"/>
                  </a:lnTo>
                  <a:lnTo>
                    <a:pt x="1685680" y="1035632"/>
                  </a:lnTo>
                  <a:lnTo>
                    <a:pt x="1664342" y="1037252"/>
                  </a:lnTo>
                  <a:lnTo>
                    <a:pt x="1643005" y="1038704"/>
                  </a:lnTo>
                  <a:lnTo>
                    <a:pt x="1621667" y="1040003"/>
                  </a:lnTo>
                  <a:lnTo>
                    <a:pt x="1600329" y="1041167"/>
                  </a:lnTo>
                  <a:lnTo>
                    <a:pt x="1578991" y="1042210"/>
                  </a:lnTo>
                  <a:lnTo>
                    <a:pt x="1557654" y="1043144"/>
                  </a:lnTo>
                  <a:lnTo>
                    <a:pt x="1536316" y="1043981"/>
                  </a:lnTo>
                  <a:lnTo>
                    <a:pt x="1514978" y="1044732"/>
                  </a:lnTo>
                  <a:lnTo>
                    <a:pt x="1493640" y="1045405"/>
                  </a:lnTo>
                  <a:lnTo>
                    <a:pt x="1472303" y="1046010"/>
                  </a:lnTo>
                  <a:lnTo>
                    <a:pt x="1450965" y="1046552"/>
                  </a:lnTo>
                  <a:lnTo>
                    <a:pt x="1429627" y="1047040"/>
                  </a:lnTo>
                  <a:lnTo>
                    <a:pt x="1408290" y="1047480"/>
                  </a:lnTo>
                  <a:lnTo>
                    <a:pt x="1386952" y="1047877"/>
                  </a:lnTo>
                  <a:lnTo>
                    <a:pt x="1365614" y="1048237"/>
                  </a:lnTo>
                  <a:lnTo>
                    <a:pt x="1344276" y="1048564"/>
                  </a:lnTo>
                  <a:lnTo>
                    <a:pt x="1322939" y="1048861"/>
                  </a:lnTo>
                  <a:lnTo>
                    <a:pt x="1301601" y="1049133"/>
                  </a:lnTo>
                  <a:lnTo>
                    <a:pt x="1280263" y="1049382"/>
                  </a:lnTo>
                  <a:lnTo>
                    <a:pt x="1258925" y="1049610"/>
                  </a:lnTo>
                  <a:lnTo>
                    <a:pt x="1237588" y="1049820"/>
                  </a:lnTo>
                  <a:lnTo>
                    <a:pt x="1216250" y="1050013"/>
                  </a:lnTo>
                  <a:lnTo>
                    <a:pt x="1194912" y="1050191"/>
                  </a:lnTo>
                  <a:lnTo>
                    <a:pt x="1173575" y="1050356"/>
                  </a:lnTo>
                  <a:lnTo>
                    <a:pt x="1152237" y="1050508"/>
                  </a:lnTo>
                  <a:lnTo>
                    <a:pt x="1130899" y="1050649"/>
                  </a:lnTo>
                  <a:lnTo>
                    <a:pt x="1109561" y="1050780"/>
                  </a:lnTo>
                  <a:lnTo>
                    <a:pt x="1088224" y="1050902"/>
                  </a:lnTo>
                  <a:lnTo>
                    <a:pt x="1066886" y="1051015"/>
                  </a:lnTo>
                  <a:lnTo>
                    <a:pt x="1045548" y="1051120"/>
                  </a:lnTo>
                  <a:lnTo>
                    <a:pt x="1024210" y="1051218"/>
                  </a:lnTo>
                  <a:lnTo>
                    <a:pt x="1002873" y="1051310"/>
                  </a:lnTo>
                  <a:lnTo>
                    <a:pt x="981535" y="1051395"/>
                  </a:lnTo>
                  <a:lnTo>
                    <a:pt x="960197" y="1051475"/>
                  </a:lnTo>
                  <a:lnTo>
                    <a:pt x="938860" y="1051550"/>
                  </a:lnTo>
                  <a:lnTo>
                    <a:pt x="917522" y="1051620"/>
                  </a:lnTo>
                  <a:lnTo>
                    <a:pt x="896184" y="1051686"/>
                  </a:lnTo>
                  <a:lnTo>
                    <a:pt x="874846" y="1051747"/>
                  </a:lnTo>
                  <a:lnTo>
                    <a:pt x="853509" y="1051805"/>
                  </a:lnTo>
                  <a:lnTo>
                    <a:pt x="832171" y="1051860"/>
                  </a:lnTo>
                  <a:lnTo>
                    <a:pt x="810833" y="1051911"/>
                  </a:lnTo>
                  <a:lnTo>
                    <a:pt x="789495" y="1051959"/>
                  </a:lnTo>
                  <a:lnTo>
                    <a:pt x="768158" y="1052005"/>
                  </a:lnTo>
                  <a:lnTo>
                    <a:pt x="746820" y="1052048"/>
                  </a:lnTo>
                  <a:lnTo>
                    <a:pt x="725482" y="1052089"/>
                  </a:lnTo>
                  <a:lnTo>
                    <a:pt x="704145" y="1052127"/>
                  </a:lnTo>
                  <a:lnTo>
                    <a:pt x="682807" y="1052164"/>
                  </a:lnTo>
                  <a:lnTo>
                    <a:pt x="661469" y="1052198"/>
                  </a:lnTo>
                  <a:lnTo>
                    <a:pt x="640131" y="1052231"/>
                  </a:lnTo>
                  <a:lnTo>
                    <a:pt x="618794" y="1052262"/>
                  </a:lnTo>
                  <a:lnTo>
                    <a:pt x="597456" y="1052291"/>
                  </a:lnTo>
                  <a:lnTo>
                    <a:pt x="576118" y="1052319"/>
                  </a:lnTo>
                  <a:lnTo>
                    <a:pt x="554780" y="1052346"/>
                  </a:lnTo>
                  <a:lnTo>
                    <a:pt x="533443" y="1052371"/>
                  </a:lnTo>
                  <a:lnTo>
                    <a:pt x="512105" y="1052395"/>
                  </a:lnTo>
                  <a:lnTo>
                    <a:pt x="490767" y="1052417"/>
                  </a:lnTo>
                  <a:lnTo>
                    <a:pt x="469430" y="1052439"/>
                  </a:lnTo>
                  <a:lnTo>
                    <a:pt x="448092" y="1052459"/>
                  </a:lnTo>
                  <a:lnTo>
                    <a:pt x="426754" y="1052479"/>
                  </a:lnTo>
                  <a:lnTo>
                    <a:pt x="405416" y="1052497"/>
                  </a:lnTo>
                  <a:lnTo>
                    <a:pt x="384079" y="1052514"/>
                  </a:lnTo>
                  <a:lnTo>
                    <a:pt x="362741" y="1052531"/>
                  </a:lnTo>
                  <a:lnTo>
                    <a:pt x="341403" y="1052547"/>
                  </a:lnTo>
                  <a:lnTo>
                    <a:pt x="320065" y="1052561"/>
                  </a:lnTo>
                  <a:lnTo>
                    <a:pt x="298728" y="1052575"/>
                  </a:lnTo>
                  <a:lnTo>
                    <a:pt x="277390" y="1052589"/>
                  </a:lnTo>
                  <a:lnTo>
                    <a:pt x="256052" y="1052601"/>
                  </a:lnTo>
                  <a:lnTo>
                    <a:pt x="234715" y="1052613"/>
                  </a:lnTo>
                  <a:lnTo>
                    <a:pt x="213377" y="1052625"/>
                  </a:lnTo>
                  <a:lnTo>
                    <a:pt x="192039" y="1052635"/>
                  </a:lnTo>
                  <a:lnTo>
                    <a:pt x="170701" y="1052646"/>
                  </a:lnTo>
                  <a:lnTo>
                    <a:pt x="149364" y="1052655"/>
                  </a:lnTo>
                  <a:lnTo>
                    <a:pt x="128026" y="1052665"/>
                  </a:lnTo>
                  <a:lnTo>
                    <a:pt x="106688" y="1052673"/>
                  </a:lnTo>
                  <a:lnTo>
                    <a:pt x="85350" y="1052682"/>
                  </a:lnTo>
                  <a:lnTo>
                    <a:pt x="64013" y="1052689"/>
                  </a:lnTo>
                  <a:lnTo>
                    <a:pt x="42675" y="1052697"/>
                  </a:lnTo>
                  <a:lnTo>
                    <a:pt x="21337" y="1052704"/>
                  </a:lnTo>
                  <a:lnTo>
                    <a:pt x="0" y="1052711"/>
                  </a:lnTo>
                  <a:close/>
                </a:path>
              </a:pathLst>
            </a:custGeom>
            <a:solidFill>
              <a:srgbClr val="A37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848104" y="2014082"/>
              <a:ext cx="3862128" cy="1052377"/>
            </a:xfrm>
            <a:custGeom>
              <a:avLst/>
              <a:pathLst>
                <a:path w="3862128" h="1052377">
                  <a:moveTo>
                    <a:pt x="0" y="1052377"/>
                  </a:moveTo>
                  <a:lnTo>
                    <a:pt x="21337" y="1052363"/>
                  </a:lnTo>
                  <a:lnTo>
                    <a:pt x="42675" y="1052348"/>
                  </a:lnTo>
                  <a:lnTo>
                    <a:pt x="64013" y="1052333"/>
                  </a:lnTo>
                  <a:lnTo>
                    <a:pt x="85350" y="1052318"/>
                  </a:lnTo>
                  <a:lnTo>
                    <a:pt x="106688" y="1052302"/>
                  </a:lnTo>
                  <a:lnTo>
                    <a:pt x="128026" y="1052285"/>
                  </a:lnTo>
                  <a:lnTo>
                    <a:pt x="149364" y="1052268"/>
                  </a:lnTo>
                  <a:lnTo>
                    <a:pt x="170701" y="1052250"/>
                  </a:lnTo>
                  <a:lnTo>
                    <a:pt x="192039" y="1052232"/>
                  </a:lnTo>
                  <a:lnTo>
                    <a:pt x="213377" y="1052213"/>
                  </a:lnTo>
                  <a:lnTo>
                    <a:pt x="234715" y="1052194"/>
                  </a:lnTo>
                  <a:lnTo>
                    <a:pt x="256052" y="1052174"/>
                  </a:lnTo>
                  <a:lnTo>
                    <a:pt x="277390" y="1052153"/>
                  </a:lnTo>
                  <a:lnTo>
                    <a:pt x="298728" y="1052132"/>
                  </a:lnTo>
                  <a:lnTo>
                    <a:pt x="320065" y="1052110"/>
                  </a:lnTo>
                  <a:lnTo>
                    <a:pt x="341403" y="1052087"/>
                  </a:lnTo>
                  <a:lnTo>
                    <a:pt x="362741" y="1052064"/>
                  </a:lnTo>
                  <a:lnTo>
                    <a:pt x="384079" y="1052040"/>
                  </a:lnTo>
                  <a:lnTo>
                    <a:pt x="405416" y="1052015"/>
                  </a:lnTo>
                  <a:lnTo>
                    <a:pt x="426754" y="1051989"/>
                  </a:lnTo>
                  <a:lnTo>
                    <a:pt x="448092" y="1051963"/>
                  </a:lnTo>
                  <a:lnTo>
                    <a:pt x="469430" y="1051935"/>
                  </a:lnTo>
                  <a:lnTo>
                    <a:pt x="490767" y="1051907"/>
                  </a:lnTo>
                  <a:lnTo>
                    <a:pt x="512105" y="1051878"/>
                  </a:lnTo>
                  <a:lnTo>
                    <a:pt x="533443" y="1051848"/>
                  </a:lnTo>
                  <a:lnTo>
                    <a:pt x="554780" y="1051817"/>
                  </a:lnTo>
                  <a:lnTo>
                    <a:pt x="576118" y="1051785"/>
                  </a:lnTo>
                  <a:lnTo>
                    <a:pt x="597456" y="1051752"/>
                  </a:lnTo>
                  <a:lnTo>
                    <a:pt x="618794" y="1051718"/>
                  </a:lnTo>
                  <a:lnTo>
                    <a:pt x="640131" y="1051682"/>
                  </a:lnTo>
                  <a:lnTo>
                    <a:pt x="661469" y="1051646"/>
                  </a:lnTo>
                  <a:lnTo>
                    <a:pt x="682807" y="1051608"/>
                  </a:lnTo>
                  <a:lnTo>
                    <a:pt x="704145" y="1051569"/>
                  </a:lnTo>
                  <a:lnTo>
                    <a:pt x="725482" y="1051528"/>
                  </a:lnTo>
                  <a:lnTo>
                    <a:pt x="746820" y="1051486"/>
                  </a:lnTo>
                  <a:lnTo>
                    <a:pt x="768158" y="1051442"/>
                  </a:lnTo>
                  <a:lnTo>
                    <a:pt x="789495" y="1051395"/>
                  </a:lnTo>
                  <a:lnTo>
                    <a:pt x="810833" y="1051347"/>
                  </a:lnTo>
                  <a:lnTo>
                    <a:pt x="832171" y="1051295"/>
                  </a:lnTo>
                  <a:lnTo>
                    <a:pt x="853509" y="1051241"/>
                  </a:lnTo>
                  <a:lnTo>
                    <a:pt x="874846" y="1051184"/>
                  </a:lnTo>
                  <a:lnTo>
                    <a:pt x="896184" y="1051123"/>
                  </a:lnTo>
                  <a:lnTo>
                    <a:pt x="917522" y="1051059"/>
                  </a:lnTo>
                  <a:lnTo>
                    <a:pt x="938860" y="1050990"/>
                  </a:lnTo>
                  <a:lnTo>
                    <a:pt x="960197" y="1050917"/>
                  </a:lnTo>
                  <a:lnTo>
                    <a:pt x="981535" y="1050839"/>
                  </a:lnTo>
                  <a:lnTo>
                    <a:pt x="1002873" y="1050754"/>
                  </a:lnTo>
                  <a:lnTo>
                    <a:pt x="1024210" y="1050664"/>
                  </a:lnTo>
                  <a:lnTo>
                    <a:pt x="1045548" y="1050567"/>
                  </a:lnTo>
                  <a:lnTo>
                    <a:pt x="1066886" y="1050462"/>
                  </a:lnTo>
                  <a:lnTo>
                    <a:pt x="1088224" y="1050348"/>
                  </a:lnTo>
                  <a:lnTo>
                    <a:pt x="1109561" y="1050225"/>
                  </a:lnTo>
                  <a:lnTo>
                    <a:pt x="1130899" y="1050092"/>
                  </a:lnTo>
                  <a:lnTo>
                    <a:pt x="1152237" y="1049946"/>
                  </a:lnTo>
                  <a:lnTo>
                    <a:pt x="1173575" y="1049788"/>
                  </a:lnTo>
                  <a:lnTo>
                    <a:pt x="1194912" y="1049614"/>
                  </a:lnTo>
                  <a:lnTo>
                    <a:pt x="1216250" y="1049425"/>
                  </a:lnTo>
                  <a:lnTo>
                    <a:pt x="1237588" y="1049217"/>
                  </a:lnTo>
                  <a:lnTo>
                    <a:pt x="1258925" y="1048988"/>
                  </a:lnTo>
                  <a:lnTo>
                    <a:pt x="1280263" y="1048737"/>
                  </a:lnTo>
                  <a:lnTo>
                    <a:pt x="1301601" y="1048460"/>
                  </a:lnTo>
                  <a:lnTo>
                    <a:pt x="1322939" y="1048155"/>
                  </a:lnTo>
                  <a:lnTo>
                    <a:pt x="1344276" y="1047818"/>
                  </a:lnTo>
                  <a:lnTo>
                    <a:pt x="1365614" y="1047446"/>
                  </a:lnTo>
                  <a:lnTo>
                    <a:pt x="1386952" y="1047034"/>
                  </a:lnTo>
                  <a:lnTo>
                    <a:pt x="1408290" y="1046578"/>
                  </a:lnTo>
                  <a:lnTo>
                    <a:pt x="1429627" y="1046072"/>
                  </a:lnTo>
                  <a:lnTo>
                    <a:pt x="1450965" y="1045510"/>
                  </a:lnTo>
                  <a:lnTo>
                    <a:pt x="1472303" y="1044886"/>
                  </a:lnTo>
                  <a:lnTo>
                    <a:pt x="1493640" y="1044191"/>
                  </a:lnTo>
                  <a:lnTo>
                    <a:pt x="1514978" y="1043420"/>
                  </a:lnTo>
                  <a:lnTo>
                    <a:pt x="1536316" y="1042562"/>
                  </a:lnTo>
                  <a:lnTo>
                    <a:pt x="1557654" y="1041609"/>
                  </a:lnTo>
                  <a:lnTo>
                    <a:pt x="1578991" y="1040549"/>
                  </a:lnTo>
                  <a:lnTo>
                    <a:pt x="1600329" y="1039371"/>
                  </a:lnTo>
                  <a:lnTo>
                    <a:pt x="1621667" y="1038062"/>
                  </a:lnTo>
                  <a:lnTo>
                    <a:pt x="1643005" y="1036606"/>
                  </a:lnTo>
                  <a:lnTo>
                    <a:pt x="1664342" y="1034989"/>
                  </a:lnTo>
                  <a:lnTo>
                    <a:pt x="1685680" y="1033192"/>
                  </a:lnTo>
                  <a:lnTo>
                    <a:pt x="1707018" y="1031194"/>
                  </a:lnTo>
                  <a:lnTo>
                    <a:pt x="1728355" y="1028976"/>
                  </a:lnTo>
                  <a:lnTo>
                    <a:pt x="1749693" y="1026513"/>
                  </a:lnTo>
                  <a:lnTo>
                    <a:pt x="1771031" y="1023778"/>
                  </a:lnTo>
                  <a:lnTo>
                    <a:pt x="1792369" y="1020745"/>
                  </a:lnTo>
                  <a:lnTo>
                    <a:pt x="1813706" y="1017382"/>
                  </a:lnTo>
                  <a:lnTo>
                    <a:pt x="1835044" y="1013656"/>
                  </a:lnTo>
                  <a:lnTo>
                    <a:pt x="1856382" y="1009531"/>
                  </a:lnTo>
                  <a:lnTo>
                    <a:pt x="1877720" y="1004970"/>
                  </a:lnTo>
                  <a:lnTo>
                    <a:pt x="1899057" y="999931"/>
                  </a:lnTo>
                  <a:lnTo>
                    <a:pt x="1920395" y="994371"/>
                  </a:lnTo>
                  <a:lnTo>
                    <a:pt x="1941733" y="988246"/>
                  </a:lnTo>
                  <a:lnTo>
                    <a:pt x="1963070" y="981510"/>
                  </a:lnTo>
                  <a:lnTo>
                    <a:pt x="1984408" y="974115"/>
                  </a:lnTo>
                  <a:lnTo>
                    <a:pt x="2005746" y="966014"/>
                  </a:lnTo>
                  <a:lnTo>
                    <a:pt x="2027084" y="957159"/>
                  </a:lnTo>
                  <a:lnTo>
                    <a:pt x="2048421" y="947508"/>
                  </a:lnTo>
                  <a:lnTo>
                    <a:pt x="2069759" y="937017"/>
                  </a:lnTo>
                  <a:lnTo>
                    <a:pt x="2091097" y="925651"/>
                  </a:lnTo>
                  <a:lnTo>
                    <a:pt x="2112435" y="913379"/>
                  </a:lnTo>
                  <a:lnTo>
                    <a:pt x="2133772" y="900180"/>
                  </a:lnTo>
                  <a:lnTo>
                    <a:pt x="2155110" y="886041"/>
                  </a:lnTo>
                  <a:lnTo>
                    <a:pt x="2176448" y="870960"/>
                  </a:lnTo>
                  <a:lnTo>
                    <a:pt x="2197785" y="854950"/>
                  </a:lnTo>
                  <a:lnTo>
                    <a:pt x="2219123" y="838036"/>
                  </a:lnTo>
                  <a:lnTo>
                    <a:pt x="2240461" y="820256"/>
                  </a:lnTo>
                  <a:lnTo>
                    <a:pt x="2261799" y="801664"/>
                  </a:lnTo>
                  <a:lnTo>
                    <a:pt x="2283136" y="782328"/>
                  </a:lnTo>
                  <a:lnTo>
                    <a:pt x="2304474" y="762326"/>
                  </a:lnTo>
                  <a:lnTo>
                    <a:pt x="2325812" y="741726"/>
                  </a:lnTo>
                  <a:lnTo>
                    <a:pt x="2347150" y="720599"/>
                  </a:lnTo>
                  <a:lnTo>
                    <a:pt x="2368487" y="699020"/>
                  </a:lnTo>
                  <a:lnTo>
                    <a:pt x="2389825" y="677069"/>
                  </a:lnTo>
                  <a:lnTo>
                    <a:pt x="2411163" y="654825"/>
                  </a:lnTo>
                  <a:lnTo>
                    <a:pt x="2432500" y="632373"/>
                  </a:lnTo>
                  <a:lnTo>
                    <a:pt x="2453838" y="609794"/>
                  </a:lnTo>
                  <a:lnTo>
                    <a:pt x="2475176" y="587167"/>
                  </a:lnTo>
                  <a:lnTo>
                    <a:pt x="2496514" y="564572"/>
                  </a:lnTo>
                  <a:lnTo>
                    <a:pt x="2517851" y="542081"/>
                  </a:lnTo>
                  <a:lnTo>
                    <a:pt x="2539189" y="519765"/>
                  </a:lnTo>
                  <a:lnTo>
                    <a:pt x="2560527" y="497688"/>
                  </a:lnTo>
                  <a:lnTo>
                    <a:pt x="2581865" y="475908"/>
                  </a:lnTo>
                  <a:lnTo>
                    <a:pt x="2603202" y="454477"/>
                  </a:lnTo>
                  <a:lnTo>
                    <a:pt x="2624540" y="433441"/>
                  </a:lnTo>
                  <a:lnTo>
                    <a:pt x="2645878" y="412842"/>
                  </a:lnTo>
                  <a:lnTo>
                    <a:pt x="2667215" y="392714"/>
                  </a:lnTo>
                  <a:lnTo>
                    <a:pt x="2688553" y="373087"/>
                  </a:lnTo>
                  <a:lnTo>
                    <a:pt x="2709891" y="353988"/>
                  </a:lnTo>
                  <a:lnTo>
                    <a:pt x="2731229" y="335439"/>
                  </a:lnTo>
                  <a:lnTo>
                    <a:pt x="2752566" y="317460"/>
                  </a:lnTo>
                  <a:lnTo>
                    <a:pt x="2773904" y="300069"/>
                  </a:lnTo>
                  <a:lnTo>
                    <a:pt x="2795242" y="283279"/>
                  </a:lnTo>
                  <a:lnTo>
                    <a:pt x="2816580" y="267104"/>
                  </a:lnTo>
                  <a:lnTo>
                    <a:pt x="2837917" y="251552"/>
                  </a:lnTo>
                  <a:lnTo>
                    <a:pt x="2859255" y="236629"/>
                  </a:lnTo>
                  <a:lnTo>
                    <a:pt x="2880593" y="222338"/>
                  </a:lnTo>
                  <a:lnTo>
                    <a:pt x="2901931" y="208677"/>
                  </a:lnTo>
                  <a:lnTo>
                    <a:pt x="2923268" y="195643"/>
                  </a:lnTo>
                  <a:lnTo>
                    <a:pt x="2944606" y="183226"/>
                  </a:lnTo>
                  <a:lnTo>
                    <a:pt x="2965944" y="171417"/>
                  </a:lnTo>
                  <a:lnTo>
                    <a:pt x="2987281" y="160204"/>
                  </a:lnTo>
                  <a:lnTo>
                    <a:pt x="3008619" y="149569"/>
                  </a:lnTo>
                  <a:lnTo>
                    <a:pt x="3029957" y="139498"/>
                  </a:lnTo>
                  <a:lnTo>
                    <a:pt x="3051295" y="129971"/>
                  </a:lnTo>
                  <a:lnTo>
                    <a:pt x="3072632" y="120970"/>
                  </a:lnTo>
                  <a:lnTo>
                    <a:pt x="3093970" y="112474"/>
                  </a:lnTo>
                  <a:lnTo>
                    <a:pt x="3115308" y="104464"/>
                  </a:lnTo>
                  <a:lnTo>
                    <a:pt x="3136646" y="96920"/>
                  </a:lnTo>
                  <a:lnTo>
                    <a:pt x="3157983" y="89826"/>
                  </a:lnTo>
                  <a:lnTo>
                    <a:pt x="3179321" y="83160"/>
                  </a:lnTo>
                  <a:lnTo>
                    <a:pt x="3200659" y="76904"/>
                  </a:lnTo>
                  <a:lnTo>
                    <a:pt x="3221996" y="71039"/>
                  </a:lnTo>
                  <a:lnTo>
                    <a:pt x="3243334" y="65545"/>
                  </a:lnTo>
                  <a:lnTo>
                    <a:pt x="3264672" y="60404"/>
                  </a:lnTo>
                  <a:lnTo>
                    <a:pt x="3286010" y="55595"/>
                  </a:lnTo>
                  <a:lnTo>
                    <a:pt x="3307347" y="51102"/>
                  </a:lnTo>
                  <a:lnTo>
                    <a:pt x="3328685" y="46906"/>
                  </a:lnTo>
                  <a:lnTo>
                    <a:pt x="3350023" y="42990"/>
                  </a:lnTo>
                  <a:lnTo>
                    <a:pt x="3371361" y="39339"/>
                  </a:lnTo>
                  <a:lnTo>
                    <a:pt x="3392698" y="35935"/>
                  </a:lnTo>
                  <a:lnTo>
                    <a:pt x="3414036" y="32763"/>
                  </a:lnTo>
                  <a:lnTo>
                    <a:pt x="3435374" y="29811"/>
                  </a:lnTo>
                  <a:lnTo>
                    <a:pt x="3456711" y="27062"/>
                  </a:lnTo>
                  <a:lnTo>
                    <a:pt x="3478049" y="24505"/>
                  </a:lnTo>
                  <a:lnTo>
                    <a:pt x="3499387" y="22127"/>
                  </a:lnTo>
                  <a:lnTo>
                    <a:pt x="3520725" y="19917"/>
                  </a:lnTo>
                  <a:lnTo>
                    <a:pt x="3542062" y="17862"/>
                  </a:lnTo>
                  <a:lnTo>
                    <a:pt x="3563400" y="15954"/>
                  </a:lnTo>
                  <a:lnTo>
                    <a:pt x="3584738" y="14181"/>
                  </a:lnTo>
                  <a:lnTo>
                    <a:pt x="3606076" y="12535"/>
                  </a:lnTo>
                  <a:lnTo>
                    <a:pt x="3627413" y="11007"/>
                  </a:lnTo>
                  <a:lnTo>
                    <a:pt x="3648751" y="9589"/>
                  </a:lnTo>
                  <a:lnTo>
                    <a:pt x="3670089" y="8273"/>
                  </a:lnTo>
                  <a:lnTo>
                    <a:pt x="3691426" y="7053"/>
                  </a:lnTo>
                  <a:lnTo>
                    <a:pt x="3712764" y="5921"/>
                  </a:lnTo>
                  <a:lnTo>
                    <a:pt x="3734102" y="4871"/>
                  </a:lnTo>
                  <a:lnTo>
                    <a:pt x="3755440" y="3897"/>
                  </a:lnTo>
                  <a:lnTo>
                    <a:pt x="3776777" y="2995"/>
                  </a:lnTo>
                  <a:lnTo>
                    <a:pt x="3798115" y="2159"/>
                  </a:lnTo>
                  <a:lnTo>
                    <a:pt x="3819453" y="1384"/>
                  </a:lnTo>
                  <a:lnTo>
                    <a:pt x="3840791" y="665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848104" y="2018885"/>
              <a:ext cx="3862128" cy="1047908"/>
            </a:xfrm>
            <a:custGeom>
              <a:avLst/>
              <a:pathLst>
                <a:path w="3862128" h="1047908">
                  <a:moveTo>
                    <a:pt x="3862128" y="0"/>
                  </a:moveTo>
                  <a:lnTo>
                    <a:pt x="3840791" y="926"/>
                  </a:lnTo>
                  <a:lnTo>
                    <a:pt x="3819453" y="1917"/>
                  </a:lnTo>
                  <a:lnTo>
                    <a:pt x="3798115" y="2977"/>
                  </a:lnTo>
                  <a:lnTo>
                    <a:pt x="3776777" y="4110"/>
                  </a:lnTo>
                  <a:lnTo>
                    <a:pt x="3755440" y="5321"/>
                  </a:lnTo>
                  <a:lnTo>
                    <a:pt x="3734102" y="6617"/>
                  </a:lnTo>
                  <a:lnTo>
                    <a:pt x="3712764" y="8001"/>
                  </a:lnTo>
                  <a:lnTo>
                    <a:pt x="3691426" y="9481"/>
                  </a:lnTo>
                  <a:lnTo>
                    <a:pt x="3670089" y="11061"/>
                  </a:lnTo>
                  <a:lnTo>
                    <a:pt x="3648751" y="12750"/>
                  </a:lnTo>
                  <a:lnTo>
                    <a:pt x="3627413" y="14553"/>
                  </a:lnTo>
                  <a:lnTo>
                    <a:pt x="3606076" y="16479"/>
                  </a:lnTo>
                  <a:lnTo>
                    <a:pt x="3584738" y="18535"/>
                  </a:lnTo>
                  <a:lnTo>
                    <a:pt x="3563400" y="20729"/>
                  </a:lnTo>
                  <a:lnTo>
                    <a:pt x="3542062" y="23069"/>
                  </a:lnTo>
                  <a:lnTo>
                    <a:pt x="3520725" y="25566"/>
                  </a:lnTo>
                  <a:lnTo>
                    <a:pt x="3499387" y="28228"/>
                  </a:lnTo>
                  <a:lnTo>
                    <a:pt x="3478049" y="31065"/>
                  </a:lnTo>
                  <a:lnTo>
                    <a:pt x="3456711" y="34089"/>
                  </a:lnTo>
                  <a:lnTo>
                    <a:pt x="3435374" y="37309"/>
                  </a:lnTo>
                  <a:lnTo>
                    <a:pt x="3414036" y="40738"/>
                  </a:lnTo>
                  <a:lnTo>
                    <a:pt x="3392698" y="44387"/>
                  </a:lnTo>
                  <a:lnTo>
                    <a:pt x="3371361" y="48268"/>
                  </a:lnTo>
                  <a:lnTo>
                    <a:pt x="3350023" y="52395"/>
                  </a:lnTo>
                  <a:lnTo>
                    <a:pt x="3328685" y="56781"/>
                  </a:lnTo>
                  <a:lnTo>
                    <a:pt x="3307347" y="61439"/>
                  </a:lnTo>
                  <a:lnTo>
                    <a:pt x="3286010" y="66384"/>
                  </a:lnTo>
                  <a:lnTo>
                    <a:pt x="3264672" y="71629"/>
                  </a:lnTo>
                  <a:lnTo>
                    <a:pt x="3243334" y="77190"/>
                  </a:lnTo>
                  <a:lnTo>
                    <a:pt x="3221996" y="83081"/>
                  </a:lnTo>
                  <a:lnTo>
                    <a:pt x="3200659" y="89318"/>
                  </a:lnTo>
                  <a:lnTo>
                    <a:pt x="3179321" y="95916"/>
                  </a:lnTo>
                  <a:lnTo>
                    <a:pt x="3157983" y="102890"/>
                  </a:lnTo>
                  <a:lnTo>
                    <a:pt x="3136646" y="110256"/>
                  </a:lnTo>
                  <a:lnTo>
                    <a:pt x="3115308" y="118029"/>
                  </a:lnTo>
                  <a:lnTo>
                    <a:pt x="3093970" y="126223"/>
                  </a:lnTo>
                  <a:lnTo>
                    <a:pt x="3072632" y="134855"/>
                  </a:lnTo>
                  <a:lnTo>
                    <a:pt x="3051295" y="143942"/>
                  </a:lnTo>
                  <a:lnTo>
                    <a:pt x="3029957" y="153506"/>
                  </a:lnTo>
                  <a:lnTo>
                    <a:pt x="3008619" y="163565"/>
                  </a:lnTo>
                  <a:lnTo>
                    <a:pt x="2987281" y="174141"/>
                  </a:lnTo>
                  <a:lnTo>
                    <a:pt x="2965944" y="185254"/>
                  </a:lnTo>
                  <a:lnTo>
                    <a:pt x="2944606" y="196926"/>
                  </a:lnTo>
                  <a:lnTo>
                    <a:pt x="2923268" y="209175"/>
                  </a:lnTo>
                  <a:lnTo>
                    <a:pt x="2901931" y="222023"/>
                  </a:lnTo>
                  <a:lnTo>
                    <a:pt x="2880593" y="235489"/>
                  </a:lnTo>
                  <a:lnTo>
                    <a:pt x="2859255" y="249591"/>
                  </a:lnTo>
                  <a:lnTo>
                    <a:pt x="2837917" y="264345"/>
                  </a:lnTo>
                  <a:lnTo>
                    <a:pt x="2816580" y="279764"/>
                  </a:lnTo>
                  <a:lnTo>
                    <a:pt x="2795242" y="295860"/>
                  </a:lnTo>
                  <a:lnTo>
                    <a:pt x="2773904" y="312637"/>
                  </a:lnTo>
                  <a:lnTo>
                    <a:pt x="2752566" y="330096"/>
                  </a:lnTo>
                  <a:lnTo>
                    <a:pt x="2731229" y="348229"/>
                  </a:lnTo>
                  <a:lnTo>
                    <a:pt x="2709891" y="367023"/>
                  </a:lnTo>
                  <a:lnTo>
                    <a:pt x="2688553" y="386452"/>
                  </a:lnTo>
                  <a:lnTo>
                    <a:pt x="2667215" y="406485"/>
                  </a:lnTo>
                  <a:lnTo>
                    <a:pt x="2645878" y="427081"/>
                  </a:lnTo>
                  <a:lnTo>
                    <a:pt x="2624540" y="448190"/>
                  </a:lnTo>
                  <a:lnTo>
                    <a:pt x="2603202" y="469755"/>
                  </a:lnTo>
                  <a:lnTo>
                    <a:pt x="2581865" y="491710"/>
                  </a:lnTo>
                  <a:lnTo>
                    <a:pt x="2560527" y="513986"/>
                  </a:lnTo>
                  <a:lnTo>
                    <a:pt x="2539189" y="536506"/>
                  </a:lnTo>
                  <a:lnTo>
                    <a:pt x="2517851" y="559190"/>
                  </a:lnTo>
                  <a:lnTo>
                    <a:pt x="2496514" y="581955"/>
                  </a:lnTo>
                  <a:lnTo>
                    <a:pt x="2475176" y="604715"/>
                  </a:lnTo>
                  <a:lnTo>
                    <a:pt x="2453838" y="627384"/>
                  </a:lnTo>
                  <a:lnTo>
                    <a:pt x="2432500" y="649875"/>
                  </a:lnTo>
                  <a:lnTo>
                    <a:pt x="2411163" y="672103"/>
                  </a:lnTo>
                  <a:lnTo>
                    <a:pt x="2389825" y="693987"/>
                  </a:lnTo>
                  <a:lnTo>
                    <a:pt x="2368487" y="715447"/>
                  </a:lnTo>
                  <a:lnTo>
                    <a:pt x="2347150" y="736410"/>
                  </a:lnTo>
                  <a:lnTo>
                    <a:pt x="2325812" y="756808"/>
                  </a:lnTo>
                  <a:lnTo>
                    <a:pt x="2304474" y="776580"/>
                  </a:lnTo>
                  <a:lnTo>
                    <a:pt x="2283136" y="795671"/>
                  </a:lnTo>
                  <a:lnTo>
                    <a:pt x="2261799" y="814033"/>
                  </a:lnTo>
                  <a:lnTo>
                    <a:pt x="2240461" y="831611"/>
                  </a:lnTo>
                  <a:lnTo>
                    <a:pt x="2219123" y="848362"/>
                  </a:lnTo>
                  <a:lnTo>
                    <a:pt x="2197785" y="864253"/>
                  </a:lnTo>
                  <a:lnTo>
                    <a:pt x="2176448" y="879264"/>
                  </a:lnTo>
                  <a:lnTo>
                    <a:pt x="2155110" y="893383"/>
                  </a:lnTo>
                  <a:lnTo>
                    <a:pt x="2133772" y="906611"/>
                  </a:lnTo>
                  <a:lnTo>
                    <a:pt x="2112435" y="918957"/>
                  </a:lnTo>
                  <a:lnTo>
                    <a:pt x="2091097" y="930439"/>
                  </a:lnTo>
                  <a:lnTo>
                    <a:pt x="2069759" y="941078"/>
                  </a:lnTo>
                  <a:lnTo>
                    <a:pt x="2048421" y="950906"/>
                  </a:lnTo>
                  <a:lnTo>
                    <a:pt x="2027084" y="959954"/>
                  </a:lnTo>
                  <a:lnTo>
                    <a:pt x="2005746" y="968260"/>
                  </a:lnTo>
                  <a:lnTo>
                    <a:pt x="1984408" y="975863"/>
                  </a:lnTo>
                  <a:lnTo>
                    <a:pt x="1963070" y="982805"/>
                  </a:lnTo>
                  <a:lnTo>
                    <a:pt x="1941733" y="989126"/>
                  </a:lnTo>
                  <a:lnTo>
                    <a:pt x="1920395" y="994869"/>
                  </a:lnTo>
                  <a:lnTo>
                    <a:pt x="1899057" y="1000077"/>
                  </a:lnTo>
                  <a:lnTo>
                    <a:pt x="1877720" y="1004789"/>
                  </a:lnTo>
                  <a:lnTo>
                    <a:pt x="1856382" y="1009045"/>
                  </a:lnTo>
                  <a:lnTo>
                    <a:pt x="1835044" y="1012884"/>
                  </a:lnTo>
                  <a:lnTo>
                    <a:pt x="1813706" y="1016341"/>
                  </a:lnTo>
                  <a:lnTo>
                    <a:pt x="1792369" y="1019450"/>
                  </a:lnTo>
                  <a:lnTo>
                    <a:pt x="1771031" y="1022245"/>
                  </a:lnTo>
                  <a:lnTo>
                    <a:pt x="1749693" y="1024753"/>
                  </a:lnTo>
                  <a:lnTo>
                    <a:pt x="1728355" y="1027004"/>
                  </a:lnTo>
                  <a:lnTo>
                    <a:pt x="1707018" y="1029022"/>
                  </a:lnTo>
                  <a:lnTo>
                    <a:pt x="1685680" y="1030830"/>
                  </a:lnTo>
                  <a:lnTo>
                    <a:pt x="1664342" y="1032450"/>
                  </a:lnTo>
                  <a:lnTo>
                    <a:pt x="1643005" y="1033901"/>
                  </a:lnTo>
                  <a:lnTo>
                    <a:pt x="1621667" y="1035201"/>
                  </a:lnTo>
                  <a:lnTo>
                    <a:pt x="1600329" y="1036365"/>
                  </a:lnTo>
                  <a:lnTo>
                    <a:pt x="1578991" y="1037408"/>
                  </a:lnTo>
                  <a:lnTo>
                    <a:pt x="1557654" y="1038342"/>
                  </a:lnTo>
                  <a:lnTo>
                    <a:pt x="1536316" y="1039179"/>
                  </a:lnTo>
                  <a:lnTo>
                    <a:pt x="1514978" y="1039930"/>
                  </a:lnTo>
                  <a:lnTo>
                    <a:pt x="1493640" y="1040603"/>
                  </a:lnTo>
                  <a:lnTo>
                    <a:pt x="1472303" y="1041207"/>
                  </a:lnTo>
                  <a:lnTo>
                    <a:pt x="1450965" y="1041750"/>
                  </a:lnTo>
                  <a:lnTo>
                    <a:pt x="1429627" y="1042238"/>
                  </a:lnTo>
                  <a:lnTo>
                    <a:pt x="1408290" y="1042678"/>
                  </a:lnTo>
                  <a:lnTo>
                    <a:pt x="1386952" y="1043075"/>
                  </a:lnTo>
                  <a:lnTo>
                    <a:pt x="1365614" y="1043435"/>
                  </a:lnTo>
                  <a:lnTo>
                    <a:pt x="1344276" y="1043761"/>
                  </a:lnTo>
                  <a:lnTo>
                    <a:pt x="1322939" y="1044059"/>
                  </a:lnTo>
                  <a:lnTo>
                    <a:pt x="1301601" y="1044331"/>
                  </a:lnTo>
                  <a:lnTo>
                    <a:pt x="1280263" y="1044580"/>
                  </a:lnTo>
                  <a:lnTo>
                    <a:pt x="1258925" y="1044808"/>
                  </a:lnTo>
                  <a:lnTo>
                    <a:pt x="1237588" y="1045017"/>
                  </a:lnTo>
                  <a:lnTo>
                    <a:pt x="1216250" y="1045211"/>
                  </a:lnTo>
                  <a:lnTo>
                    <a:pt x="1194912" y="1045389"/>
                  </a:lnTo>
                  <a:lnTo>
                    <a:pt x="1173575" y="1045553"/>
                  </a:lnTo>
                  <a:lnTo>
                    <a:pt x="1152237" y="1045706"/>
                  </a:lnTo>
                  <a:lnTo>
                    <a:pt x="1130899" y="1045847"/>
                  </a:lnTo>
                  <a:lnTo>
                    <a:pt x="1109561" y="1045978"/>
                  </a:lnTo>
                  <a:lnTo>
                    <a:pt x="1088224" y="1046100"/>
                  </a:lnTo>
                  <a:lnTo>
                    <a:pt x="1066886" y="1046213"/>
                  </a:lnTo>
                  <a:lnTo>
                    <a:pt x="1045548" y="1046318"/>
                  </a:lnTo>
                  <a:lnTo>
                    <a:pt x="1024210" y="1046416"/>
                  </a:lnTo>
                  <a:lnTo>
                    <a:pt x="1002873" y="1046508"/>
                  </a:lnTo>
                  <a:lnTo>
                    <a:pt x="981535" y="1046593"/>
                  </a:lnTo>
                  <a:lnTo>
                    <a:pt x="960197" y="1046673"/>
                  </a:lnTo>
                  <a:lnTo>
                    <a:pt x="938860" y="1046748"/>
                  </a:lnTo>
                  <a:lnTo>
                    <a:pt x="917522" y="1046818"/>
                  </a:lnTo>
                  <a:lnTo>
                    <a:pt x="896184" y="1046883"/>
                  </a:lnTo>
                  <a:lnTo>
                    <a:pt x="874846" y="1046945"/>
                  </a:lnTo>
                  <a:lnTo>
                    <a:pt x="853509" y="1047003"/>
                  </a:lnTo>
                  <a:lnTo>
                    <a:pt x="832171" y="1047057"/>
                  </a:lnTo>
                  <a:lnTo>
                    <a:pt x="810833" y="1047109"/>
                  </a:lnTo>
                  <a:lnTo>
                    <a:pt x="789495" y="1047157"/>
                  </a:lnTo>
                  <a:lnTo>
                    <a:pt x="768158" y="1047203"/>
                  </a:lnTo>
                  <a:lnTo>
                    <a:pt x="746820" y="1047246"/>
                  </a:lnTo>
                  <a:lnTo>
                    <a:pt x="725482" y="1047286"/>
                  </a:lnTo>
                  <a:lnTo>
                    <a:pt x="704145" y="1047325"/>
                  </a:lnTo>
                  <a:lnTo>
                    <a:pt x="682807" y="1047361"/>
                  </a:lnTo>
                  <a:lnTo>
                    <a:pt x="661469" y="1047396"/>
                  </a:lnTo>
                  <a:lnTo>
                    <a:pt x="640131" y="1047428"/>
                  </a:lnTo>
                  <a:lnTo>
                    <a:pt x="618794" y="1047459"/>
                  </a:lnTo>
                  <a:lnTo>
                    <a:pt x="597456" y="1047489"/>
                  </a:lnTo>
                  <a:lnTo>
                    <a:pt x="576118" y="1047517"/>
                  </a:lnTo>
                  <a:lnTo>
                    <a:pt x="554780" y="1047543"/>
                  </a:lnTo>
                  <a:lnTo>
                    <a:pt x="533443" y="1047569"/>
                  </a:lnTo>
                  <a:lnTo>
                    <a:pt x="512105" y="1047592"/>
                  </a:lnTo>
                  <a:lnTo>
                    <a:pt x="490767" y="1047615"/>
                  </a:lnTo>
                  <a:lnTo>
                    <a:pt x="469430" y="1047637"/>
                  </a:lnTo>
                  <a:lnTo>
                    <a:pt x="448092" y="1047657"/>
                  </a:lnTo>
                  <a:lnTo>
                    <a:pt x="426754" y="1047676"/>
                  </a:lnTo>
                  <a:lnTo>
                    <a:pt x="405416" y="1047695"/>
                  </a:lnTo>
                  <a:lnTo>
                    <a:pt x="384079" y="1047712"/>
                  </a:lnTo>
                  <a:lnTo>
                    <a:pt x="362741" y="1047729"/>
                  </a:lnTo>
                  <a:lnTo>
                    <a:pt x="341403" y="1047744"/>
                  </a:lnTo>
                  <a:lnTo>
                    <a:pt x="320065" y="1047759"/>
                  </a:lnTo>
                  <a:lnTo>
                    <a:pt x="298728" y="1047773"/>
                  </a:lnTo>
                  <a:lnTo>
                    <a:pt x="277390" y="1047786"/>
                  </a:lnTo>
                  <a:lnTo>
                    <a:pt x="256052" y="1047799"/>
                  </a:lnTo>
                  <a:lnTo>
                    <a:pt x="234715" y="1047811"/>
                  </a:lnTo>
                  <a:lnTo>
                    <a:pt x="213377" y="1047822"/>
                  </a:lnTo>
                  <a:lnTo>
                    <a:pt x="192039" y="1047833"/>
                  </a:lnTo>
                  <a:lnTo>
                    <a:pt x="170701" y="1047843"/>
                  </a:lnTo>
                  <a:lnTo>
                    <a:pt x="149364" y="1047853"/>
                  </a:lnTo>
                  <a:lnTo>
                    <a:pt x="128026" y="1047862"/>
                  </a:lnTo>
                  <a:lnTo>
                    <a:pt x="106688" y="1047871"/>
                  </a:lnTo>
                  <a:lnTo>
                    <a:pt x="85350" y="1047879"/>
                  </a:lnTo>
                  <a:lnTo>
                    <a:pt x="64013" y="1047887"/>
                  </a:lnTo>
                  <a:lnTo>
                    <a:pt x="42675" y="1047894"/>
                  </a:lnTo>
                  <a:lnTo>
                    <a:pt x="21337" y="1047901"/>
                  </a:lnTo>
                  <a:lnTo>
                    <a:pt x="0" y="1047908"/>
                  </a:lnTo>
                  <a:lnTo>
                    <a:pt x="0" y="104790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848104" y="2013216"/>
              <a:ext cx="3862128" cy="1053637"/>
            </a:xfrm>
            <a:custGeom>
              <a:avLst/>
              <a:pathLst>
                <a:path w="3862128" h="1053637">
                  <a:moveTo>
                    <a:pt x="0" y="1053245"/>
                  </a:moveTo>
                  <a:lnTo>
                    <a:pt x="21337" y="1053242"/>
                  </a:lnTo>
                  <a:lnTo>
                    <a:pt x="42675" y="1053239"/>
                  </a:lnTo>
                  <a:lnTo>
                    <a:pt x="64013" y="1053235"/>
                  </a:lnTo>
                  <a:lnTo>
                    <a:pt x="85350" y="1053232"/>
                  </a:lnTo>
                  <a:lnTo>
                    <a:pt x="106688" y="1053228"/>
                  </a:lnTo>
                  <a:lnTo>
                    <a:pt x="128026" y="1053225"/>
                  </a:lnTo>
                  <a:lnTo>
                    <a:pt x="149364" y="1053222"/>
                  </a:lnTo>
                  <a:lnTo>
                    <a:pt x="170701" y="1053218"/>
                  </a:lnTo>
                  <a:lnTo>
                    <a:pt x="192039" y="1053215"/>
                  </a:lnTo>
                  <a:lnTo>
                    <a:pt x="213377" y="1053211"/>
                  </a:lnTo>
                  <a:lnTo>
                    <a:pt x="234715" y="1053207"/>
                  </a:lnTo>
                  <a:lnTo>
                    <a:pt x="256052" y="1053204"/>
                  </a:lnTo>
                  <a:lnTo>
                    <a:pt x="277390" y="1053200"/>
                  </a:lnTo>
                  <a:lnTo>
                    <a:pt x="298728" y="1053196"/>
                  </a:lnTo>
                  <a:lnTo>
                    <a:pt x="320065" y="1053193"/>
                  </a:lnTo>
                  <a:lnTo>
                    <a:pt x="341403" y="1053189"/>
                  </a:lnTo>
                  <a:lnTo>
                    <a:pt x="362741" y="1053185"/>
                  </a:lnTo>
                  <a:lnTo>
                    <a:pt x="384079" y="1053181"/>
                  </a:lnTo>
                  <a:lnTo>
                    <a:pt x="405416" y="1053177"/>
                  </a:lnTo>
                  <a:lnTo>
                    <a:pt x="426754" y="1053174"/>
                  </a:lnTo>
                  <a:lnTo>
                    <a:pt x="448092" y="1053170"/>
                  </a:lnTo>
                  <a:lnTo>
                    <a:pt x="469430" y="1053166"/>
                  </a:lnTo>
                  <a:lnTo>
                    <a:pt x="490767" y="1053162"/>
                  </a:lnTo>
                  <a:lnTo>
                    <a:pt x="512105" y="1053157"/>
                  </a:lnTo>
                  <a:lnTo>
                    <a:pt x="533443" y="1053153"/>
                  </a:lnTo>
                  <a:lnTo>
                    <a:pt x="554780" y="1053149"/>
                  </a:lnTo>
                  <a:lnTo>
                    <a:pt x="576118" y="1053145"/>
                  </a:lnTo>
                  <a:lnTo>
                    <a:pt x="597456" y="1053141"/>
                  </a:lnTo>
                  <a:lnTo>
                    <a:pt x="618794" y="1053136"/>
                  </a:lnTo>
                  <a:lnTo>
                    <a:pt x="640131" y="1053132"/>
                  </a:lnTo>
                  <a:lnTo>
                    <a:pt x="661469" y="1053127"/>
                  </a:lnTo>
                  <a:lnTo>
                    <a:pt x="682807" y="1053123"/>
                  </a:lnTo>
                  <a:lnTo>
                    <a:pt x="704145" y="1053118"/>
                  </a:lnTo>
                  <a:lnTo>
                    <a:pt x="725482" y="1053113"/>
                  </a:lnTo>
                  <a:lnTo>
                    <a:pt x="746820" y="1053107"/>
                  </a:lnTo>
                  <a:lnTo>
                    <a:pt x="768158" y="1053101"/>
                  </a:lnTo>
                  <a:lnTo>
                    <a:pt x="789495" y="1053095"/>
                  </a:lnTo>
                  <a:lnTo>
                    <a:pt x="810833" y="1053088"/>
                  </a:lnTo>
                  <a:lnTo>
                    <a:pt x="832171" y="1053080"/>
                  </a:lnTo>
                  <a:lnTo>
                    <a:pt x="853509" y="1053071"/>
                  </a:lnTo>
                  <a:lnTo>
                    <a:pt x="874846" y="1053062"/>
                  </a:lnTo>
                  <a:lnTo>
                    <a:pt x="896184" y="1053051"/>
                  </a:lnTo>
                  <a:lnTo>
                    <a:pt x="917522" y="1053039"/>
                  </a:lnTo>
                  <a:lnTo>
                    <a:pt x="938860" y="1053026"/>
                  </a:lnTo>
                  <a:lnTo>
                    <a:pt x="960197" y="1053012"/>
                  </a:lnTo>
                  <a:lnTo>
                    <a:pt x="981535" y="1052996"/>
                  </a:lnTo>
                  <a:lnTo>
                    <a:pt x="1002873" y="1052978"/>
                  </a:lnTo>
                  <a:lnTo>
                    <a:pt x="1024210" y="1052957"/>
                  </a:lnTo>
                  <a:lnTo>
                    <a:pt x="1045548" y="1052935"/>
                  </a:lnTo>
                  <a:lnTo>
                    <a:pt x="1066886" y="1052910"/>
                  </a:lnTo>
                  <a:lnTo>
                    <a:pt x="1088224" y="1052883"/>
                  </a:lnTo>
                  <a:lnTo>
                    <a:pt x="1109561" y="1052852"/>
                  </a:lnTo>
                  <a:lnTo>
                    <a:pt x="1130899" y="1052817"/>
                  </a:lnTo>
                  <a:lnTo>
                    <a:pt x="1152237" y="1052778"/>
                  </a:lnTo>
                  <a:lnTo>
                    <a:pt x="1173575" y="1052735"/>
                  </a:lnTo>
                  <a:lnTo>
                    <a:pt x="1194912" y="1052686"/>
                  </a:lnTo>
                  <a:lnTo>
                    <a:pt x="1216250" y="1052632"/>
                  </a:lnTo>
                  <a:lnTo>
                    <a:pt x="1237588" y="1052571"/>
                  </a:lnTo>
                  <a:lnTo>
                    <a:pt x="1258925" y="1052502"/>
                  </a:lnTo>
                  <a:lnTo>
                    <a:pt x="1280263" y="1052425"/>
                  </a:lnTo>
                  <a:lnTo>
                    <a:pt x="1301601" y="1052338"/>
                  </a:lnTo>
                  <a:lnTo>
                    <a:pt x="1322939" y="1052240"/>
                  </a:lnTo>
                  <a:lnTo>
                    <a:pt x="1344276" y="1052129"/>
                  </a:lnTo>
                  <a:lnTo>
                    <a:pt x="1365614" y="1052004"/>
                  </a:lnTo>
                  <a:lnTo>
                    <a:pt x="1386952" y="1051862"/>
                  </a:lnTo>
                  <a:lnTo>
                    <a:pt x="1408290" y="1051701"/>
                  </a:lnTo>
                  <a:lnTo>
                    <a:pt x="1429627" y="1051517"/>
                  </a:lnTo>
                  <a:lnTo>
                    <a:pt x="1450965" y="1051308"/>
                  </a:lnTo>
                  <a:lnTo>
                    <a:pt x="1472303" y="1051069"/>
                  </a:lnTo>
                  <a:lnTo>
                    <a:pt x="1493640" y="1050797"/>
                  </a:lnTo>
                  <a:lnTo>
                    <a:pt x="1514978" y="1050485"/>
                  </a:lnTo>
                  <a:lnTo>
                    <a:pt x="1536316" y="1050128"/>
                  </a:lnTo>
                  <a:lnTo>
                    <a:pt x="1557654" y="1049721"/>
                  </a:lnTo>
                  <a:lnTo>
                    <a:pt x="1578991" y="1049255"/>
                  </a:lnTo>
                  <a:lnTo>
                    <a:pt x="1600329" y="1048722"/>
                  </a:lnTo>
                  <a:lnTo>
                    <a:pt x="1621667" y="1048111"/>
                  </a:lnTo>
                  <a:lnTo>
                    <a:pt x="1643005" y="1047412"/>
                  </a:lnTo>
                  <a:lnTo>
                    <a:pt x="1664342" y="1046611"/>
                  </a:lnTo>
                  <a:lnTo>
                    <a:pt x="1685680" y="1045693"/>
                  </a:lnTo>
                  <a:lnTo>
                    <a:pt x="1707018" y="1044641"/>
                  </a:lnTo>
                  <a:lnTo>
                    <a:pt x="1728355" y="1043435"/>
                  </a:lnTo>
                  <a:lnTo>
                    <a:pt x="1749693" y="1042052"/>
                  </a:lnTo>
                  <a:lnTo>
                    <a:pt x="1771031" y="1040467"/>
                  </a:lnTo>
                  <a:lnTo>
                    <a:pt x="1792369" y="1038652"/>
                  </a:lnTo>
                  <a:lnTo>
                    <a:pt x="1813706" y="1036572"/>
                  </a:lnTo>
                  <a:lnTo>
                    <a:pt x="1835044" y="1034193"/>
                  </a:lnTo>
                  <a:lnTo>
                    <a:pt x="1856382" y="1031471"/>
                  </a:lnTo>
                  <a:lnTo>
                    <a:pt x="1877720" y="1028362"/>
                  </a:lnTo>
                  <a:lnTo>
                    <a:pt x="1899057" y="1024814"/>
                  </a:lnTo>
                  <a:lnTo>
                    <a:pt x="1920395" y="1020772"/>
                  </a:lnTo>
                  <a:lnTo>
                    <a:pt x="1941733" y="1016173"/>
                  </a:lnTo>
                  <a:lnTo>
                    <a:pt x="1963070" y="1010951"/>
                  </a:lnTo>
                  <a:lnTo>
                    <a:pt x="1984408" y="1005034"/>
                  </a:lnTo>
                  <a:lnTo>
                    <a:pt x="2005746" y="998348"/>
                  </a:lnTo>
                  <a:lnTo>
                    <a:pt x="2027084" y="990811"/>
                  </a:lnTo>
                  <a:lnTo>
                    <a:pt x="2048421" y="982344"/>
                  </a:lnTo>
                  <a:lnTo>
                    <a:pt x="2069759" y="972863"/>
                  </a:lnTo>
                  <a:lnTo>
                    <a:pt x="2091097" y="962291"/>
                  </a:lnTo>
                  <a:lnTo>
                    <a:pt x="2112435" y="950552"/>
                  </a:lnTo>
                  <a:lnTo>
                    <a:pt x="2133772" y="937580"/>
                  </a:lnTo>
                  <a:lnTo>
                    <a:pt x="2155110" y="923323"/>
                  </a:lnTo>
                  <a:lnTo>
                    <a:pt x="2176448" y="907745"/>
                  </a:lnTo>
                  <a:lnTo>
                    <a:pt x="2197785" y="890831"/>
                  </a:lnTo>
                  <a:lnTo>
                    <a:pt x="2219123" y="872593"/>
                  </a:lnTo>
                  <a:lnTo>
                    <a:pt x="2240461" y="853070"/>
                  </a:lnTo>
                  <a:lnTo>
                    <a:pt x="2261799" y="832332"/>
                  </a:lnTo>
                  <a:lnTo>
                    <a:pt x="2283136" y="810482"/>
                  </a:lnTo>
                  <a:lnTo>
                    <a:pt x="2304474" y="787644"/>
                  </a:lnTo>
                  <a:lnTo>
                    <a:pt x="2325812" y="763936"/>
                  </a:lnTo>
                  <a:lnTo>
                    <a:pt x="2347150" y="739481"/>
                  </a:lnTo>
                  <a:lnTo>
                    <a:pt x="2368487" y="714414"/>
                  </a:lnTo>
                  <a:lnTo>
                    <a:pt x="2389825" y="688874"/>
                  </a:lnTo>
                  <a:lnTo>
                    <a:pt x="2411163" y="663007"/>
                  </a:lnTo>
                  <a:lnTo>
                    <a:pt x="2432500" y="636954"/>
                  </a:lnTo>
                  <a:lnTo>
                    <a:pt x="2453838" y="610856"/>
                  </a:lnTo>
                  <a:lnTo>
                    <a:pt x="2475176" y="584847"/>
                  </a:lnTo>
                  <a:lnTo>
                    <a:pt x="2496514" y="559051"/>
                  </a:lnTo>
                  <a:lnTo>
                    <a:pt x="2517851" y="533581"/>
                  </a:lnTo>
                  <a:lnTo>
                    <a:pt x="2539189" y="508540"/>
                  </a:lnTo>
                  <a:lnTo>
                    <a:pt x="2560527" y="484015"/>
                  </a:lnTo>
                  <a:lnTo>
                    <a:pt x="2581865" y="460080"/>
                  </a:lnTo>
                  <a:lnTo>
                    <a:pt x="2603202" y="436795"/>
                  </a:lnTo>
                  <a:lnTo>
                    <a:pt x="2624540" y="414210"/>
                  </a:lnTo>
                  <a:lnTo>
                    <a:pt x="2645878" y="392358"/>
                  </a:lnTo>
                  <a:lnTo>
                    <a:pt x="2667215" y="371264"/>
                  </a:lnTo>
                  <a:lnTo>
                    <a:pt x="2688553" y="350943"/>
                  </a:lnTo>
                  <a:lnTo>
                    <a:pt x="2709891" y="331401"/>
                  </a:lnTo>
                  <a:lnTo>
                    <a:pt x="2731229" y="312640"/>
                  </a:lnTo>
                  <a:lnTo>
                    <a:pt x="2752566" y="294654"/>
                  </a:lnTo>
                  <a:lnTo>
                    <a:pt x="2773904" y="277437"/>
                  </a:lnTo>
                  <a:lnTo>
                    <a:pt x="2795242" y="260980"/>
                  </a:lnTo>
                  <a:lnTo>
                    <a:pt x="2816580" y="245271"/>
                  </a:lnTo>
                  <a:lnTo>
                    <a:pt x="2837917" y="230298"/>
                  </a:lnTo>
                  <a:lnTo>
                    <a:pt x="2859255" y="216045"/>
                  </a:lnTo>
                  <a:lnTo>
                    <a:pt x="2880593" y="202497"/>
                  </a:lnTo>
                  <a:lnTo>
                    <a:pt x="2901931" y="189635"/>
                  </a:lnTo>
                  <a:lnTo>
                    <a:pt x="2923268" y="177440"/>
                  </a:lnTo>
                  <a:lnTo>
                    <a:pt x="2944606" y="165890"/>
                  </a:lnTo>
                  <a:lnTo>
                    <a:pt x="2965944" y="154963"/>
                  </a:lnTo>
                  <a:lnTo>
                    <a:pt x="2987281" y="144633"/>
                  </a:lnTo>
                  <a:lnTo>
                    <a:pt x="3008619" y="134877"/>
                  </a:lnTo>
                  <a:lnTo>
                    <a:pt x="3029957" y="125669"/>
                  </a:lnTo>
                  <a:lnTo>
                    <a:pt x="3051295" y="116985"/>
                  </a:lnTo>
                  <a:lnTo>
                    <a:pt x="3072632" y="108800"/>
                  </a:lnTo>
                  <a:lnTo>
                    <a:pt x="3093970" y="101090"/>
                  </a:lnTo>
                  <a:lnTo>
                    <a:pt x="3115308" y="93831"/>
                  </a:lnTo>
                  <a:lnTo>
                    <a:pt x="3136646" y="87004"/>
                  </a:lnTo>
                  <a:lnTo>
                    <a:pt x="3157983" y="80592"/>
                  </a:lnTo>
                  <a:lnTo>
                    <a:pt x="3179321" y="74574"/>
                  </a:lnTo>
                  <a:lnTo>
                    <a:pt x="3200659" y="68933"/>
                  </a:lnTo>
                  <a:lnTo>
                    <a:pt x="3221996" y="63649"/>
                  </a:lnTo>
                  <a:lnTo>
                    <a:pt x="3243334" y="58704"/>
                  </a:lnTo>
                  <a:lnTo>
                    <a:pt x="3264672" y="54080"/>
                  </a:lnTo>
                  <a:lnTo>
                    <a:pt x="3286010" y="49760"/>
                  </a:lnTo>
                  <a:lnTo>
                    <a:pt x="3307347" y="45725"/>
                  </a:lnTo>
                  <a:lnTo>
                    <a:pt x="3328685" y="41961"/>
                  </a:lnTo>
                  <a:lnTo>
                    <a:pt x="3350023" y="38449"/>
                  </a:lnTo>
                  <a:lnTo>
                    <a:pt x="3371361" y="35176"/>
                  </a:lnTo>
                  <a:lnTo>
                    <a:pt x="3392698" y="32127"/>
                  </a:lnTo>
                  <a:lnTo>
                    <a:pt x="3414036" y="29288"/>
                  </a:lnTo>
                  <a:lnTo>
                    <a:pt x="3435374" y="26645"/>
                  </a:lnTo>
                  <a:lnTo>
                    <a:pt x="3456711" y="24185"/>
                  </a:lnTo>
                  <a:lnTo>
                    <a:pt x="3478049" y="21898"/>
                  </a:lnTo>
                  <a:lnTo>
                    <a:pt x="3499387" y="19772"/>
                  </a:lnTo>
                  <a:lnTo>
                    <a:pt x="3520725" y="17795"/>
                  </a:lnTo>
                  <a:lnTo>
                    <a:pt x="3542062" y="15959"/>
                  </a:lnTo>
                  <a:lnTo>
                    <a:pt x="3563400" y="14253"/>
                  </a:lnTo>
                  <a:lnTo>
                    <a:pt x="3584738" y="12669"/>
                  </a:lnTo>
                  <a:lnTo>
                    <a:pt x="3606076" y="11199"/>
                  </a:lnTo>
                  <a:lnTo>
                    <a:pt x="3627413" y="9834"/>
                  </a:lnTo>
                  <a:lnTo>
                    <a:pt x="3648751" y="8567"/>
                  </a:lnTo>
                  <a:lnTo>
                    <a:pt x="3670089" y="7392"/>
                  </a:lnTo>
                  <a:lnTo>
                    <a:pt x="3691426" y="6301"/>
                  </a:lnTo>
                  <a:lnTo>
                    <a:pt x="3712764" y="5290"/>
                  </a:lnTo>
                  <a:lnTo>
                    <a:pt x="3734102" y="4352"/>
                  </a:lnTo>
                  <a:lnTo>
                    <a:pt x="3755440" y="3483"/>
                  </a:lnTo>
                  <a:lnTo>
                    <a:pt x="3776777" y="2676"/>
                  </a:lnTo>
                  <a:lnTo>
                    <a:pt x="3798115" y="1929"/>
                  </a:lnTo>
                  <a:lnTo>
                    <a:pt x="3819453" y="1236"/>
                  </a:lnTo>
                  <a:lnTo>
                    <a:pt x="3840791" y="594"/>
                  </a:lnTo>
                  <a:lnTo>
                    <a:pt x="3862128" y="0"/>
                  </a:lnTo>
                  <a:lnTo>
                    <a:pt x="3862128" y="4568"/>
                  </a:lnTo>
                  <a:lnTo>
                    <a:pt x="3840791" y="5406"/>
                  </a:lnTo>
                  <a:lnTo>
                    <a:pt x="3819453" y="6303"/>
                  </a:lnTo>
                  <a:lnTo>
                    <a:pt x="3798115" y="7261"/>
                  </a:lnTo>
                  <a:lnTo>
                    <a:pt x="3776777" y="8285"/>
                  </a:lnTo>
                  <a:lnTo>
                    <a:pt x="3755440" y="9378"/>
                  </a:lnTo>
                  <a:lnTo>
                    <a:pt x="3734102" y="10547"/>
                  </a:lnTo>
                  <a:lnTo>
                    <a:pt x="3712764" y="11795"/>
                  </a:lnTo>
                  <a:lnTo>
                    <a:pt x="3691426" y="13129"/>
                  </a:lnTo>
                  <a:lnTo>
                    <a:pt x="3670089" y="14553"/>
                  </a:lnTo>
                  <a:lnTo>
                    <a:pt x="3648751" y="16073"/>
                  </a:lnTo>
                  <a:lnTo>
                    <a:pt x="3627413" y="17695"/>
                  </a:lnTo>
                  <a:lnTo>
                    <a:pt x="3606076" y="19427"/>
                  </a:lnTo>
                  <a:lnTo>
                    <a:pt x="3584738" y="21275"/>
                  </a:lnTo>
                  <a:lnTo>
                    <a:pt x="3563400" y="23246"/>
                  </a:lnTo>
                  <a:lnTo>
                    <a:pt x="3542062" y="25348"/>
                  </a:lnTo>
                  <a:lnTo>
                    <a:pt x="3520725" y="27589"/>
                  </a:lnTo>
                  <a:lnTo>
                    <a:pt x="3499387" y="29979"/>
                  </a:lnTo>
                  <a:lnTo>
                    <a:pt x="3478049" y="32525"/>
                  </a:lnTo>
                  <a:lnTo>
                    <a:pt x="3456711" y="35237"/>
                  </a:lnTo>
                  <a:lnTo>
                    <a:pt x="3435374" y="38125"/>
                  </a:lnTo>
                  <a:lnTo>
                    <a:pt x="3414036" y="41200"/>
                  </a:lnTo>
                  <a:lnTo>
                    <a:pt x="3392698" y="44472"/>
                  </a:lnTo>
                  <a:lnTo>
                    <a:pt x="3371361" y="47952"/>
                  </a:lnTo>
                  <a:lnTo>
                    <a:pt x="3350023" y="51653"/>
                  </a:lnTo>
                  <a:lnTo>
                    <a:pt x="3328685" y="55586"/>
                  </a:lnTo>
                  <a:lnTo>
                    <a:pt x="3307347" y="59764"/>
                  </a:lnTo>
                  <a:lnTo>
                    <a:pt x="3286010" y="64200"/>
                  </a:lnTo>
                  <a:lnTo>
                    <a:pt x="3264672" y="68907"/>
                  </a:lnTo>
                  <a:lnTo>
                    <a:pt x="3243334" y="73900"/>
                  </a:lnTo>
                  <a:lnTo>
                    <a:pt x="3221996" y="79192"/>
                  </a:lnTo>
                  <a:lnTo>
                    <a:pt x="3200659" y="84797"/>
                  </a:lnTo>
                  <a:lnTo>
                    <a:pt x="3179321" y="90732"/>
                  </a:lnTo>
                  <a:lnTo>
                    <a:pt x="3157983" y="97009"/>
                  </a:lnTo>
                  <a:lnTo>
                    <a:pt x="3136646" y="103646"/>
                  </a:lnTo>
                  <a:lnTo>
                    <a:pt x="3115308" y="110656"/>
                  </a:lnTo>
                  <a:lnTo>
                    <a:pt x="3093970" y="118056"/>
                  </a:lnTo>
                  <a:lnTo>
                    <a:pt x="3072632" y="125862"/>
                  </a:lnTo>
                  <a:lnTo>
                    <a:pt x="3051295" y="134096"/>
                  </a:lnTo>
                  <a:lnTo>
                    <a:pt x="3029957" y="142785"/>
                  </a:lnTo>
                  <a:lnTo>
                    <a:pt x="3008619" y="151954"/>
                  </a:lnTo>
                  <a:lnTo>
                    <a:pt x="2987281" y="161635"/>
                  </a:lnTo>
                  <a:lnTo>
                    <a:pt x="2965944" y="171856"/>
                  </a:lnTo>
                  <a:lnTo>
                    <a:pt x="2944606" y="182649"/>
                  </a:lnTo>
                  <a:lnTo>
                    <a:pt x="2923268" y="194049"/>
                  </a:lnTo>
                  <a:lnTo>
                    <a:pt x="2901931" y="206091"/>
                  </a:lnTo>
                  <a:lnTo>
                    <a:pt x="2880593" y="218810"/>
                  </a:lnTo>
                  <a:lnTo>
                    <a:pt x="2859255" y="232242"/>
                  </a:lnTo>
                  <a:lnTo>
                    <a:pt x="2837917" y="246422"/>
                  </a:lnTo>
                  <a:lnTo>
                    <a:pt x="2816580" y="261387"/>
                  </a:lnTo>
                  <a:lnTo>
                    <a:pt x="2795242" y="277166"/>
                  </a:lnTo>
                  <a:lnTo>
                    <a:pt x="2773904" y="293787"/>
                  </a:lnTo>
                  <a:lnTo>
                    <a:pt x="2752566" y="311270"/>
                  </a:lnTo>
                  <a:lnTo>
                    <a:pt x="2731229" y="329629"/>
                  </a:lnTo>
                  <a:lnTo>
                    <a:pt x="2709891" y="348866"/>
                  </a:lnTo>
                  <a:lnTo>
                    <a:pt x="2688553" y="368976"/>
                  </a:lnTo>
                  <a:lnTo>
                    <a:pt x="2667215" y="389941"/>
                  </a:lnTo>
                  <a:lnTo>
                    <a:pt x="2645878" y="411730"/>
                  </a:lnTo>
                  <a:lnTo>
                    <a:pt x="2624540" y="434304"/>
                  </a:lnTo>
                  <a:lnTo>
                    <a:pt x="2603202" y="457607"/>
                  </a:lnTo>
                  <a:lnTo>
                    <a:pt x="2581865" y="481576"/>
                  </a:lnTo>
                  <a:lnTo>
                    <a:pt x="2560527" y="506132"/>
                  </a:lnTo>
                  <a:lnTo>
                    <a:pt x="2539189" y="531187"/>
                  </a:lnTo>
                  <a:lnTo>
                    <a:pt x="2517851" y="556641"/>
                  </a:lnTo>
                  <a:lnTo>
                    <a:pt x="2496514" y="582383"/>
                  </a:lnTo>
                  <a:lnTo>
                    <a:pt x="2475176" y="608296"/>
                  </a:lnTo>
                  <a:lnTo>
                    <a:pt x="2453838" y="634252"/>
                  </a:lnTo>
                  <a:lnTo>
                    <a:pt x="2432500" y="660121"/>
                  </a:lnTo>
                  <a:lnTo>
                    <a:pt x="2411163" y="685770"/>
                  </a:lnTo>
                  <a:lnTo>
                    <a:pt x="2389825" y="711065"/>
                  </a:lnTo>
                  <a:lnTo>
                    <a:pt x="2368487" y="735873"/>
                  </a:lnTo>
                  <a:lnTo>
                    <a:pt x="2347150" y="760071"/>
                  </a:lnTo>
                  <a:lnTo>
                    <a:pt x="2325812" y="783539"/>
                  </a:lnTo>
                  <a:lnTo>
                    <a:pt x="2304474" y="806171"/>
                  </a:lnTo>
                  <a:lnTo>
                    <a:pt x="2283136" y="827871"/>
                  </a:lnTo>
                  <a:lnTo>
                    <a:pt x="2261799" y="848552"/>
                  </a:lnTo>
                  <a:lnTo>
                    <a:pt x="2240461" y="868123"/>
                  </a:lnTo>
                  <a:lnTo>
                    <a:pt x="2219123" y="886510"/>
                  </a:lnTo>
                  <a:lnTo>
                    <a:pt x="2197785" y="903665"/>
                  </a:lnTo>
                  <a:lnTo>
                    <a:pt x="2176448" y="919562"/>
                  </a:lnTo>
                  <a:lnTo>
                    <a:pt x="2155110" y="934199"/>
                  </a:lnTo>
                  <a:lnTo>
                    <a:pt x="2133772" y="947592"/>
                  </a:lnTo>
                  <a:lnTo>
                    <a:pt x="2112435" y="959775"/>
                  </a:lnTo>
                  <a:lnTo>
                    <a:pt x="2091097" y="970794"/>
                  </a:lnTo>
                  <a:lnTo>
                    <a:pt x="2069759" y="980709"/>
                  </a:lnTo>
                  <a:lnTo>
                    <a:pt x="2048421" y="989586"/>
                  </a:lnTo>
                  <a:lnTo>
                    <a:pt x="2027084" y="997497"/>
                  </a:lnTo>
                  <a:lnTo>
                    <a:pt x="2005746" y="1004517"/>
                  </a:lnTo>
                  <a:lnTo>
                    <a:pt x="1984408" y="1010724"/>
                  </a:lnTo>
                  <a:lnTo>
                    <a:pt x="1963070" y="1016191"/>
                  </a:lnTo>
                  <a:lnTo>
                    <a:pt x="1941733" y="1020992"/>
                  </a:lnTo>
                  <a:lnTo>
                    <a:pt x="1920395" y="1025197"/>
                  </a:lnTo>
                  <a:lnTo>
                    <a:pt x="1899057" y="1028870"/>
                  </a:lnTo>
                  <a:lnTo>
                    <a:pt x="1877720" y="1032073"/>
                  </a:lnTo>
                  <a:lnTo>
                    <a:pt x="1856382" y="1034860"/>
                  </a:lnTo>
                  <a:lnTo>
                    <a:pt x="1835044" y="1037282"/>
                  </a:lnTo>
                  <a:lnTo>
                    <a:pt x="1813706" y="1039384"/>
                  </a:lnTo>
                  <a:lnTo>
                    <a:pt x="1792369" y="1041207"/>
                  </a:lnTo>
                  <a:lnTo>
                    <a:pt x="1771031" y="1042786"/>
                  </a:lnTo>
                  <a:lnTo>
                    <a:pt x="1749693" y="1044154"/>
                  </a:lnTo>
                  <a:lnTo>
                    <a:pt x="1728355" y="1045339"/>
                  </a:lnTo>
                  <a:lnTo>
                    <a:pt x="1707018" y="1046364"/>
                  </a:lnTo>
                  <a:lnTo>
                    <a:pt x="1685680" y="1047252"/>
                  </a:lnTo>
                  <a:lnTo>
                    <a:pt x="1664342" y="1048021"/>
                  </a:lnTo>
                  <a:lnTo>
                    <a:pt x="1643005" y="1048687"/>
                  </a:lnTo>
                  <a:lnTo>
                    <a:pt x="1621667" y="1049264"/>
                  </a:lnTo>
                  <a:lnTo>
                    <a:pt x="1600329" y="1049765"/>
                  </a:lnTo>
                  <a:lnTo>
                    <a:pt x="1578991" y="1050200"/>
                  </a:lnTo>
                  <a:lnTo>
                    <a:pt x="1557654" y="1050578"/>
                  </a:lnTo>
                  <a:lnTo>
                    <a:pt x="1536316" y="1050906"/>
                  </a:lnTo>
                  <a:lnTo>
                    <a:pt x="1514978" y="1051192"/>
                  </a:lnTo>
                  <a:lnTo>
                    <a:pt x="1493640" y="1051442"/>
                  </a:lnTo>
                  <a:lnTo>
                    <a:pt x="1472303" y="1051659"/>
                  </a:lnTo>
                  <a:lnTo>
                    <a:pt x="1450965" y="1051849"/>
                  </a:lnTo>
                  <a:lnTo>
                    <a:pt x="1429627" y="1052015"/>
                  </a:lnTo>
                  <a:lnTo>
                    <a:pt x="1408290" y="1052161"/>
                  </a:lnTo>
                  <a:lnTo>
                    <a:pt x="1386952" y="1052289"/>
                  </a:lnTo>
                  <a:lnTo>
                    <a:pt x="1365614" y="1052403"/>
                  </a:lnTo>
                  <a:lnTo>
                    <a:pt x="1344276" y="1052504"/>
                  </a:lnTo>
                  <a:lnTo>
                    <a:pt x="1322939" y="1052594"/>
                  </a:lnTo>
                  <a:lnTo>
                    <a:pt x="1301601" y="1052675"/>
                  </a:lnTo>
                  <a:lnTo>
                    <a:pt x="1280263" y="1052747"/>
                  </a:lnTo>
                  <a:lnTo>
                    <a:pt x="1258925" y="1052812"/>
                  </a:lnTo>
                  <a:lnTo>
                    <a:pt x="1237588" y="1052871"/>
                  </a:lnTo>
                  <a:lnTo>
                    <a:pt x="1216250" y="1052924"/>
                  </a:lnTo>
                  <a:lnTo>
                    <a:pt x="1194912" y="1052973"/>
                  </a:lnTo>
                  <a:lnTo>
                    <a:pt x="1173575" y="1053017"/>
                  </a:lnTo>
                  <a:lnTo>
                    <a:pt x="1152237" y="1053057"/>
                  </a:lnTo>
                  <a:lnTo>
                    <a:pt x="1130899" y="1053094"/>
                  </a:lnTo>
                  <a:lnTo>
                    <a:pt x="1109561" y="1053128"/>
                  </a:lnTo>
                  <a:lnTo>
                    <a:pt x="1088224" y="1053159"/>
                  </a:lnTo>
                  <a:lnTo>
                    <a:pt x="1066886" y="1053188"/>
                  </a:lnTo>
                  <a:lnTo>
                    <a:pt x="1045548" y="1053214"/>
                  </a:lnTo>
                  <a:lnTo>
                    <a:pt x="1024210" y="1053239"/>
                  </a:lnTo>
                  <a:lnTo>
                    <a:pt x="1002873" y="1053262"/>
                  </a:lnTo>
                  <a:lnTo>
                    <a:pt x="981535" y="1053283"/>
                  </a:lnTo>
                  <a:lnTo>
                    <a:pt x="960197" y="1053303"/>
                  </a:lnTo>
                  <a:lnTo>
                    <a:pt x="938860" y="1053321"/>
                  </a:lnTo>
                  <a:lnTo>
                    <a:pt x="917522" y="1053338"/>
                  </a:lnTo>
                  <a:lnTo>
                    <a:pt x="896184" y="1053354"/>
                  </a:lnTo>
                  <a:lnTo>
                    <a:pt x="874846" y="1053369"/>
                  </a:lnTo>
                  <a:lnTo>
                    <a:pt x="853509" y="1053383"/>
                  </a:lnTo>
                  <a:lnTo>
                    <a:pt x="832171" y="1053397"/>
                  </a:lnTo>
                  <a:lnTo>
                    <a:pt x="810833" y="1053409"/>
                  </a:lnTo>
                  <a:lnTo>
                    <a:pt x="789495" y="1053421"/>
                  </a:lnTo>
                  <a:lnTo>
                    <a:pt x="768158" y="1053433"/>
                  </a:lnTo>
                  <a:lnTo>
                    <a:pt x="746820" y="1053443"/>
                  </a:lnTo>
                  <a:lnTo>
                    <a:pt x="725482" y="1053453"/>
                  </a:lnTo>
                  <a:lnTo>
                    <a:pt x="704145" y="1053463"/>
                  </a:lnTo>
                  <a:lnTo>
                    <a:pt x="682807" y="1053473"/>
                  </a:lnTo>
                  <a:lnTo>
                    <a:pt x="661469" y="1053482"/>
                  </a:lnTo>
                  <a:lnTo>
                    <a:pt x="640131" y="1053490"/>
                  </a:lnTo>
                  <a:lnTo>
                    <a:pt x="618794" y="1053498"/>
                  </a:lnTo>
                  <a:lnTo>
                    <a:pt x="597456" y="1053506"/>
                  </a:lnTo>
                  <a:lnTo>
                    <a:pt x="576118" y="1053514"/>
                  </a:lnTo>
                  <a:lnTo>
                    <a:pt x="554780" y="1053521"/>
                  </a:lnTo>
                  <a:lnTo>
                    <a:pt x="533443" y="1053528"/>
                  </a:lnTo>
                  <a:lnTo>
                    <a:pt x="512105" y="1053535"/>
                  </a:lnTo>
                  <a:lnTo>
                    <a:pt x="490767" y="1053542"/>
                  </a:lnTo>
                  <a:lnTo>
                    <a:pt x="469430" y="1053548"/>
                  </a:lnTo>
                  <a:lnTo>
                    <a:pt x="448092" y="1053554"/>
                  </a:lnTo>
                  <a:lnTo>
                    <a:pt x="426754" y="1053560"/>
                  </a:lnTo>
                  <a:lnTo>
                    <a:pt x="405416" y="1053565"/>
                  </a:lnTo>
                  <a:lnTo>
                    <a:pt x="384079" y="1053570"/>
                  </a:lnTo>
                  <a:lnTo>
                    <a:pt x="362741" y="1053576"/>
                  </a:lnTo>
                  <a:lnTo>
                    <a:pt x="341403" y="1053581"/>
                  </a:lnTo>
                  <a:lnTo>
                    <a:pt x="320065" y="1053585"/>
                  </a:lnTo>
                  <a:lnTo>
                    <a:pt x="298728" y="1053590"/>
                  </a:lnTo>
                  <a:lnTo>
                    <a:pt x="277390" y="1053594"/>
                  </a:lnTo>
                  <a:lnTo>
                    <a:pt x="256052" y="1053598"/>
                  </a:lnTo>
                  <a:lnTo>
                    <a:pt x="234715" y="1053602"/>
                  </a:lnTo>
                  <a:lnTo>
                    <a:pt x="213377" y="1053606"/>
                  </a:lnTo>
                  <a:lnTo>
                    <a:pt x="192039" y="1053610"/>
                  </a:lnTo>
                  <a:lnTo>
                    <a:pt x="170701" y="1053613"/>
                  </a:lnTo>
                  <a:lnTo>
                    <a:pt x="149364" y="1053617"/>
                  </a:lnTo>
                  <a:lnTo>
                    <a:pt x="128026" y="1053620"/>
                  </a:lnTo>
                  <a:lnTo>
                    <a:pt x="106688" y="1053623"/>
                  </a:lnTo>
                  <a:lnTo>
                    <a:pt x="85350" y="1053626"/>
                  </a:lnTo>
                  <a:lnTo>
                    <a:pt x="64013" y="1053629"/>
                  </a:lnTo>
                  <a:lnTo>
                    <a:pt x="42675" y="1053632"/>
                  </a:lnTo>
                  <a:lnTo>
                    <a:pt x="21337" y="1053635"/>
                  </a:lnTo>
                  <a:lnTo>
                    <a:pt x="0" y="1053637"/>
                  </a:lnTo>
                  <a:close/>
                </a:path>
              </a:pathLst>
            </a:custGeom>
            <a:solidFill>
              <a:srgbClr val="9079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848104" y="2013216"/>
              <a:ext cx="3862128" cy="1053245"/>
            </a:xfrm>
            <a:custGeom>
              <a:avLst/>
              <a:pathLst>
                <a:path w="3862128" h="1053245">
                  <a:moveTo>
                    <a:pt x="0" y="1053245"/>
                  </a:moveTo>
                  <a:lnTo>
                    <a:pt x="21337" y="1053242"/>
                  </a:lnTo>
                  <a:lnTo>
                    <a:pt x="42675" y="1053239"/>
                  </a:lnTo>
                  <a:lnTo>
                    <a:pt x="64013" y="1053235"/>
                  </a:lnTo>
                  <a:lnTo>
                    <a:pt x="85350" y="1053232"/>
                  </a:lnTo>
                  <a:lnTo>
                    <a:pt x="106688" y="1053228"/>
                  </a:lnTo>
                  <a:lnTo>
                    <a:pt x="128026" y="1053225"/>
                  </a:lnTo>
                  <a:lnTo>
                    <a:pt x="149364" y="1053222"/>
                  </a:lnTo>
                  <a:lnTo>
                    <a:pt x="170701" y="1053218"/>
                  </a:lnTo>
                  <a:lnTo>
                    <a:pt x="192039" y="1053215"/>
                  </a:lnTo>
                  <a:lnTo>
                    <a:pt x="213377" y="1053211"/>
                  </a:lnTo>
                  <a:lnTo>
                    <a:pt x="234715" y="1053207"/>
                  </a:lnTo>
                  <a:lnTo>
                    <a:pt x="256052" y="1053204"/>
                  </a:lnTo>
                  <a:lnTo>
                    <a:pt x="277390" y="1053200"/>
                  </a:lnTo>
                  <a:lnTo>
                    <a:pt x="298728" y="1053196"/>
                  </a:lnTo>
                  <a:lnTo>
                    <a:pt x="320065" y="1053193"/>
                  </a:lnTo>
                  <a:lnTo>
                    <a:pt x="341403" y="1053189"/>
                  </a:lnTo>
                  <a:lnTo>
                    <a:pt x="362741" y="1053185"/>
                  </a:lnTo>
                  <a:lnTo>
                    <a:pt x="384079" y="1053181"/>
                  </a:lnTo>
                  <a:lnTo>
                    <a:pt x="405416" y="1053177"/>
                  </a:lnTo>
                  <a:lnTo>
                    <a:pt x="426754" y="1053174"/>
                  </a:lnTo>
                  <a:lnTo>
                    <a:pt x="448092" y="1053170"/>
                  </a:lnTo>
                  <a:lnTo>
                    <a:pt x="469430" y="1053166"/>
                  </a:lnTo>
                  <a:lnTo>
                    <a:pt x="490767" y="1053162"/>
                  </a:lnTo>
                  <a:lnTo>
                    <a:pt x="512105" y="1053157"/>
                  </a:lnTo>
                  <a:lnTo>
                    <a:pt x="533443" y="1053153"/>
                  </a:lnTo>
                  <a:lnTo>
                    <a:pt x="554780" y="1053149"/>
                  </a:lnTo>
                  <a:lnTo>
                    <a:pt x="576118" y="1053145"/>
                  </a:lnTo>
                  <a:lnTo>
                    <a:pt x="597456" y="1053141"/>
                  </a:lnTo>
                  <a:lnTo>
                    <a:pt x="618794" y="1053136"/>
                  </a:lnTo>
                  <a:lnTo>
                    <a:pt x="640131" y="1053132"/>
                  </a:lnTo>
                  <a:lnTo>
                    <a:pt x="661469" y="1053127"/>
                  </a:lnTo>
                  <a:lnTo>
                    <a:pt x="682807" y="1053123"/>
                  </a:lnTo>
                  <a:lnTo>
                    <a:pt x="704145" y="1053118"/>
                  </a:lnTo>
                  <a:lnTo>
                    <a:pt x="725482" y="1053113"/>
                  </a:lnTo>
                  <a:lnTo>
                    <a:pt x="746820" y="1053107"/>
                  </a:lnTo>
                  <a:lnTo>
                    <a:pt x="768158" y="1053101"/>
                  </a:lnTo>
                  <a:lnTo>
                    <a:pt x="789495" y="1053095"/>
                  </a:lnTo>
                  <a:lnTo>
                    <a:pt x="810833" y="1053088"/>
                  </a:lnTo>
                  <a:lnTo>
                    <a:pt x="832171" y="1053080"/>
                  </a:lnTo>
                  <a:lnTo>
                    <a:pt x="853509" y="1053071"/>
                  </a:lnTo>
                  <a:lnTo>
                    <a:pt x="874846" y="1053062"/>
                  </a:lnTo>
                  <a:lnTo>
                    <a:pt x="896184" y="1053051"/>
                  </a:lnTo>
                  <a:lnTo>
                    <a:pt x="917522" y="1053039"/>
                  </a:lnTo>
                  <a:lnTo>
                    <a:pt x="938860" y="1053026"/>
                  </a:lnTo>
                  <a:lnTo>
                    <a:pt x="960197" y="1053012"/>
                  </a:lnTo>
                  <a:lnTo>
                    <a:pt x="981535" y="1052996"/>
                  </a:lnTo>
                  <a:lnTo>
                    <a:pt x="1002873" y="1052978"/>
                  </a:lnTo>
                  <a:lnTo>
                    <a:pt x="1024210" y="1052957"/>
                  </a:lnTo>
                  <a:lnTo>
                    <a:pt x="1045548" y="1052935"/>
                  </a:lnTo>
                  <a:lnTo>
                    <a:pt x="1066886" y="1052910"/>
                  </a:lnTo>
                  <a:lnTo>
                    <a:pt x="1088224" y="1052883"/>
                  </a:lnTo>
                  <a:lnTo>
                    <a:pt x="1109561" y="1052852"/>
                  </a:lnTo>
                  <a:lnTo>
                    <a:pt x="1130899" y="1052817"/>
                  </a:lnTo>
                  <a:lnTo>
                    <a:pt x="1152237" y="1052778"/>
                  </a:lnTo>
                  <a:lnTo>
                    <a:pt x="1173575" y="1052735"/>
                  </a:lnTo>
                  <a:lnTo>
                    <a:pt x="1194912" y="1052686"/>
                  </a:lnTo>
                  <a:lnTo>
                    <a:pt x="1216250" y="1052632"/>
                  </a:lnTo>
                  <a:lnTo>
                    <a:pt x="1237588" y="1052571"/>
                  </a:lnTo>
                  <a:lnTo>
                    <a:pt x="1258925" y="1052502"/>
                  </a:lnTo>
                  <a:lnTo>
                    <a:pt x="1280263" y="1052425"/>
                  </a:lnTo>
                  <a:lnTo>
                    <a:pt x="1301601" y="1052338"/>
                  </a:lnTo>
                  <a:lnTo>
                    <a:pt x="1322939" y="1052240"/>
                  </a:lnTo>
                  <a:lnTo>
                    <a:pt x="1344276" y="1052129"/>
                  </a:lnTo>
                  <a:lnTo>
                    <a:pt x="1365614" y="1052004"/>
                  </a:lnTo>
                  <a:lnTo>
                    <a:pt x="1386952" y="1051862"/>
                  </a:lnTo>
                  <a:lnTo>
                    <a:pt x="1408290" y="1051701"/>
                  </a:lnTo>
                  <a:lnTo>
                    <a:pt x="1429627" y="1051517"/>
                  </a:lnTo>
                  <a:lnTo>
                    <a:pt x="1450965" y="1051308"/>
                  </a:lnTo>
                  <a:lnTo>
                    <a:pt x="1472303" y="1051069"/>
                  </a:lnTo>
                  <a:lnTo>
                    <a:pt x="1493640" y="1050797"/>
                  </a:lnTo>
                  <a:lnTo>
                    <a:pt x="1514978" y="1050485"/>
                  </a:lnTo>
                  <a:lnTo>
                    <a:pt x="1536316" y="1050128"/>
                  </a:lnTo>
                  <a:lnTo>
                    <a:pt x="1557654" y="1049721"/>
                  </a:lnTo>
                  <a:lnTo>
                    <a:pt x="1578991" y="1049255"/>
                  </a:lnTo>
                  <a:lnTo>
                    <a:pt x="1600329" y="1048722"/>
                  </a:lnTo>
                  <a:lnTo>
                    <a:pt x="1621667" y="1048111"/>
                  </a:lnTo>
                  <a:lnTo>
                    <a:pt x="1643005" y="1047412"/>
                  </a:lnTo>
                  <a:lnTo>
                    <a:pt x="1664342" y="1046611"/>
                  </a:lnTo>
                  <a:lnTo>
                    <a:pt x="1685680" y="1045693"/>
                  </a:lnTo>
                  <a:lnTo>
                    <a:pt x="1707018" y="1044641"/>
                  </a:lnTo>
                  <a:lnTo>
                    <a:pt x="1728355" y="1043435"/>
                  </a:lnTo>
                  <a:lnTo>
                    <a:pt x="1749693" y="1042052"/>
                  </a:lnTo>
                  <a:lnTo>
                    <a:pt x="1771031" y="1040467"/>
                  </a:lnTo>
                  <a:lnTo>
                    <a:pt x="1792369" y="1038652"/>
                  </a:lnTo>
                  <a:lnTo>
                    <a:pt x="1813706" y="1036572"/>
                  </a:lnTo>
                  <a:lnTo>
                    <a:pt x="1835044" y="1034193"/>
                  </a:lnTo>
                  <a:lnTo>
                    <a:pt x="1856382" y="1031471"/>
                  </a:lnTo>
                  <a:lnTo>
                    <a:pt x="1877720" y="1028362"/>
                  </a:lnTo>
                  <a:lnTo>
                    <a:pt x="1899057" y="1024814"/>
                  </a:lnTo>
                  <a:lnTo>
                    <a:pt x="1920395" y="1020772"/>
                  </a:lnTo>
                  <a:lnTo>
                    <a:pt x="1941733" y="1016173"/>
                  </a:lnTo>
                  <a:lnTo>
                    <a:pt x="1963070" y="1010951"/>
                  </a:lnTo>
                  <a:lnTo>
                    <a:pt x="1984408" y="1005034"/>
                  </a:lnTo>
                  <a:lnTo>
                    <a:pt x="2005746" y="998348"/>
                  </a:lnTo>
                  <a:lnTo>
                    <a:pt x="2027084" y="990811"/>
                  </a:lnTo>
                  <a:lnTo>
                    <a:pt x="2048421" y="982344"/>
                  </a:lnTo>
                  <a:lnTo>
                    <a:pt x="2069759" y="972863"/>
                  </a:lnTo>
                  <a:lnTo>
                    <a:pt x="2091097" y="962291"/>
                  </a:lnTo>
                  <a:lnTo>
                    <a:pt x="2112435" y="950552"/>
                  </a:lnTo>
                  <a:lnTo>
                    <a:pt x="2133772" y="937580"/>
                  </a:lnTo>
                  <a:lnTo>
                    <a:pt x="2155110" y="923323"/>
                  </a:lnTo>
                  <a:lnTo>
                    <a:pt x="2176448" y="907745"/>
                  </a:lnTo>
                  <a:lnTo>
                    <a:pt x="2197785" y="890831"/>
                  </a:lnTo>
                  <a:lnTo>
                    <a:pt x="2219123" y="872593"/>
                  </a:lnTo>
                  <a:lnTo>
                    <a:pt x="2240461" y="853070"/>
                  </a:lnTo>
                  <a:lnTo>
                    <a:pt x="2261799" y="832332"/>
                  </a:lnTo>
                  <a:lnTo>
                    <a:pt x="2283136" y="810482"/>
                  </a:lnTo>
                  <a:lnTo>
                    <a:pt x="2304474" y="787644"/>
                  </a:lnTo>
                  <a:lnTo>
                    <a:pt x="2325812" y="763936"/>
                  </a:lnTo>
                  <a:lnTo>
                    <a:pt x="2347150" y="739481"/>
                  </a:lnTo>
                  <a:lnTo>
                    <a:pt x="2368487" y="714414"/>
                  </a:lnTo>
                  <a:lnTo>
                    <a:pt x="2389825" y="688874"/>
                  </a:lnTo>
                  <a:lnTo>
                    <a:pt x="2411163" y="663007"/>
                  </a:lnTo>
                  <a:lnTo>
                    <a:pt x="2432500" y="636954"/>
                  </a:lnTo>
                  <a:lnTo>
                    <a:pt x="2453838" y="610856"/>
                  </a:lnTo>
                  <a:lnTo>
                    <a:pt x="2475176" y="584847"/>
                  </a:lnTo>
                  <a:lnTo>
                    <a:pt x="2496514" y="559051"/>
                  </a:lnTo>
                  <a:lnTo>
                    <a:pt x="2517851" y="533581"/>
                  </a:lnTo>
                  <a:lnTo>
                    <a:pt x="2539189" y="508540"/>
                  </a:lnTo>
                  <a:lnTo>
                    <a:pt x="2560527" y="484015"/>
                  </a:lnTo>
                  <a:lnTo>
                    <a:pt x="2581865" y="460080"/>
                  </a:lnTo>
                  <a:lnTo>
                    <a:pt x="2603202" y="436795"/>
                  </a:lnTo>
                  <a:lnTo>
                    <a:pt x="2624540" y="414210"/>
                  </a:lnTo>
                  <a:lnTo>
                    <a:pt x="2645878" y="392358"/>
                  </a:lnTo>
                  <a:lnTo>
                    <a:pt x="2667215" y="371264"/>
                  </a:lnTo>
                  <a:lnTo>
                    <a:pt x="2688553" y="350943"/>
                  </a:lnTo>
                  <a:lnTo>
                    <a:pt x="2709891" y="331401"/>
                  </a:lnTo>
                  <a:lnTo>
                    <a:pt x="2731229" y="312640"/>
                  </a:lnTo>
                  <a:lnTo>
                    <a:pt x="2752566" y="294654"/>
                  </a:lnTo>
                  <a:lnTo>
                    <a:pt x="2773904" y="277437"/>
                  </a:lnTo>
                  <a:lnTo>
                    <a:pt x="2795242" y="260980"/>
                  </a:lnTo>
                  <a:lnTo>
                    <a:pt x="2816580" y="245271"/>
                  </a:lnTo>
                  <a:lnTo>
                    <a:pt x="2837917" y="230298"/>
                  </a:lnTo>
                  <a:lnTo>
                    <a:pt x="2859255" y="216045"/>
                  </a:lnTo>
                  <a:lnTo>
                    <a:pt x="2880593" y="202497"/>
                  </a:lnTo>
                  <a:lnTo>
                    <a:pt x="2901931" y="189635"/>
                  </a:lnTo>
                  <a:lnTo>
                    <a:pt x="2923268" y="177440"/>
                  </a:lnTo>
                  <a:lnTo>
                    <a:pt x="2944606" y="165890"/>
                  </a:lnTo>
                  <a:lnTo>
                    <a:pt x="2965944" y="154963"/>
                  </a:lnTo>
                  <a:lnTo>
                    <a:pt x="2987281" y="144633"/>
                  </a:lnTo>
                  <a:lnTo>
                    <a:pt x="3008619" y="134877"/>
                  </a:lnTo>
                  <a:lnTo>
                    <a:pt x="3029957" y="125669"/>
                  </a:lnTo>
                  <a:lnTo>
                    <a:pt x="3051295" y="116985"/>
                  </a:lnTo>
                  <a:lnTo>
                    <a:pt x="3072632" y="108800"/>
                  </a:lnTo>
                  <a:lnTo>
                    <a:pt x="3093970" y="101090"/>
                  </a:lnTo>
                  <a:lnTo>
                    <a:pt x="3115308" y="93831"/>
                  </a:lnTo>
                  <a:lnTo>
                    <a:pt x="3136646" y="87004"/>
                  </a:lnTo>
                  <a:lnTo>
                    <a:pt x="3157983" y="80592"/>
                  </a:lnTo>
                  <a:lnTo>
                    <a:pt x="3179321" y="74574"/>
                  </a:lnTo>
                  <a:lnTo>
                    <a:pt x="3200659" y="68933"/>
                  </a:lnTo>
                  <a:lnTo>
                    <a:pt x="3221996" y="63649"/>
                  </a:lnTo>
                  <a:lnTo>
                    <a:pt x="3243334" y="58704"/>
                  </a:lnTo>
                  <a:lnTo>
                    <a:pt x="3264672" y="54080"/>
                  </a:lnTo>
                  <a:lnTo>
                    <a:pt x="3286010" y="49760"/>
                  </a:lnTo>
                  <a:lnTo>
                    <a:pt x="3307347" y="45725"/>
                  </a:lnTo>
                  <a:lnTo>
                    <a:pt x="3328685" y="41961"/>
                  </a:lnTo>
                  <a:lnTo>
                    <a:pt x="3350023" y="38449"/>
                  </a:lnTo>
                  <a:lnTo>
                    <a:pt x="3371361" y="35176"/>
                  </a:lnTo>
                  <a:lnTo>
                    <a:pt x="3392698" y="32127"/>
                  </a:lnTo>
                  <a:lnTo>
                    <a:pt x="3414036" y="29288"/>
                  </a:lnTo>
                  <a:lnTo>
                    <a:pt x="3435374" y="26645"/>
                  </a:lnTo>
                  <a:lnTo>
                    <a:pt x="3456711" y="24185"/>
                  </a:lnTo>
                  <a:lnTo>
                    <a:pt x="3478049" y="21898"/>
                  </a:lnTo>
                  <a:lnTo>
                    <a:pt x="3499387" y="19772"/>
                  </a:lnTo>
                  <a:lnTo>
                    <a:pt x="3520725" y="17795"/>
                  </a:lnTo>
                  <a:lnTo>
                    <a:pt x="3542062" y="15959"/>
                  </a:lnTo>
                  <a:lnTo>
                    <a:pt x="3563400" y="14253"/>
                  </a:lnTo>
                  <a:lnTo>
                    <a:pt x="3584738" y="12669"/>
                  </a:lnTo>
                  <a:lnTo>
                    <a:pt x="3606076" y="11199"/>
                  </a:lnTo>
                  <a:lnTo>
                    <a:pt x="3627413" y="9834"/>
                  </a:lnTo>
                  <a:lnTo>
                    <a:pt x="3648751" y="8567"/>
                  </a:lnTo>
                  <a:lnTo>
                    <a:pt x="3670089" y="7392"/>
                  </a:lnTo>
                  <a:lnTo>
                    <a:pt x="3691426" y="6301"/>
                  </a:lnTo>
                  <a:lnTo>
                    <a:pt x="3712764" y="5290"/>
                  </a:lnTo>
                  <a:lnTo>
                    <a:pt x="3734102" y="4352"/>
                  </a:lnTo>
                  <a:lnTo>
                    <a:pt x="3755440" y="3483"/>
                  </a:lnTo>
                  <a:lnTo>
                    <a:pt x="3776777" y="2676"/>
                  </a:lnTo>
                  <a:lnTo>
                    <a:pt x="3798115" y="1929"/>
                  </a:lnTo>
                  <a:lnTo>
                    <a:pt x="3819453" y="1236"/>
                  </a:lnTo>
                  <a:lnTo>
                    <a:pt x="3840791" y="594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848104" y="2017784"/>
              <a:ext cx="3862128" cy="1049069"/>
            </a:xfrm>
            <a:custGeom>
              <a:avLst/>
              <a:pathLst>
                <a:path w="3862128" h="1049069">
                  <a:moveTo>
                    <a:pt x="3862128" y="0"/>
                  </a:moveTo>
                  <a:lnTo>
                    <a:pt x="3840791" y="838"/>
                  </a:lnTo>
                  <a:lnTo>
                    <a:pt x="3819453" y="1735"/>
                  </a:lnTo>
                  <a:lnTo>
                    <a:pt x="3798115" y="2693"/>
                  </a:lnTo>
                  <a:lnTo>
                    <a:pt x="3776777" y="3716"/>
                  </a:lnTo>
                  <a:lnTo>
                    <a:pt x="3755440" y="4810"/>
                  </a:lnTo>
                  <a:lnTo>
                    <a:pt x="3734102" y="5979"/>
                  </a:lnTo>
                  <a:lnTo>
                    <a:pt x="3712764" y="7227"/>
                  </a:lnTo>
                  <a:lnTo>
                    <a:pt x="3691426" y="8561"/>
                  </a:lnTo>
                  <a:lnTo>
                    <a:pt x="3670089" y="9984"/>
                  </a:lnTo>
                  <a:lnTo>
                    <a:pt x="3648751" y="11504"/>
                  </a:lnTo>
                  <a:lnTo>
                    <a:pt x="3627413" y="13127"/>
                  </a:lnTo>
                  <a:lnTo>
                    <a:pt x="3606076" y="14859"/>
                  </a:lnTo>
                  <a:lnTo>
                    <a:pt x="3584738" y="16706"/>
                  </a:lnTo>
                  <a:lnTo>
                    <a:pt x="3563400" y="18678"/>
                  </a:lnTo>
                  <a:lnTo>
                    <a:pt x="3542062" y="20780"/>
                  </a:lnTo>
                  <a:lnTo>
                    <a:pt x="3520725" y="23021"/>
                  </a:lnTo>
                  <a:lnTo>
                    <a:pt x="3499387" y="25410"/>
                  </a:lnTo>
                  <a:lnTo>
                    <a:pt x="3478049" y="27956"/>
                  </a:lnTo>
                  <a:lnTo>
                    <a:pt x="3456711" y="30669"/>
                  </a:lnTo>
                  <a:lnTo>
                    <a:pt x="3435374" y="33557"/>
                  </a:lnTo>
                  <a:lnTo>
                    <a:pt x="3414036" y="36632"/>
                  </a:lnTo>
                  <a:lnTo>
                    <a:pt x="3392698" y="39904"/>
                  </a:lnTo>
                  <a:lnTo>
                    <a:pt x="3371361" y="43384"/>
                  </a:lnTo>
                  <a:lnTo>
                    <a:pt x="3350023" y="47085"/>
                  </a:lnTo>
                  <a:lnTo>
                    <a:pt x="3328685" y="51018"/>
                  </a:lnTo>
                  <a:lnTo>
                    <a:pt x="3307347" y="55196"/>
                  </a:lnTo>
                  <a:lnTo>
                    <a:pt x="3286010" y="59632"/>
                  </a:lnTo>
                  <a:lnTo>
                    <a:pt x="3264672" y="64339"/>
                  </a:lnTo>
                  <a:lnTo>
                    <a:pt x="3243334" y="69331"/>
                  </a:lnTo>
                  <a:lnTo>
                    <a:pt x="3221996" y="74623"/>
                  </a:lnTo>
                  <a:lnTo>
                    <a:pt x="3200659" y="80229"/>
                  </a:lnTo>
                  <a:lnTo>
                    <a:pt x="3179321" y="86163"/>
                  </a:lnTo>
                  <a:lnTo>
                    <a:pt x="3157983" y="92441"/>
                  </a:lnTo>
                  <a:lnTo>
                    <a:pt x="3136646" y="99078"/>
                  </a:lnTo>
                  <a:lnTo>
                    <a:pt x="3115308" y="106088"/>
                  </a:lnTo>
                  <a:lnTo>
                    <a:pt x="3093970" y="113488"/>
                  </a:lnTo>
                  <a:lnTo>
                    <a:pt x="3072632" y="121294"/>
                  </a:lnTo>
                  <a:lnTo>
                    <a:pt x="3051295" y="129528"/>
                  </a:lnTo>
                  <a:lnTo>
                    <a:pt x="3029957" y="138216"/>
                  </a:lnTo>
                  <a:lnTo>
                    <a:pt x="3008619" y="147386"/>
                  </a:lnTo>
                  <a:lnTo>
                    <a:pt x="2987281" y="157066"/>
                  </a:lnTo>
                  <a:lnTo>
                    <a:pt x="2965944" y="167287"/>
                  </a:lnTo>
                  <a:lnTo>
                    <a:pt x="2944606" y="178081"/>
                  </a:lnTo>
                  <a:lnTo>
                    <a:pt x="2923268" y="189481"/>
                  </a:lnTo>
                  <a:lnTo>
                    <a:pt x="2901931" y="201523"/>
                  </a:lnTo>
                  <a:lnTo>
                    <a:pt x="2880593" y="214241"/>
                  </a:lnTo>
                  <a:lnTo>
                    <a:pt x="2859255" y="227673"/>
                  </a:lnTo>
                  <a:lnTo>
                    <a:pt x="2837917" y="241854"/>
                  </a:lnTo>
                  <a:lnTo>
                    <a:pt x="2816580" y="256819"/>
                  </a:lnTo>
                  <a:lnTo>
                    <a:pt x="2795242" y="272598"/>
                  </a:lnTo>
                  <a:lnTo>
                    <a:pt x="2773904" y="289218"/>
                  </a:lnTo>
                  <a:lnTo>
                    <a:pt x="2752566" y="306702"/>
                  </a:lnTo>
                  <a:lnTo>
                    <a:pt x="2731229" y="325060"/>
                  </a:lnTo>
                  <a:lnTo>
                    <a:pt x="2709891" y="344298"/>
                  </a:lnTo>
                  <a:lnTo>
                    <a:pt x="2688553" y="364408"/>
                  </a:lnTo>
                  <a:lnTo>
                    <a:pt x="2667215" y="385373"/>
                  </a:lnTo>
                  <a:lnTo>
                    <a:pt x="2645878" y="407162"/>
                  </a:lnTo>
                  <a:lnTo>
                    <a:pt x="2624540" y="429735"/>
                  </a:lnTo>
                  <a:lnTo>
                    <a:pt x="2603202" y="453039"/>
                  </a:lnTo>
                  <a:lnTo>
                    <a:pt x="2581865" y="477008"/>
                  </a:lnTo>
                  <a:lnTo>
                    <a:pt x="2560527" y="501564"/>
                  </a:lnTo>
                  <a:lnTo>
                    <a:pt x="2539189" y="526619"/>
                  </a:lnTo>
                  <a:lnTo>
                    <a:pt x="2517851" y="552073"/>
                  </a:lnTo>
                  <a:lnTo>
                    <a:pt x="2496514" y="577815"/>
                  </a:lnTo>
                  <a:lnTo>
                    <a:pt x="2475176" y="603727"/>
                  </a:lnTo>
                  <a:lnTo>
                    <a:pt x="2453838" y="629684"/>
                  </a:lnTo>
                  <a:lnTo>
                    <a:pt x="2432500" y="655553"/>
                  </a:lnTo>
                  <a:lnTo>
                    <a:pt x="2411163" y="681202"/>
                  </a:lnTo>
                  <a:lnTo>
                    <a:pt x="2389825" y="706496"/>
                  </a:lnTo>
                  <a:lnTo>
                    <a:pt x="2368487" y="731305"/>
                  </a:lnTo>
                  <a:lnTo>
                    <a:pt x="2347150" y="755503"/>
                  </a:lnTo>
                  <a:lnTo>
                    <a:pt x="2325812" y="778971"/>
                  </a:lnTo>
                  <a:lnTo>
                    <a:pt x="2304474" y="801603"/>
                  </a:lnTo>
                  <a:lnTo>
                    <a:pt x="2283136" y="823303"/>
                  </a:lnTo>
                  <a:lnTo>
                    <a:pt x="2261799" y="843984"/>
                  </a:lnTo>
                  <a:lnTo>
                    <a:pt x="2240461" y="863555"/>
                  </a:lnTo>
                  <a:lnTo>
                    <a:pt x="2219123" y="881942"/>
                  </a:lnTo>
                  <a:lnTo>
                    <a:pt x="2197785" y="899097"/>
                  </a:lnTo>
                  <a:lnTo>
                    <a:pt x="2176448" y="914994"/>
                  </a:lnTo>
                  <a:lnTo>
                    <a:pt x="2155110" y="929631"/>
                  </a:lnTo>
                  <a:lnTo>
                    <a:pt x="2133772" y="943024"/>
                  </a:lnTo>
                  <a:lnTo>
                    <a:pt x="2112435" y="955207"/>
                  </a:lnTo>
                  <a:lnTo>
                    <a:pt x="2091097" y="966226"/>
                  </a:lnTo>
                  <a:lnTo>
                    <a:pt x="2069759" y="976141"/>
                  </a:lnTo>
                  <a:lnTo>
                    <a:pt x="2048421" y="985018"/>
                  </a:lnTo>
                  <a:lnTo>
                    <a:pt x="2027084" y="992929"/>
                  </a:lnTo>
                  <a:lnTo>
                    <a:pt x="2005746" y="999949"/>
                  </a:lnTo>
                  <a:lnTo>
                    <a:pt x="1984408" y="1006155"/>
                  </a:lnTo>
                  <a:lnTo>
                    <a:pt x="1963070" y="1011623"/>
                  </a:lnTo>
                  <a:lnTo>
                    <a:pt x="1941733" y="1016424"/>
                  </a:lnTo>
                  <a:lnTo>
                    <a:pt x="1920395" y="1020628"/>
                  </a:lnTo>
                  <a:lnTo>
                    <a:pt x="1899057" y="1024302"/>
                  </a:lnTo>
                  <a:lnTo>
                    <a:pt x="1877720" y="1027504"/>
                  </a:lnTo>
                  <a:lnTo>
                    <a:pt x="1856382" y="1030292"/>
                  </a:lnTo>
                  <a:lnTo>
                    <a:pt x="1835044" y="1032714"/>
                  </a:lnTo>
                  <a:lnTo>
                    <a:pt x="1813706" y="1034816"/>
                  </a:lnTo>
                  <a:lnTo>
                    <a:pt x="1792369" y="1036639"/>
                  </a:lnTo>
                  <a:lnTo>
                    <a:pt x="1771031" y="1038218"/>
                  </a:lnTo>
                  <a:lnTo>
                    <a:pt x="1749693" y="1039586"/>
                  </a:lnTo>
                  <a:lnTo>
                    <a:pt x="1728355" y="1040771"/>
                  </a:lnTo>
                  <a:lnTo>
                    <a:pt x="1707018" y="1041796"/>
                  </a:lnTo>
                  <a:lnTo>
                    <a:pt x="1685680" y="1042684"/>
                  </a:lnTo>
                  <a:lnTo>
                    <a:pt x="1664342" y="1043453"/>
                  </a:lnTo>
                  <a:lnTo>
                    <a:pt x="1643005" y="1044119"/>
                  </a:lnTo>
                  <a:lnTo>
                    <a:pt x="1621667" y="1044696"/>
                  </a:lnTo>
                  <a:lnTo>
                    <a:pt x="1600329" y="1045197"/>
                  </a:lnTo>
                  <a:lnTo>
                    <a:pt x="1578991" y="1045632"/>
                  </a:lnTo>
                  <a:lnTo>
                    <a:pt x="1557654" y="1046010"/>
                  </a:lnTo>
                  <a:lnTo>
                    <a:pt x="1536316" y="1046338"/>
                  </a:lnTo>
                  <a:lnTo>
                    <a:pt x="1514978" y="1046624"/>
                  </a:lnTo>
                  <a:lnTo>
                    <a:pt x="1493640" y="1046873"/>
                  </a:lnTo>
                  <a:lnTo>
                    <a:pt x="1472303" y="1047091"/>
                  </a:lnTo>
                  <a:lnTo>
                    <a:pt x="1450965" y="1047281"/>
                  </a:lnTo>
                  <a:lnTo>
                    <a:pt x="1429627" y="1047447"/>
                  </a:lnTo>
                  <a:lnTo>
                    <a:pt x="1408290" y="1047593"/>
                  </a:lnTo>
                  <a:lnTo>
                    <a:pt x="1386952" y="1047721"/>
                  </a:lnTo>
                  <a:lnTo>
                    <a:pt x="1365614" y="1047835"/>
                  </a:lnTo>
                  <a:lnTo>
                    <a:pt x="1344276" y="1047936"/>
                  </a:lnTo>
                  <a:lnTo>
                    <a:pt x="1322939" y="1048026"/>
                  </a:lnTo>
                  <a:lnTo>
                    <a:pt x="1301601" y="1048106"/>
                  </a:lnTo>
                  <a:lnTo>
                    <a:pt x="1280263" y="1048179"/>
                  </a:lnTo>
                  <a:lnTo>
                    <a:pt x="1258925" y="1048244"/>
                  </a:lnTo>
                  <a:lnTo>
                    <a:pt x="1237588" y="1048303"/>
                  </a:lnTo>
                  <a:lnTo>
                    <a:pt x="1216250" y="1048356"/>
                  </a:lnTo>
                  <a:lnTo>
                    <a:pt x="1194912" y="1048404"/>
                  </a:lnTo>
                  <a:lnTo>
                    <a:pt x="1173575" y="1048449"/>
                  </a:lnTo>
                  <a:lnTo>
                    <a:pt x="1152237" y="1048489"/>
                  </a:lnTo>
                  <a:lnTo>
                    <a:pt x="1130899" y="1048526"/>
                  </a:lnTo>
                  <a:lnTo>
                    <a:pt x="1109561" y="1048560"/>
                  </a:lnTo>
                  <a:lnTo>
                    <a:pt x="1088224" y="1048591"/>
                  </a:lnTo>
                  <a:lnTo>
                    <a:pt x="1066886" y="1048620"/>
                  </a:lnTo>
                  <a:lnTo>
                    <a:pt x="1045548" y="1048646"/>
                  </a:lnTo>
                  <a:lnTo>
                    <a:pt x="1024210" y="1048671"/>
                  </a:lnTo>
                  <a:lnTo>
                    <a:pt x="1002873" y="1048694"/>
                  </a:lnTo>
                  <a:lnTo>
                    <a:pt x="981535" y="1048715"/>
                  </a:lnTo>
                  <a:lnTo>
                    <a:pt x="960197" y="1048734"/>
                  </a:lnTo>
                  <a:lnTo>
                    <a:pt x="938860" y="1048753"/>
                  </a:lnTo>
                  <a:lnTo>
                    <a:pt x="917522" y="1048770"/>
                  </a:lnTo>
                  <a:lnTo>
                    <a:pt x="896184" y="1048786"/>
                  </a:lnTo>
                  <a:lnTo>
                    <a:pt x="874846" y="1048801"/>
                  </a:lnTo>
                  <a:lnTo>
                    <a:pt x="853509" y="1048815"/>
                  </a:lnTo>
                  <a:lnTo>
                    <a:pt x="832171" y="1048829"/>
                  </a:lnTo>
                  <a:lnTo>
                    <a:pt x="810833" y="1048841"/>
                  </a:lnTo>
                  <a:lnTo>
                    <a:pt x="789495" y="1048853"/>
                  </a:lnTo>
                  <a:lnTo>
                    <a:pt x="768158" y="1048864"/>
                  </a:lnTo>
                  <a:lnTo>
                    <a:pt x="746820" y="1048875"/>
                  </a:lnTo>
                  <a:lnTo>
                    <a:pt x="725482" y="1048885"/>
                  </a:lnTo>
                  <a:lnTo>
                    <a:pt x="704145" y="1048895"/>
                  </a:lnTo>
                  <a:lnTo>
                    <a:pt x="682807" y="1048904"/>
                  </a:lnTo>
                  <a:lnTo>
                    <a:pt x="661469" y="1048913"/>
                  </a:lnTo>
                  <a:lnTo>
                    <a:pt x="640131" y="1048922"/>
                  </a:lnTo>
                  <a:lnTo>
                    <a:pt x="618794" y="1048930"/>
                  </a:lnTo>
                  <a:lnTo>
                    <a:pt x="597456" y="1048938"/>
                  </a:lnTo>
                  <a:lnTo>
                    <a:pt x="576118" y="1048946"/>
                  </a:lnTo>
                  <a:lnTo>
                    <a:pt x="554780" y="1048953"/>
                  </a:lnTo>
                  <a:lnTo>
                    <a:pt x="533443" y="1048960"/>
                  </a:lnTo>
                  <a:lnTo>
                    <a:pt x="512105" y="1048967"/>
                  </a:lnTo>
                  <a:lnTo>
                    <a:pt x="490767" y="1048973"/>
                  </a:lnTo>
                  <a:lnTo>
                    <a:pt x="469430" y="1048980"/>
                  </a:lnTo>
                  <a:lnTo>
                    <a:pt x="448092" y="1048986"/>
                  </a:lnTo>
                  <a:lnTo>
                    <a:pt x="426754" y="1048991"/>
                  </a:lnTo>
                  <a:lnTo>
                    <a:pt x="405416" y="1048997"/>
                  </a:lnTo>
                  <a:lnTo>
                    <a:pt x="384079" y="1049002"/>
                  </a:lnTo>
                  <a:lnTo>
                    <a:pt x="362741" y="1049007"/>
                  </a:lnTo>
                  <a:lnTo>
                    <a:pt x="341403" y="1049012"/>
                  </a:lnTo>
                  <a:lnTo>
                    <a:pt x="320065" y="1049017"/>
                  </a:lnTo>
                  <a:lnTo>
                    <a:pt x="298728" y="1049022"/>
                  </a:lnTo>
                  <a:lnTo>
                    <a:pt x="277390" y="1049026"/>
                  </a:lnTo>
                  <a:lnTo>
                    <a:pt x="256052" y="1049030"/>
                  </a:lnTo>
                  <a:lnTo>
                    <a:pt x="234715" y="1049034"/>
                  </a:lnTo>
                  <a:lnTo>
                    <a:pt x="213377" y="1049038"/>
                  </a:lnTo>
                  <a:lnTo>
                    <a:pt x="192039" y="1049042"/>
                  </a:lnTo>
                  <a:lnTo>
                    <a:pt x="170701" y="1049045"/>
                  </a:lnTo>
                  <a:lnTo>
                    <a:pt x="149364" y="1049049"/>
                  </a:lnTo>
                  <a:lnTo>
                    <a:pt x="128026" y="1049052"/>
                  </a:lnTo>
                  <a:lnTo>
                    <a:pt x="106688" y="1049055"/>
                  </a:lnTo>
                  <a:lnTo>
                    <a:pt x="85350" y="1049058"/>
                  </a:lnTo>
                  <a:lnTo>
                    <a:pt x="64013" y="1049061"/>
                  </a:lnTo>
                  <a:lnTo>
                    <a:pt x="42675" y="1049064"/>
                  </a:lnTo>
                  <a:lnTo>
                    <a:pt x="21337" y="1049066"/>
                  </a:lnTo>
                  <a:lnTo>
                    <a:pt x="0" y="1049069"/>
                  </a:lnTo>
                  <a:lnTo>
                    <a:pt x="0" y="104906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848104" y="2018578"/>
              <a:ext cx="3862128" cy="1047563"/>
            </a:xfrm>
            <a:custGeom>
              <a:avLst/>
              <a:pathLst>
                <a:path w="3862128" h="1047563">
                  <a:moveTo>
                    <a:pt x="0" y="1047563"/>
                  </a:moveTo>
                  <a:lnTo>
                    <a:pt x="21337" y="1047499"/>
                  </a:lnTo>
                  <a:lnTo>
                    <a:pt x="42675" y="1047430"/>
                  </a:lnTo>
                  <a:lnTo>
                    <a:pt x="64013" y="1047355"/>
                  </a:lnTo>
                  <a:lnTo>
                    <a:pt x="85350" y="1047273"/>
                  </a:lnTo>
                  <a:lnTo>
                    <a:pt x="106688" y="1047185"/>
                  </a:lnTo>
                  <a:lnTo>
                    <a:pt x="128026" y="1047090"/>
                  </a:lnTo>
                  <a:lnTo>
                    <a:pt x="149364" y="1046987"/>
                  </a:lnTo>
                  <a:lnTo>
                    <a:pt x="170701" y="1046875"/>
                  </a:lnTo>
                  <a:lnTo>
                    <a:pt x="192039" y="1046754"/>
                  </a:lnTo>
                  <a:lnTo>
                    <a:pt x="213377" y="1046623"/>
                  </a:lnTo>
                  <a:lnTo>
                    <a:pt x="234715" y="1046481"/>
                  </a:lnTo>
                  <a:lnTo>
                    <a:pt x="256052" y="1046327"/>
                  </a:lnTo>
                  <a:lnTo>
                    <a:pt x="277390" y="1046161"/>
                  </a:lnTo>
                  <a:lnTo>
                    <a:pt x="298728" y="1045981"/>
                  </a:lnTo>
                  <a:lnTo>
                    <a:pt x="320065" y="1045786"/>
                  </a:lnTo>
                  <a:lnTo>
                    <a:pt x="341403" y="1045575"/>
                  </a:lnTo>
                  <a:lnTo>
                    <a:pt x="362741" y="1045347"/>
                  </a:lnTo>
                  <a:lnTo>
                    <a:pt x="384079" y="1045099"/>
                  </a:lnTo>
                  <a:lnTo>
                    <a:pt x="405416" y="1044832"/>
                  </a:lnTo>
                  <a:lnTo>
                    <a:pt x="426754" y="1044542"/>
                  </a:lnTo>
                  <a:lnTo>
                    <a:pt x="448092" y="1044229"/>
                  </a:lnTo>
                  <a:lnTo>
                    <a:pt x="469430" y="1043889"/>
                  </a:lnTo>
                  <a:lnTo>
                    <a:pt x="490767" y="1043522"/>
                  </a:lnTo>
                  <a:lnTo>
                    <a:pt x="512105" y="1043125"/>
                  </a:lnTo>
                  <a:lnTo>
                    <a:pt x="533443" y="1042695"/>
                  </a:lnTo>
                  <a:lnTo>
                    <a:pt x="554780" y="1042229"/>
                  </a:lnTo>
                  <a:lnTo>
                    <a:pt x="576118" y="1041726"/>
                  </a:lnTo>
                  <a:lnTo>
                    <a:pt x="597456" y="1041181"/>
                  </a:lnTo>
                  <a:lnTo>
                    <a:pt x="618794" y="1040592"/>
                  </a:lnTo>
                  <a:lnTo>
                    <a:pt x="640131" y="1039955"/>
                  </a:lnTo>
                  <a:lnTo>
                    <a:pt x="661469" y="1039265"/>
                  </a:lnTo>
                  <a:lnTo>
                    <a:pt x="682807" y="1038520"/>
                  </a:lnTo>
                  <a:lnTo>
                    <a:pt x="704145" y="1037714"/>
                  </a:lnTo>
                  <a:lnTo>
                    <a:pt x="725482" y="1036841"/>
                  </a:lnTo>
                  <a:lnTo>
                    <a:pt x="746820" y="1035898"/>
                  </a:lnTo>
                  <a:lnTo>
                    <a:pt x="768158" y="1034878"/>
                  </a:lnTo>
                  <a:lnTo>
                    <a:pt x="789495" y="1033774"/>
                  </a:lnTo>
                  <a:lnTo>
                    <a:pt x="810833" y="1032580"/>
                  </a:lnTo>
                  <a:lnTo>
                    <a:pt x="832171" y="1031289"/>
                  </a:lnTo>
                  <a:lnTo>
                    <a:pt x="853509" y="1029892"/>
                  </a:lnTo>
                  <a:lnTo>
                    <a:pt x="874846" y="1028382"/>
                  </a:lnTo>
                  <a:lnTo>
                    <a:pt x="896184" y="1026748"/>
                  </a:lnTo>
                  <a:lnTo>
                    <a:pt x="917522" y="1024982"/>
                  </a:lnTo>
                  <a:lnTo>
                    <a:pt x="938860" y="1023071"/>
                  </a:lnTo>
                  <a:lnTo>
                    <a:pt x="960197" y="1021005"/>
                  </a:lnTo>
                  <a:lnTo>
                    <a:pt x="981535" y="1018771"/>
                  </a:lnTo>
                  <a:lnTo>
                    <a:pt x="1002873" y="1016356"/>
                  </a:lnTo>
                  <a:lnTo>
                    <a:pt x="1024210" y="1013745"/>
                  </a:lnTo>
                  <a:lnTo>
                    <a:pt x="1045548" y="1010923"/>
                  </a:lnTo>
                  <a:lnTo>
                    <a:pt x="1066886" y="1007873"/>
                  </a:lnTo>
                  <a:lnTo>
                    <a:pt x="1088224" y="1004578"/>
                  </a:lnTo>
                  <a:lnTo>
                    <a:pt x="1109561" y="1001019"/>
                  </a:lnTo>
                  <a:lnTo>
                    <a:pt x="1130899" y="997176"/>
                  </a:lnTo>
                  <a:lnTo>
                    <a:pt x="1152237" y="993027"/>
                  </a:lnTo>
                  <a:lnTo>
                    <a:pt x="1173575" y="988550"/>
                  </a:lnTo>
                  <a:lnTo>
                    <a:pt x="1194912" y="983721"/>
                  </a:lnTo>
                  <a:lnTo>
                    <a:pt x="1216250" y="978514"/>
                  </a:lnTo>
                  <a:lnTo>
                    <a:pt x="1237588" y="972903"/>
                  </a:lnTo>
                  <a:lnTo>
                    <a:pt x="1258925" y="966860"/>
                  </a:lnTo>
                  <a:lnTo>
                    <a:pt x="1280263" y="960355"/>
                  </a:lnTo>
                  <a:lnTo>
                    <a:pt x="1301601" y="953359"/>
                  </a:lnTo>
                  <a:lnTo>
                    <a:pt x="1322939" y="945841"/>
                  </a:lnTo>
                  <a:lnTo>
                    <a:pt x="1344276" y="937768"/>
                  </a:lnTo>
                  <a:lnTo>
                    <a:pt x="1365614" y="929108"/>
                  </a:lnTo>
                  <a:lnTo>
                    <a:pt x="1386952" y="919829"/>
                  </a:lnTo>
                  <a:lnTo>
                    <a:pt x="1408290" y="909897"/>
                  </a:lnTo>
                  <a:lnTo>
                    <a:pt x="1429627" y="899280"/>
                  </a:lnTo>
                  <a:lnTo>
                    <a:pt x="1450965" y="887947"/>
                  </a:lnTo>
                  <a:lnTo>
                    <a:pt x="1472303" y="875869"/>
                  </a:lnTo>
                  <a:lnTo>
                    <a:pt x="1493640" y="863026"/>
                  </a:lnTo>
                  <a:lnTo>
                    <a:pt x="1514978" y="849402"/>
                  </a:lnTo>
                  <a:lnTo>
                    <a:pt x="1536316" y="834989"/>
                  </a:lnTo>
                  <a:lnTo>
                    <a:pt x="1557654" y="819784"/>
                  </a:lnTo>
                  <a:lnTo>
                    <a:pt x="1578991" y="803789"/>
                  </a:lnTo>
                  <a:lnTo>
                    <a:pt x="1600329" y="787017"/>
                  </a:lnTo>
                  <a:lnTo>
                    <a:pt x="1621667" y="769487"/>
                  </a:lnTo>
                  <a:lnTo>
                    <a:pt x="1643005" y="751228"/>
                  </a:lnTo>
                  <a:lnTo>
                    <a:pt x="1664342" y="732277"/>
                  </a:lnTo>
                  <a:lnTo>
                    <a:pt x="1685680" y="712679"/>
                  </a:lnTo>
                  <a:lnTo>
                    <a:pt x="1707018" y="692490"/>
                  </a:lnTo>
                  <a:lnTo>
                    <a:pt x="1728355" y="671772"/>
                  </a:lnTo>
                  <a:lnTo>
                    <a:pt x="1749693" y="650597"/>
                  </a:lnTo>
                  <a:lnTo>
                    <a:pt x="1771031" y="629042"/>
                  </a:lnTo>
                  <a:lnTo>
                    <a:pt x="1792369" y="607191"/>
                  </a:lnTo>
                  <a:lnTo>
                    <a:pt x="1813706" y="585130"/>
                  </a:lnTo>
                  <a:lnTo>
                    <a:pt x="1835044" y="562951"/>
                  </a:lnTo>
                  <a:lnTo>
                    <a:pt x="1856382" y="540744"/>
                  </a:lnTo>
                  <a:lnTo>
                    <a:pt x="1877720" y="518603"/>
                  </a:lnTo>
                  <a:lnTo>
                    <a:pt x="1899057" y="496616"/>
                  </a:lnTo>
                  <a:lnTo>
                    <a:pt x="1920395" y="474870"/>
                  </a:lnTo>
                  <a:lnTo>
                    <a:pt x="1941733" y="453448"/>
                  </a:lnTo>
                  <a:lnTo>
                    <a:pt x="1963070" y="432426"/>
                  </a:lnTo>
                  <a:lnTo>
                    <a:pt x="1984408" y="411873"/>
                  </a:lnTo>
                  <a:lnTo>
                    <a:pt x="2005746" y="391852"/>
                  </a:lnTo>
                  <a:lnTo>
                    <a:pt x="2027084" y="372418"/>
                  </a:lnTo>
                  <a:lnTo>
                    <a:pt x="2048421" y="353616"/>
                  </a:lnTo>
                  <a:lnTo>
                    <a:pt x="2069759" y="335484"/>
                  </a:lnTo>
                  <a:lnTo>
                    <a:pt x="2091097" y="318052"/>
                  </a:lnTo>
                  <a:lnTo>
                    <a:pt x="2112435" y="301342"/>
                  </a:lnTo>
                  <a:lnTo>
                    <a:pt x="2133772" y="285367"/>
                  </a:lnTo>
                  <a:lnTo>
                    <a:pt x="2155110" y="270135"/>
                  </a:lnTo>
                  <a:lnTo>
                    <a:pt x="2176448" y="255647"/>
                  </a:lnTo>
                  <a:lnTo>
                    <a:pt x="2197785" y="241899"/>
                  </a:lnTo>
                  <a:lnTo>
                    <a:pt x="2219123" y="228880"/>
                  </a:lnTo>
                  <a:lnTo>
                    <a:pt x="2240461" y="216578"/>
                  </a:lnTo>
                  <a:lnTo>
                    <a:pt x="2261799" y="204975"/>
                  </a:lnTo>
                  <a:lnTo>
                    <a:pt x="2283136" y="194050"/>
                  </a:lnTo>
                  <a:lnTo>
                    <a:pt x="2304474" y="183780"/>
                  </a:lnTo>
                  <a:lnTo>
                    <a:pt x="2325812" y="174129"/>
                  </a:lnTo>
                  <a:lnTo>
                    <a:pt x="2347150" y="165061"/>
                  </a:lnTo>
                  <a:lnTo>
                    <a:pt x="2368487" y="156542"/>
                  </a:lnTo>
                  <a:lnTo>
                    <a:pt x="2389825" y="148537"/>
                  </a:lnTo>
                  <a:lnTo>
                    <a:pt x="2411163" y="141013"/>
                  </a:lnTo>
                  <a:lnTo>
                    <a:pt x="2432500" y="133940"/>
                  </a:lnTo>
                  <a:lnTo>
                    <a:pt x="2453838" y="127289"/>
                  </a:lnTo>
                  <a:lnTo>
                    <a:pt x="2475176" y="121031"/>
                  </a:lnTo>
                  <a:lnTo>
                    <a:pt x="2496514" y="115141"/>
                  </a:lnTo>
                  <a:lnTo>
                    <a:pt x="2517851" y="109593"/>
                  </a:lnTo>
                  <a:lnTo>
                    <a:pt x="2539189" y="104365"/>
                  </a:lnTo>
                  <a:lnTo>
                    <a:pt x="2560527" y="99436"/>
                  </a:lnTo>
                  <a:lnTo>
                    <a:pt x="2581865" y="94784"/>
                  </a:lnTo>
                  <a:lnTo>
                    <a:pt x="2603202" y="90390"/>
                  </a:lnTo>
                  <a:lnTo>
                    <a:pt x="2624540" y="86238"/>
                  </a:lnTo>
                  <a:lnTo>
                    <a:pt x="2645878" y="82310"/>
                  </a:lnTo>
                  <a:lnTo>
                    <a:pt x="2667215" y="78592"/>
                  </a:lnTo>
                  <a:lnTo>
                    <a:pt x="2688553" y="75068"/>
                  </a:lnTo>
                  <a:lnTo>
                    <a:pt x="2709891" y="71726"/>
                  </a:lnTo>
                  <a:lnTo>
                    <a:pt x="2731229" y="68553"/>
                  </a:lnTo>
                  <a:lnTo>
                    <a:pt x="2752566" y="65537"/>
                  </a:lnTo>
                  <a:lnTo>
                    <a:pt x="2773904" y="62668"/>
                  </a:lnTo>
                  <a:lnTo>
                    <a:pt x="2795242" y="59936"/>
                  </a:lnTo>
                  <a:lnTo>
                    <a:pt x="2816580" y="57331"/>
                  </a:lnTo>
                  <a:lnTo>
                    <a:pt x="2837917" y="54846"/>
                  </a:lnTo>
                  <a:lnTo>
                    <a:pt x="2859255" y="52471"/>
                  </a:lnTo>
                  <a:lnTo>
                    <a:pt x="2880593" y="50200"/>
                  </a:lnTo>
                  <a:lnTo>
                    <a:pt x="2901931" y="48025"/>
                  </a:lnTo>
                  <a:lnTo>
                    <a:pt x="2923268" y="45940"/>
                  </a:lnTo>
                  <a:lnTo>
                    <a:pt x="2944606" y="43939"/>
                  </a:lnTo>
                  <a:lnTo>
                    <a:pt x="2965944" y="42017"/>
                  </a:lnTo>
                  <a:lnTo>
                    <a:pt x="2987281" y="40168"/>
                  </a:lnTo>
                  <a:lnTo>
                    <a:pt x="3008619" y="38388"/>
                  </a:lnTo>
                  <a:lnTo>
                    <a:pt x="3029957" y="36672"/>
                  </a:lnTo>
                  <a:lnTo>
                    <a:pt x="3051295" y="35016"/>
                  </a:lnTo>
                  <a:lnTo>
                    <a:pt x="3072632" y="33417"/>
                  </a:lnTo>
                  <a:lnTo>
                    <a:pt x="3093970" y="31870"/>
                  </a:lnTo>
                  <a:lnTo>
                    <a:pt x="3115308" y="30373"/>
                  </a:lnTo>
                  <a:lnTo>
                    <a:pt x="3136646" y="28924"/>
                  </a:lnTo>
                  <a:lnTo>
                    <a:pt x="3157983" y="27522"/>
                  </a:lnTo>
                  <a:lnTo>
                    <a:pt x="3179321" y="26165"/>
                  </a:lnTo>
                  <a:lnTo>
                    <a:pt x="3200659" y="24852"/>
                  </a:lnTo>
                  <a:lnTo>
                    <a:pt x="3221996" y="23581"/>
                  </a:lnTo>
                  <a:lnTo>
                    <a:pt x="3243334" y="22352"/>
                  </a:lnTo>
                  <a:lnTo>
                    <a:pt x="3264672" y="21163"/>
                  </a:lnTo>
                  <a:lnTo>
                    <a:pt x="3286010" y="20013"/>
                  </a:lnTo>
                  <a:lnTo>
                    <a:pt x="3307347" y="18901"/>
                  </a:lnTo>
                  <a:lnTo>
                    <a:pt x="3328685" y="17825"/>
                  </a:lnTo>
                  <a:lnTo>
                    <a:pt x="3350023" y="16785"/>
                  </a:lnTo>
                  <a:lnTo>
                    <a:pt x="3371361" y="15779"/>
                  </a:lnTo>
                  <a:lnTo>
                    <a:pt x="3392698" y="14806"/>
                  </a:lnTo>
                  <a:lnTo>
                    <a:pt x="3414036" y="13866"/>
                  </a:lnTo>
                  <a:lnTo>
                    <a:pt x="3435374" y="12957"/>
                  </a:lnTo>
                  <a:lnTo>
                    <a:pt x="3456711" y="12078"/>
                  </a:lnTo>
                  <a:lnTo>
                    <a:pt x="3478049" y="11228"/>
                  </a:lnTo>
                  <a:lnTo>
                    <a:pt x="3499387" y="10406"/>
                  </a:lnTo>
                  <a:lnTo>
                    <a:pt x="3520725" y="9612"/>
                  </a:lnTo>
                  <a:lnTo>
                    <a:pt x="3542062" y="8845"/>
                  </a:lnTo>
                  <a:lnTo>
                    <a:pt x="3563400" y="8103"/>
                  </a:lnTo>
                  <a:lnTo>
                    <a:pt x="3584738" y="7386"/>
                  </a:lnTo>
                  <a:lnTo>
                    <a:pt x="3606076" y="6694"/>
                  </a:lnTo>
                  <a:lnTo>
                    <a:pt x="3627413" y="6024"/>
                  </a:lnTo>
                  <a:lnTo>
                    <a:pt x="3648751" y="5378"/>
                  </a:lnTo>
                  <a:lnTo>
                    <a:pt x="3670089" y="4753"/>
                  </a:lnTo>
                  <a:lnTo>
                    <a:pt x="3691426" y="4149"/>
                  </a:lnTo>
                  <a:lnTo>
                    <a:pt x="3712764" y="3565"/>
                  </a:lnTo>
                  <a:lnTo>
                    <a:pt x="3734102" y="3002"/>
                  </a:lnTo>
                  <a:lnTo>
                    <a:pt x="3755440" y="2457"/>
                  </a:lnTo>
                  <a:lnTo>
                    <a:pt x="3776777" y="1931"/>
                  </a:lnTo>
                  <a:lnTo>
                    <a:pt x="3798115" y="1423"/>
                  </a:lnTo>
                  <a:lnTo>
                    <a:pt x="3819453" y="932"/>
                  </a:lnTo>
                  <a:lnTo>
                    <a:pt x="3840791" y="458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F2A6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848104" y="2010920"/>
              <a:ext cx="3862128" cy="1055586"/>
            </a:xfrm>
            <a:custGeom>
              <a:avLst/>
              <a:pathLst>
                <a:path w="3862128" h="1055586">
                  <a:moveTo>
                    <a:pt x="0" y="1055586"/>
                  </a:moveTo>
                  <a:lnTo>
                    <a:pt x="21337" y="1055555"/>
                  </a:lnTo>
                  <a:lnTo>
                    <a:pt x="42675" y="1055522"/>
                  </a:lnTo>
                  <a:lnTo>
                    <a:pt x="64013" y="1055486"/>
                  </a:lnTo>
                  <a:lnTo>
                    <a:pt x="85350" y="1055447"/>
                  </a:lnTo>
                  <a:lnTo>
                    <a:pt x="106688" y="1055406"/>
                  </a:lnTo>
                  <a:lnTo>
                    <a:pt x="128026" y="1055361"/>
                  </a:lnTo>
                  <a:lnTo>
                    <a:pt x="149364" y="1055313"/>
                  </a:lnTo>
                  <a:lnTo>
                    <a:pt x="170701" y="1055261"/>
                  </a:lnTo>
                  <a:lnTo>
                    <a:pt x="192039" y="1055206"/>
                  </a:lnTo>
                  <a:lnTo>
                    <a:pt x="213377" y="1055146"/>
                  </a:lnTo>
                  <a:lnTo>
                    <a:pt x="234715" y="1055081"/>
                  </a:lnTo>
                  <a:lnTo>
                    <a:pt x="256052" y="1055012"/>
                  </a:lnTo>
                  <a:lnTo>
                    <a:pt x="277390" y="1054937"/>
                  </a:lnTo>
                  <a:lnTo>
                    <a:pt x="298728" y="1054857"/>
                  </a:lnTo>
                  <a:lnTo>
                    <a:pt x="320065" y="1054771"/>
                  </a:lnTo>
                  <a:lnTo>
                    <a:pt x="341403" y="1054678"/>
                  </a:lnTo>
                  <a:lnTo>
                    <a:pt x="362741" y="1054578"/>
                  </a:lnTo>
                  <a:lnTo>
                    <a:pt x="384079" y="1054470"/>
                  </a:lnTo>
                  <a:lnTo>
                    <a:pt x="405416" y="1054355"/>
                  </a:lnTo>
                  <a:lnTo>
                    <a:pt x="426754" y="1054230"/>
                  </a:lnTo>
                  <a:lnTo>
                    <a:pt x="448092" y="1054097"/>
                  </a:lnTo>
                  <a:lnTo>
                    <a:pt x="469430" y="1053953"/>
                  </a:lnTo>
                  <a:lnTo>
                    <a:pt x="490767" y="1053798"/>
                  </a:lnTo>
                  <a:lnTo>
                    <a:pt x="512105" y="1053631"/>
                  </a:lnTo>
                  <a:lnTo>
                    <a:pt x="533443" y="1053452"/>
                  </a:lnTo>
                  <a:lnTo>
                    <a:pt x="554780" y="1053260"/>
                  </a:lnTo>
                  <a:lnTo>
                    <a:pt x="576118" y="1053053"/>
                  </a:lnTo>
                  <a:lnTo>
                    <a:pt x="597456" y="1052830"/>
                  </a:lnTo>
                  <a:lnTo>
                    <a:pt x="618794" y="1052590"/>
                  </a:lnTo>
                  <a:lnTo>
                    <a:pt x="640131" y="1052332"/>
                  </a:lnTo>
                  <a:lnTo>
                    <a:pt x="661469" y="1052055"/>
                  </a:lnTo>
                  <a:lnTo>
                    <a:pt x="682807" y="1051757"/>
                  </a:lnTo>
                  <a:lnTo>
                    <a:pt x="704145" y="1051436"/>
                  </a:lnTo>
                  <a:lnTo>
                    <a:pt x="725482" y="1051090"/>
                  </a:lnTo>
                  <a:lnTo>
                    <a:pt x="746820" y="1050718"/>
                  </a:lnTo>
                  <a:lnTo>
                    <a:pt x="768158" y="1050316"/>
                  </a:lnTo>
                  <a:lnTo>
                    <a:pt x="789495" y="1049883"/>
                  </a:lnTo>
                  <a:lnTo>
                    <a:pt x="810833" y="1049416"/>
                  </a:lnTo>
                  <a:lnTo>
                    <a:pt x="832171" y="1048911"/>
                  </a:lnTo>
                  <a:lnTo>
                    <a:pt x="853509" y="1048366"/>
                  </a:lnTo>
                  <a:lnTo>
                    <a:pt x="874846" y="1047776"/>
                  </a:lnTo>
                  <a:lnTo>
                    <a:pt x="896184" y="1047138"/>
                  </a:lnTo>
                  <a:lnTo>
                    <a:pt x="917522" y="1046447"/>
                  </a:lnTo>
                  <a:lnTo>
                    <a:pt x="938860" y="1045699"/>
                  </a:lnTo>
                  <a:lnTo>
                    <a:pt x="960197" y="1044887"/>
                  </a:lnTo>
                  <a:lnTo>
                    <a:pt x="981535" y="1044006"/>
                  </a:lnTo>
                  <a:lnTo>
                    <a:pt x="1002873" y="1043050"/>
                  </a:lnTo>
                  <a:lnTo>
                    <a:pt x="1024210" y="1042010"/>
                  </a:lnTo>
                  <a:lnTo>
                    <a:pt x="1045548" y="1040879"/>
                  </a:lnTo>
                  <a:lnTo>
                    <a:pt x="1066886" y="1039649"/>
                  </a:lnTo>
                  <a:lnTo>
                    <a:pt x="1088224" y="1038308"/>
                  </a:lnTo>
                  <a:lnTo>
                    <a:pt x="1109561" y="1036847"/>
                  </a:lnTo>
                  <a:lnTo>
                    <a:pt x="1130899" y="1035253"/>
                  </a:lnTo>
                  <a:lnTo>
                    <a:pt x="1152237" y="1033512"/>
                  </a:lnTo>
                  <a:lnTo>
                    <a:pt x="1173575" y="1031609"/>
                  </a:lnTo>
                  <a:lnTo>
                    <a:pt x="1194912" y="1029529"/>
                  </a:lnTo>
                  <a:lnTo>
                    <a:pt x="1216250" y="1027252"/>
                  </a:lnTo>
                  <a:lnTo>
                    <a:pt x="1237588" y="1024759"/>
                  </a:lnTo>
                  <a:lnTo>
                    <a:pt x="1258925" y="1022026"/>
                  </a:lnTo>
                  <a:lnTo>
                    <a:pt x="1280263" y="1019028"/>
                  </a:lnTo>
                  <a:lnTo>
                    <a:pt x="1301601" y="1015739"/>
                  </a:lnTo>
                  <a:lnTo>
                    <a:pt x="1322939" y="1012126"/>
                  </a:lnTo>
                  <a:lnTo>
                    <a:pt x="1344276" y="1008157"/>
                  </a:lnTo>
                  <a:lnTo>
                    <a:pt x="1365614" y="1003794"/>
                  </a:lnTo>
                  <a:lnTo>
                    <a:pt x="1386952" y="998994"/>
                  </a:lnTo>
                  <a:lnTo>
                    <a:pt x="1408290" y="993714"/>
                  </a:lnTo>
                  <a:lnTo>
                    <a:pt x="1429627" y="987903"/>
                  </a:lnTo>
                  <a:lnTo>
                    <a:pt x="1450965" y="981506"/>
                  </a:lnTo>
                  <a:lnTo>
                    <a:pt x="1472303" y="974465"/>
                  </a:lnTo>
                  <a:lnTo>
                    <a:pt x="1493640" y="966724"/>
                  </a:lnTo>
                  <a:lnTo>
                    <a:pt x="1514978" y="958226"/>
                  </a:lnTo>
                  <a:lnTo>
                    <a:pt x="1536316" y="948911"/>
                  </a:lnTo>
                  <a:lnTo>
                    <a:pt x="1557654" y="938722"/>
                  </a:lnTo>
                  <a:lnTo>
                    <a:pt x="1578991" y="927600"/>
                  </a:lnTo>
                  <a:lnTo>
                    <a:pt x="1600329" y="915488"/>
                  </a:lnTo>
                  <a:lnTo>
                    <a:pt x="1621667" y="902333"/>
                  </a:lnTo>
                  <a:lnTo>
                    <a:pt x="1643005" y="888088"/>
                  </a:lnTo>
                  <a:lnTo>
                    <a:pt x="1664342" y="872713"/>
                  </a:lnTo>
                  <a:lnTo>
                    <a:pt x="1685680" y="856174"/>
                  </a:lnTo>
                  <a:lnTo>
                    <a:pt x="1707018" y="838454"/>
                  </a:lnTo>
                  <a:lnTo>
                    <a:pt x="1728355" y="819545"/>
                  </a:lnTo>
                  <a:lnTo>
                    <a:pt x="1749693" y="799457"/>
                  </a:lnTo>
                  <a:lnTo>
                    <a:pt x="1771031" y="778215"/>
                  </a:lnTo>
                  <a:lnTo>
                    <a:pt x="1792369" y="755867"/>
                  </a:lnTo>
                  <a:lnTo>
                    <a:pt x="1813706" y="732476"/>
                  </a:lnTo>
                  <a:lnTo>
                    <a:pt x="1835044" y="708128"/>
                  </a:lnTo>
                  <a:lnTo>
                    <a:pt x="1856382" y="682928"/>
                  </a:lnTo>
                  <a:lnTo>
                    <a:pt x="1877720" y="656998"/>
                  </a:lnTo>
                  <a:lnTo>
                    <a:pt x="1899057" y="630477"/>
                  </a:lnTo>
                  <a:lnTo>
                    <a:pt x="1920395" y="603517"/>
                  </a:lnTo>
                  <a:lnTo>
                    <a:pt x="1941733" y="576279"/>
                  </a:lnTo>
                  <a:lnTo>
                    <a:pt x="1963070" y="548932"/>
                  </a:lnTo>
                  <a:lnTo>
                    <a:pt x="1984408" y="521643"/>
                  </a:lnTo>
                  <a:lnTo>
                    <a:pt x="2005746" y="494580"/>
                  </a:lnTo>
                  <a:lnTo>
                    <a:pt x="2027084" y="467900"/>
                  </a:lnTo>
                  <a:lnTo>
                    <a:pt x="2048421" y="441754"/>
                  </a:lnTo>
                  <a:lnTo>
                    <a:pt x="2069759" y="416275"/>
                  </a:lnTo>
                  <a:lnTo>
                    <a:pt x="2091097" y="391583"/>
                  </a:lnTo>
                  <a:lnTo>
                    <a:pt x="2112435" y="367779"/>
                  </a:lnTo>
                  <a:lnTo>
                    <a:pt x="2133772" y="344945"/>
                  </a:lnTo>
                  <a:lnTo>
                    <a:pt x="2155110" y="323145"/>
                  </a:lnTo>
                  <a:lnTo>
                    <a:pt x="2176448" y="302426"/>
                  </a:lnTo>
                  <a:lnTo>
                    <a:pt x="2197785" y="282814"/>
                  </a:lnTo>
                  <a:lnTo>
                    <a:pt x="2219123" y="264323"/>
                  </a:lnTo>
                  <a:lnTo>
                    <a:pt x="2240461" y="246951"/>
                  </a:lnTo>
                  <a:lnTo>
                    <a:pt x="2261799" y="230685"/>
                  </a:lnTo>
                  <a:lnTo>
                    <a:pt x="2283136" y="215501"/>
                  </a:lnTo>
                  <a:lnTo>
                    <a:pt x="2304474" y="201362"/>
                  </a:lnTo>
                  <a:lnTo>
                    <a:pt x="2325812" y="188214"/>
                  </a:lnTo>
                  <a:lnTo>
                    <a:pt x="2347150" y="175996"/>
                  </a:lnTo>
                  <a:lnTo>
                    <a:pt x="2368487" y="164650"/>
                  </a:lnTo>
                  <a:lnTo>
                    <a:pt x="2389825" y="154116"/>
                  </a:lnTo>
                  <a:lnTo>
                    <a:pt x="2411163" y="144338"/>
                  </a:lnTo>
                  <a:lnTo>
                    <a:pt x="2432500" y="135263"/>
                  </a:lnTo>
                  <a:lnTo>
                    <a:pt x="2453838" y="126838"/>
                  </a:lnTo>
                  <a:lnTo>
                    <a:pt x="2475176" y="119015"/>
                  </a:lnTo>
                  <a:lnTo>
                    <a:pt x="2496514" y="111749"/>
                  </a:lnTo>
                  <a:lnTo>
                    <a:pt x="2517851" y="104997"/>
                  </a:lnTo>
                  <a:lnTo>
                    <a:pt x="2539189" y="98718"/>
                  </a:lnTo>
                  <a:lnTo>
                    <a:pt x="2560527" y="92877"/>
                  </a:lnTo>
                  <a:lnTo>
                    <a:pt x="2581865" y="87438"/>
                  </a:lnTo>
                  <a:lnTo>
                    <a:pt x="2603202" y="82371"/>
                  </a:lnTo>
                  <a:lnTo>
                    <a:pt x="2624540" y="77645"/>
                  </a:lnTo>
                  <a:lnTo>
                    <a:pt x="2645878" y="73233"/>
                  </a:lnTo>
                  <a:lnTo>
                    <a:pt x="2667215" y="69112"/>
                  </a:lnTo>
                  <a:lnTo>
                    <a:pt x="2688553" y="65258"/>
                  </a:lnTo>
                  <a:lnTo>
                    <a:pt x="2709891" y="61650"/>
                  </a:lnTo>
                  <a:lnTo>
                    <a:pt x="2731229" y="58269"/>
                  </a:lnTo>
                  <a:lnTo>
                    <a:pt x="2752566" y="55097"/>
                  </a:lnTo>
                  <a:lnTo>
                    <a:pt x="2773904" y="52119"/>
                  </a:lnTo>
                  <a:lnTo>
                    <a:pt x="2795242" y="49318"/>
                  </a:lnTo>
                  <a:lnTo>
                    <a:pt x="2816580" y="46682"/>
                  </a:lnTo>
                  <a:lnTo>
                    <a:pt x="2837917" y="44198"/>
                  </a:lnTo>
                  <a:lnTo>
                    <a:pt x="2859255" y="41854"/>
                  </a:lnTo>
                  <a:lnTo>
                    <a:pt x="2880593" y="39641"/>
                  </a:lnTo>
                  <a:lnTo>
                    <a:pt x="2901931" y="37548"/>
                  </a:lnTo>
                  <a:lnTo>
                    <a:pt x="2923268" y="35566"/>
                  </a:lnTo>
                  <a:lnTo>
                    <a:pt x="2944606" y="33688"/>
                  </a:lnTo>
                  <a:lnTo>
                    <a:pt x="2965944" y="31906"/>
                  </a:lnTo>
                  <a:lnTo>
                    <a:pt x="2987281" y="30213"/>
                  </a:lnTo>
                  <a:lnTo>
                    <a:pt x="3008619" y="28604"/>
                  </a:lnTo>
                  <a:lnTo>
                    <a:pt x="3029957" y="27071"/>
                  </a:lnTo>
                  <a:lnTo>
                    <a:pt x="3051295" y="25610"/>
                  </a:lnTo>
                  <a:lnTo>
                    <a:pt x="3072632" y="24217"/>
                  </a:lnTo>
                  <a:lnTo>
                    <a:pt x="3093970" y="22886"/>
                  </a:lnTo>
                  <a:lnTo>
                    <a:pt x="3115308" y="21614"/>
                  </a:lnTo>
                  <a:lnTo>
                    <a:pt x="3136646" y="20399"/>
                  </a:lnTo>
                  <a:lnTo>
                    <a:pt x="3157983" y="19237"/>
                  </a:lnTo>
                  <a:lnTo>
                    <a:pt x="3179321" y="18127"/>
                  </a:lnTo>
                  <a:lnTo>
                    <a:pt x="3200659" y="17066"/>
                  </a:lnTo>
                  <a:lnTo>
                    <a:pt x="3221996" y="16053"/>
                  </a:lnTo>
                  <a:lnTo>
                    <a:pt x="3243334" y="15085"/>
                  </a:lnTo>
                  <a:lnTo>
                    <a:pt x="3264672" y="14160"/>
                  </a:lnTo>
                  <a:lnTo>
                    <a:pt x="3286010" y="13277"/>
                  </a:lnTo>
                  <a:lnTo>
                    <a:pt x="3307347" y="12434"/>
                  </a:lnTo>
                  <a:lnTo>
                    <a:pt x="3328685" y="11628"/>
                  </a:lnTo>
                  <a:lnTo>
                    <a:pt x="3350023" y="10859"/>
                  </a:lnTo>
                  <a:lnTo>
                    <a:pt x="3371361" y="10124"/>
                  </a:lnTo>
                  <a:lnTo>
                    <a:pt x="3392698" y="9423"/>
                  </a:lnTo>
                  <a:lnTo>
                    <a:pt x="3414036" y="8754"/>
                  </a:lnTo>
                  <a:lnTo>
                    <a:pt x="3435374" y="8114"/>
                  </a:lnTo>
                  <a:lnTo>
                    <a:pt x="3456711" y="7504"/>
                  </a:lnTo>
                  <a:lnTo>
                    <a:pt x="3478049" y="6922"/>
                  </a:lnTo>
                  <a:lnTo>
                    <a:pt x="3499387" y="6366"/>
                  </a:lnTo>
                  <a:lnTo>
                    <a:pt x="3520725" y="5835"/>
                  </a:lnTo>
                  <a:lnTo>
                    <a:pt x="3542062" y="5329"/>
                  </a:lnTo>
                  <a:lnTo>
                    <a:pt x="3563400" y="4845"/>
                  </a:lnTo>
                  <a:lnTo>
                    <a:pt x="3584738" y="4384"/>
                  </a:lnTo>
                  <a:lnTo>
                    <a:pt x="3606076" y="3944"/>
                  </a:lnTo>
                  <a:lnTo>
                    <a:pt x="3627413" y="3524"/>
                  </a:lnTo>
                  <a:lnTo>
                    <a:pt x="3648751" y="3123"/>
                  </a:lnTo>
                  <a:lnTo>
                    <a:pt x="3670089" y="2741"/>
                  </a:lnTo>
                  <a:lnTo>
                    <a:pt x="3691426" y="2376"/>
                  </a:lnTo>
                  <a:lnTo>
                    <a:pt x="3712764" y="2028"/>
                  </a:lnTo>
                  <a:lnTo>
                    <a:pt x="3734102" y="1695"/>
                  </a:lnTo>
                  <a:lnTo>
                    <a:pt x="3755440" y="1378"/>
                  </a:lnTo>
                  <a:lnTo>
                    <a:pt x="3776777" y="1076"/>
                  </a:lnTo>
                  <a:lnTo>
                    <a:pt x="3798115" y="788"/>
                  </a:lnTo>
                  <a:lnTo>
                    <a:pt x="3819453" y="512"/>
                  </a:lnTo>
                  <a:lnTo>
                    <a:pt x="3840791" y="250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3F3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848104" y="2018178"/>
              <a:ext cx="3862128" cy="1048610"/>
            </a:xfrm>
            <a:custGeom>
              <a:avLst/>
              <a:pathLst>
                <a:path w="3862128" h="1048610">
                  <a:moveTo>
                    <a:pt x="0" y="1048610"/>
                  </a:moveTo>
                  <a:lnTo>
                    <a:pt x="21337" y="1048599"/>
                  </a:lnTo>
                  <a:lnTo>
                    <a:pt x="42675" y="1048586"/>
                  </a:lnTo>
                  <a:lnTo>
                    <a:pt x="64013" y="1048573"/>
                  </a:lnTo>
                  <a:lnTo>
                    <a:pt x="85350" y="1048558"/>
                  </a:lnTo>
                  <a:lnTo>
                    <a:pt x="106688" y="1048542"/>
                  </a:lnTo>
                  <a:lnTo>
                    <a:pt x="128026" y="1048524"/>
                  </a:lnTo>
                  <a:lnTo>
                    <a:pt x="149364" y="1048505"/>
                  </a:lnTo>
                  <a:lnTo>
                    <a:pt x="170701" y="1048484"/>
                  </a:lnTo>
                  <a:lnTo>
                    <a:pt x="192039" y="1048462"/>
                  </a:lnTo>
                  <a:lnTo>
                    <a:pt x="213377" y="1048437"/>
                  </a:lnTo>
                  <a:lnTo>
                    <a:pt x="234715" y="1048410"/>
                  </a:lnTo>
                  <a:lnTo>
                    <a:pt x="256052" y="1048380"/>
                  </a:lnTo>
                  <a:lnTo>
                    <a:pt x="277390" y="1048348"/>
                  </a:lnTo>
                  <a:lnTo>
                    <a:pt x="298728" y="1048313"/>
                  </a:lnTo>
                  <a:lnTo>
                    <a:pt x="320065" y="1048275"/>
                  </a:lnTo>
                  <a:lnTo>
                    <a:pt x="341403" y="1048234"/>
                  </a:lnTo>
                  <a:lnTo>
                    <a:pt x="362741" y="1048189"/>
                  </a:lnTo>
                  <a:lnTo>
                    <a:pt x="384079" y="1048140"/>
                  </a:lnTo>
                  <a:lnTo>
                    <a:pt x="405416" y="1048086"/>
                  </a:lnTo>
                  <a:lnTo>
                    <a:pt x="426754" y="1048027"/>
                  </a:lnTo>
                  <a:lnTo>
                    <a:pt x="448092" y="1047964"/>
                  </a:lnTo>
                  <a:lnTo>
                    <a:pt x="469430" y="1047894"/>
                  </a:lnTo>
                  <a:lnTo>
                    <a:pt x="490767" y="1047818"/>
                  </a:lnTo>
                  <a:lnTo>
                    <a:pt x="512105" y="1047736"/>
                  </a:lnTo>
                  <a:lnTo>
                    <a:pt x="533443" y="1047646"/>
                  </a:lnTo>
                  <a:lnTo>
                    <a:pt x="554780" y="1047548"/>
                  </a:lnTo>
                  <a:lnTo>
                    <a:pt x="576118" y="1047441"/>
                  </a:lnTo>
                  <a:lnTo>
                    <a:pt x="597456" y="1047325"/>
                  </a:lnTo>
                  <a:lnTo>
                    <a:pt x="618794" y="1047198"/>
                  </a:lnTo>
                  <a:lnTo>
                    <a:pt x="640131" y="1047060"/>
                  </a:lnTo>
                  <a:lnTo>
                    <a:pt x="661469" y="1046910"/>
                  </a:lnTo>
                  <a:lnTo>
                    <a:pt x="682807" y="1046746"/>
                  </a:lnTo>
                  <a:lnTo>
                    <a:pt x="704145" y="1046567"/>
                  </a:lnTo>
                  <a:lnTo>
                    <a:pt x="725482" y="1046372"/>
                  </a:lnTo>
                  <a:lnTo>
                    <a:pt x="746820" y="1046159"/>
                  </a:lnTo>
                  <a:lnTo>
                    <a:pt x="768158" y="1045926"/>
                  </a:lnTo>
                  <a:lnTo>
                    <a:pt x="789495" y="1045672"/>
                  </a:lnTo>
                  <a:lnTo>
                    <a:pt x="810833" y="1045395"/>
                  </a:lnTo>
                  <a:lnTo>
                    <a:pt x="832171" y="1045091"/>
                  </a:lnTo>
                  <a:lnTo>
                    <a:pt x="853509" y="1044759"/>
                  </a:lnTo>
                  <a:lnTo>
                    <a:pt x="874846" y="1044395"/>
                  </a:lnTo>
                  <a:lnTo>
                    <a:pt x="896184" y="1043997"/>
                  </a:lnTo>
                  <a:lnTo>
                    <a:pt x="917522" y="1043560"/>
                  </a:lnTo>
                  <a:lnTo>
                    <a:pt x="938860" y="1043081"/>
                  </a:lnTo>
                  <a:lnTo>
                    <a:pt x="960197" y="1042555"/>
                  </a:lnTo>
                  <a:lnTo>
                    <a:pt x="981535" y="1041978"/>
                  </a:lnTo>
                  <a:lnTo>
                    <a:pt x="1002873" y="1041343"/>
                  </a:lnTo>
                  <a:lnTo>
                    <a:pt x="1024210" y="1040645"/>
                  </a:lnTo>
                  <a:lnTo>
                    <a:pt x="1045548" y="1039877"/>
                  </a:lnTo>
                  <a:lnTo>
                    <a:pt x="1066886" y="1039030"/>
                  </a:lnTo>
                  <a:lnTo>
                    <a:pt x="1088224" y="1038097"/>
                  </a:lnTo>
                  <a:lnTo>
                    <a:pt x="1109561" y="1037068"/>
                  </a:lnTo>
                  <a:lnTo>
                    <a:pt x="1130899" y="1035932"/>
                  </a:lnTo>
                  <a:lnTo>
                    <a:pt x="1152237" y="1034676"/>
                  </a:lnTo>
                  <a:lnTo>
                    <a:pt x="1173575" y="1033288"/>
                  </a:lnTo>
                  <a:lnTo>
                    <a:pt x="1194912" y="1031752"/>
                  </a:lnTo>
                  <a:lnTo>
                    <a:pt x="1216250" y="1030051"/>
                  </a:lnTo>
                  <a:lnTo>
                    <a:pt x="1237588" y="1028166"/>
                  </a:lnTo>
                  <a:lnTo>
                    <a:pt x="1258925" y="1026076"/>
                  </a:lnTo>
                  <a:lnTo>
                    <a:pt x="1280263" y="1023756"/>
                  </a:lnTo>
                  <a:lnTo>
                    <a:pt x="1301601" y="1021181"/>
                  </a:lnTo>
                  <a:lnTo>
                    <a:pt x="1322939" y="1018318"/>
                  </a:lnTo>
                  <a:lnTo>
                    <a:pt x="1344276" y="1015136"/>
                  </a:lnTo>
                  <a:lnTo>
                    <a:pt x="1365614" y="1011595"/>
                  </a:lnTo>
                  <a:lnTo>
                    <a:pt x="1386952" y="1007655"/>
                  </a:lnTo>
                  <a:lnTo>
                    <a:pt x="1408290" y="1003268"/>
                  </a:lnTo>
                  <a:lnTo>
                    <a:pt x="1429627" y="998382"/>
                  </a:lnTo>
                  <a:lnTo>
                    <a:pt x="1450965" y="992938"/>
                  </a:lnTo>
                  <a:lnTo>
                    <a:pt x="1472303" y="986874"/>
                  </a:lnTo>
                  <a:lnTo>
                    <a:pt x="1493640" y="980127"/>
                  </a:lnTo>
                  <a:lnTo>
                    <a:pt x="1514978" y="972630"/>
                  </a:lnTo>
                  <a:lnTo>
                    <a:pt x="1536316" y="964313"/>
                  </a:lnTo>
                  <a:lnTo>
                    <a:pt x="1557654" y="955106"/>
                  </a:lnTo>
                  <a:lnTo>
                    <a:pt x="1578991" y="944936"/>
                  </a:lnTo>
                  <a:lnTo>
                    <a:pt x="1600329" y="933731"/>
                  </a:lnTo>
                  <a:lnTo>
                    <a:pt x="1621667" y="921419"/>
                  </a:lnTo>
                  <a:lnTo>
                    <a:pt x="1643005" y="907936"/>
                  </a:lnTo>
                  <a:lnTo>
                    <a:pt x="1664342" y="893220"/>
                  </a:lnTo>
                  <a:lnTo>
                    <a:pt x="1685680" y="877221"/>
                  </a:lnTo>
                  <a:lnTo>
                    <a:pt x="1707018" y="859899"/>
                  </a:lnTo>
                  <a:lnTo>
                    <a:pt x="1728355" y="841232"/>
                  </a:lnTo>
                  <a:lnTo>
                    <a:pt x="1749693" y="821213"/>
                  </a:lnTo>
                  <a:lnTo>
                    <a:pt x="1771031" y="799857"/>
                  </a:lnTo>
                  <a:lnTo>
                    <a:pt x="1792369" y="777201"/>
                  </a:lnTo>
                  <a:lnTo>
                    <a:pt x="1813706" y="753308"/>
                  </a:lnTo>
                  <a:lnTo>
                    <a:pt x="1835044" y="728267"/>
                  </a:lnTo>
                  <a:lnTo>
                    <a:pt x="1856382" y="702190"/>
                  </a:lnTo>
                  <a:lnTo>
                    <a:pt x="1877720" y="675216"/>
                  </a:lnTo>
                  <a:lnTo>
                    <a:pt x="1899057" y="647504"/>
                  </a:lnTo>
                  <a:lnTo>
                    <a:pt x="1920395" y="619232"/>
                  </a:lnTo>
                  <a:lnTo>
                    <a:pt x="1941733" y="590589"/>
                  </a:lnTo>
                  <a:lnTo>
                    <a:pt x="1963070" y="561777"/>
                  </a:lnTo>
                  <a:lnTo>
                    <a:pt x="1984408" y="532996"/>
                  </a:lnTo>
                  <a:lnTo>
                    <a:pt x="2005746" y="504444"/>
                  </a:lnTo>
                  <a:lnTo>
                    <a:pt x="2027084" y="476313"/>
                  </a:lnTo>
                  <a:lnTo>
                    <a:pt x="2048421" y="448777"/>
                  </a:lnTo>
                  <a:lnTo>
                    <a:pt x="2069759" y="421996"/>
                  </a:lnTo>
                  <a:lnTo>
                    <a:pt x="2091097" y="396107"/>
                  </a:lnTo>
                  <a:lnTo>
                    <a:pt x="2112435" y="371226"/>
                  </a:lnTo>
                  <a:lnTo>
                    <a:pt x="2133772" y="347444"/>
                  </a:lnTo>
                  <a:lnTo>
                    <a:pt x="2155110" y="324832"/>
                  </a:lnTo>
                  <a:lnTo>
                    <a:pt x="2176448" y="303433"/>
                  </a:lnTo>
                  <a:lnTo>
                    <a:pt x="2197785" y="283276"/>
                  </a:lnTo>
                  <a:lnTo>
                    <a:pt x="2219123" y="264366"/>
                  </a:lnTo>
                  <a:lnTo>
                    <a:pt x="2240461" y="246694"/>
                  </a:lnTo>
                  <a:lnTo>
                    <a:pt x="2261799" y="230240"/>
                  </a:lnTo>
                  <a:lnTo>
                    <a:pt x="2283136" y="214968"/>
                  </a:lnTo>
                  <a:lnTo>
                    <a:pt x="2304474" y="200833"/>
                  </a:lnTo>
                  <a:lnTo>
                    <a:pt x="2325812" y="187766"/>
                  </a:lnTo>
                  <a:lnTo>
                    <a:pt x="2347150" y="175692"/>
                  </a:lnTo>
                  <a:lnTo>
                    <a:pt x="2368487" y="164540"/>
                  </a:lnTo>
                  <a:lnTo>
                    <a:pt x="2389825" y="154241"/>
                  </a:lnTo>
                  <a:lnTo>
                    <a:pt x="2411163" y="144729"/>
                  </a:lnTo>
                  <a:lnTo>
                    <a:pt x="2432500" y="135942"/>
                  </a:lnTo>
                  <a:lnTo>
                    <a:pt x="2453838" y="127820"/>
                  </a:lnTo>
                  <a:lnTo>
                    <a:pt x="2475176" y="120311"/>
                  </a:lnTo>
                  <a:lnTo>
                    <a:pt x="2496514" y="113362"/>
                  </a:lnTo>
                  <a:lnTo>
                    <a:pt x="2517851" y="106929"/>
                  </a:lnTo>
                  <a:lnTo>
                    <a:pt x="2539189" y="100966"/>
                  </a:lnTo>
                  <a:lnTo>
                    <a:pt x="2560527" y="95435"/>
                  </a:lnTo>
                  <a:lnTo>
                    <a:pt x="2581865" y="90299"/>
                  </a:lnTo>
                  <a:lnTo>
                    <a:pt x="2603202" y="85525"/>
                  </a:lnTo>
                  <a:lnTo>
                    <a:pt x="2624540" y="81082"/>
                  </a:lnTo>
                  <a:lnTo>
                    <a:pt x="2645878" y="76941"/>
                  </a:lnTo>
                  <a:lnTo>
                    <a:pt x="2667215" y="73077"/>
                  </a:lnTo>
                  <a:lnTo>
                    <a:pt x="2688553" y="69468"/>
                  </a:lnTo>
                  <a:lnTo>
                    <a:pt x="2709891" y="66090"/>
                  </a:lnTo>
                  <a:lnTo>
                    <a:pt x="2731229" y="62925"/>
                  </a:lnTo>
                  <a:lnTo>
                    <a:pt x="2752566" y="59955"/>
                  </a:lnTo>
                  <a:lnTo>
                    <a:pt x="2773904" y="57163"/>
                  </a:lnTo>
                  <a:lnTo>
                    <a:pt x="2795242" y="54533"/>
                  </a:lnTo>
                  <a:lnTo>
                    <a:pt x="2816580" y="52054"/>
                  </a:lnTo>
                  <a:lnTo>
                    <a:pt x="2837917" y="49711"/>
                  </a:lnTo>
                  <a:lnTo>
                    <a:pt x="2859255" y="47493"/>
                  </a:lnTo>
                  <a:lnTo>
                    <a:pt x="2880593" y="45390"/>
                  </a:lnTo>
                  <a:lnTo>
                    <a:pt x="2901931" y="43392"/>
                  </a:lnTo>
                  <a:lnTo>
                    <a:pt x="2923268" y="41490"/>
                  </a:lnTo>
                  <a:lnTo>
                    <a:pt x="2944606" y="39676"/>
                  </a:lnTo>
                  <a:lnTo>
                    <a:pt x="2965944" y="37943"/>
                  </a:lnTo>
                  <a:lnTo>
                    <a:pt x="2987281" y="36282"/>
                  </a:lnTo>
                  <a:lnTo>
                    <a:pt x="3008619" y="34689"/>
                  </a:lnTo>
                  <a:lnTo>
                    <a:pt x="3029957" y="33158"/>
                  </a:lnTo>
                  <a:lnTo>
                    <a:pt x="3051295" y="31682"/>
                  </a:lnTo>
                  <a:lnTo>
                    <a:pt x="3072632" y="30258"/>
                  </a:lnTo>
                  <a:lnTo>
                    <a:pt x="3093970" y="28880"/>
                  </a:lnTo>
                  <a:lnTo>
                    <a:pt x="3115308" y="27546"/>
                  </a:lnTo>
                  <a:lnTo>
                    <a:pt x="3136646" y="26253"/>
                  </a:lnTo>
                  <a:lnTo>
                    <a:pt x="3157983" y="25000"/>
                  </a:lnTo>
                  <a:lnTo>
                    <a:pt x="3179321" y="23787"/>
                  </a:lnTo>
                  <a:lnTo>
                    <a:pt x="3200659" y="22611"/>
                  </a:lnTo>
                  <a:lnTo>
                    <a:pt x="3221996" y="21473"/>
                  </a:lnTo>
                  <a:lnTo>
                    <a:pt x="3243334" y="20370"/>
                  </a:lnTo>
                  <a:lnTo>
                    <a:pt x="3264672" y="19302"/>
                  </a:lnTo>
                  <a:lnTo>
                    <a:pt x="3286010" y="18267"/>
                  </a:lnTo>
                  <a:lnTo>
                    <a:pt x="3307347" y="17266"/>
                  </a:lnTo>
                  <a:lnTo>
                    <a:pt x="3328685" y="16296"/>
                  </a:lnTo>
                  <a:lnTo>
                    <a:pt x="3350023" y="15357"/>
                  </a:lnTo>
                  <a:lnTo>
                    <a:pt x="3371361" y="14448"/>
                  </a:lnTo>
                  <a:lnTo>
                    <a:pt x="3392698" y="13568"/>
                  </a:lnTo>
                  <a:lnTo>
                    <a:pt x="3414036" y="12716"/>
                  </a:lnTo>
                  <a:lnTo>
                    <a:pt x="3435374" y="11891"/>
                  </a:lnTo>
                  <a:lnTo>
                    <a:pt x="3456711" y="11093"/>
                  </a:lnTo>
                  <a:lnTo>
                    <a:pt x="3478049" y="10320"/>
                  </a:lnTo>
                  <a:lnTo>
                    <a:pt x="3499387" y="9573"/>
                  </a:lnTo>
                  <a:lnTo>
                    <a:pt x="3520725" y="8849"/>
                  </a:lnTo>
                  <a:lnTo>
                    <a:pt x="3542062" y="8149"/>
                  </a:lnTo>
                  <a:lnTo>
                    <a:pt x="3563400" y="7471"/>
                  </a:lnTo>
                  <a:lnTo>
                    <a:pt x="3584738" y="6815"/>
                  </a:lnTo>
                  <a:lnTo>
                    <a:pt x="3606076" y="6181"/>
                  </a:lnTo>
                  <a:lnTo>
                    <a:pt x="3627413" y="5567"/>
                  </a:lnTo>
                  <a:lnTo>
                    <a:pt x="3648751" y="4973"/>
                  </a:lnTo>
                  <a:lnTo>
                    <a:pt x="3670089" y="4398"/>
                  </a:lnTo>
                  <a:lnTo>
                    <a:pt x="3691426" y="3842"/>
                  </a:lnTo>
                  <a:lnTo>
                    <a:pt x="3712764" y="3304"/>
                  </a:lnTo>
                  <a:lnTo>
                    <a:pt x="3734102" y="2784"/>
                  </a:lnTo>
                  <a:lnTo>
                    <a:pt x="3755440" y="2280"/>
                  </a:lnTo>
                  <a:lnTo>
                    <a:pt x="3776777" y="1793"/>
                  </a:lnTo>
                  <a:lnTo>
                    <a:pt x="3798115" y="1322"/>
                  </a:lnTo>
                  <a:lnTo>
                    <a:pt x="3819453" y="866"/>
                  </a:lnTo>
                  <a:lnTo>
                    <a:pt x="3840791" y="426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CD4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848104" y="2011279"/>
              <a:ext cx="3862128" cy="1055586"/>
            </a:xfrm>
            <a:custGeom>
              <a:avLst/>
              <a:pathLst>
                <a:path w="3862128" h="1055586">
                  <a:moveTo>
                    <a:pt x="0" y="1055586"/>
                  </a:moveTo>
                  <a:lnTo>
                    <a:pt x="21337" y="1055582"/>
                  </a:lnTo>
                  <a:lnTo>
                    <a:pt x="42675" y="1055578"/>
                  </a:lnTo>
                  <a:lnTo>
                    <a:pt x="64013" y="1055573"/>
                  </a:lnTo>
                  <a:lnTo>
                    <a:pt x="85350" y="1055567"/>
                  </a:lnTo>
                  <a:lnTo>
                    <a:pt x="106688" y="1055562"/>
                  </a:lnTo>
                  <a:lnTo>
                    <a:pt x="128026" y="1055555"/>
                  </a:lnTo>
                  <a:lnTo>
                    <a:pt x="149364" y="1055549"/>
                  </a:lnTo>
                  <a:lnTo>
                    <a:pt x="170701" y="1055541"/>
                  </a:lnTo>
                  <a:lnTo>
                    <a:pt x="192039" y="1055533"/>
                  </a:lnTo>
                  <a:lnTo>
                    <a:pt x="213377" y="1055525"/>
                  </a:lnTo>
                  <a:lnTo>
                    <a:pt x="234715" y="1055515"/>
                  </a:lnTo>
                  <a:lnTo>
                    <a:pt x="256052" y="1055505"/>
                  </a:lnTo>
                  <a:lnTo>
                    <a:pt x="277390" y="1055494"/>
                  </a:lnTo>
                  <a:lnTo>
                    <a:pt x="298728" y="1055483"/>
                  </a:lnTo>
                  <a:lnTo>
                    <a:pt x="320065" y="1055470"/>
                  </a:lnTo>
                  <a:lnTo>
                    <a:pt x="341403" y="1055456"/>
                  </a:lnTo>
                  <a:lnTo>
                    <a:pt x="362741" y="1055440"/>
                  </a:lnTo>
                  <a:lnTo>
                    <a:pt x="384079" y="1055424"/>
                  </a:lnTo>
                  <a:lnTo>
                    <a:pt x="405416" y="1055406"/>
                  </a:lnTo>
                  <a:lnTo>
                    <a:pt x="426754" y="1055387"/>
                  </a:lnTo>
                  <a:lnTo>
                    <a:pt x="448092" y="1055366"/>
                  </a:lnTo>
                  <a:lnTo>
                    <a:pt x="469430" y="1055343"/>
                  </a:lnTo>
                  <a:lnTo>
                    <a:pt x="490767" y="1055319"/>
                  </a:lnTo>
                  <a:lnTo>
                    <a:pt x="512105" y="1055292"/>
                  </a:lnTo>
                  <a:lnTo>
                    <a:pt x="533443" y="1055263"/>
                  </a:lnTo>
                  <a:lnTo>
                    <a:pt x="554780" y="1055232"/>
                  </a:lnTo>
                  <a:lnTo>
                    <a:pt x="576118" y="1055198"/>
                  </a:lnTo>
                  <a:lnTo>
                    <a:pt x="597456" y="1055161"/>
                  </a:lnTo>
                  <a:lnTo>
                    <a:pt x="618794" y="1055121"/>
                  </a:lnTo>
                  <a:lnTo>
                    <a:pt x="640131" y="1055077"/>
                  </a:lnTo>
                  <a:lnTo>
                    <a:pt x="661469" y="1055030"/>
                  </a:lnTo>
                  <a:lnTo>
                    <a:pt x="682807" y="1054979"/>
                  </a:lnTo>
                  <a:lnTo>
                    <a:pt x="704145" y="1054924"/>
                  </a:lnTo>
                  <a:lnTo>
                    <a:pt x="725482" y="1054864"/>
                  </a:lnTo>
                  <a:lnTo>
                    <a:pt x="746820" y="1054799"/>
                  </a:lnTo>
                  <a:lnTo>
                    <a:pt x="768158" y="1054728"/>
                  </a:lnTo>
                  <a:lnTo>
                    <a:pt x="789495" y="1054651"/>
                  </a:lnTo>
                  <a:lnTo>
                    <a:pt x="810833" y="1054568"/>
                  </a:lnTo>
                  <a:lnTo>
                    <a:pt x="832171" y="1054477"/>
                  </a:lnTo>
                  <a:lnTo>
                    <a:pt x="853509" y="1054378"/>
                  </a:lnTo>
                  <a:lnTo>
                    <a:pt x="874846" y="1054271"/>
                  </a:lnTo>
                  <a:lnTo>
                    <a:pt x="896184" y="1054154"/>
                  </a:lnTo>
                  <a:lnTo>
                    <a:pt x="917522" y="1054027"/>
                  </a:lnTo>
                  <a:lnTo>
                    <a:pt x="938860" y="1053889"/>
                  </a:lnTo>
                  <a:lnTo>
                    <a:pt x="960197" y="1053738"/>
                  </a:lnTo>
                  <a:lnTo>
                    <a:pt x="981535" y="1053574"/>
                  </a:lnTo>
                  <a:lnTo>
                    <a:pt x="1002873" y="1053395"/>
                  </a:lnTo>
                  <a:lnTo>
                    <a:pt x="1024210" y="1053199"/>
                  </a:lnTo>
                  <a:lnTo>
                    <a:pt x="1045548" y="1052985"/>
                  </a:lnTo>
                  <a:lnTo>
                    <a:pt x="1066886" y="1052752"/>
                  </a:lnTo>
                  <a:lnTo>
                    <a:pt x="1088224" y="1052497"/>
                  </a:lnTo>
                  <a:lnTo>
                    <a:pt x="1109561" y="1052218"/>
                  </a:lnTo>
                  <a:lnTo>
                    <a:pt x="1130899" y="1051913"/>
                  </a:lnTo>
                  <a:lnTo>
                    <a:pt x="1152237" y="1051579"/>
                  </a:lnTo>
                  <a:lnTo>
                    <a:pt x="1173575" y="1051214"/>
                  </a:lnTo>
                  <a:lnTo>
                    <a:pt x="1194912" y="1050813"/>
                  </a:lnTo>
                  <a:lnTo>
                    <a:pt x="1216250" y="1050373"/>
                  </a:lnTo>
                  <a:lnTo>
                    <a:pt x="1237588" y="1049890"/>
                  </a:lnTo>
                  <a:lnTo>
                    <a:pt x="1258925" y="1049360"/>
                  </a:lnTo>
                  <a:lnTo>
                    <a:pt x="1280263" y="1048778"/>
                  </a:lnTo>
                  <a:lnTo>
                    <a:pt x="1301601" y="1048137"/>
                  </a:lnTo>
                  <a:lnTo>
                    <a:pt x="1322939" y="1047433"/>
                  </a:lnTo>
                  <a:lnTo>
                    <a:pt x="1344276" y="1046657"/>
                  </a:lnTo>
                  <a:lnTo>
                    <a:pt x="1365614" y="1045803"/>
                  </a:lnTo>
                  <a:lnTo>
                    <a:pt x="1386952" y="1044861"/>
                  </a:lnTo>
                  <a:lnTo>
                    <a:pt x="1408290" y="1043822"/>
                  </a:lnTo>
                  <a:lnTo>
                    <a:pt x="1429627" y="1042675"/>
                  </a:lnTo>
                  <a:lnTo>
                    <a:pt x="1450965" y="1041408"/>
                  </a:lnTo>
                  <a:lnTo>
                    <a:pt x="1472303" y="1040008"/>
                  </a:lnTo>
                  <a:lnTo>
                    <a:pt x="1493640" y="1038461"/>
                  </a:lnTo>
                  <a:lnTo>
                    <a:pt x="1514978" y="1036752"/>
                  </a:lnTo>
                  <a:lnTo>
                    <a:pt x="1536316" y="1034864"/>
                  </a:lnTo>
                  <a:lnTo>
                    <a:pt x="1557654" y="1032779"/>
                  </a:lnTo>
                  <a:lnTo>
                    <a:pt x="1578991" y="1030476"/>
                  </a:lnTo>
                  <a:lnTo>
                    <a:pt x="1600329" y="1027935"/>
                  </a:lnTo>
                  <a:lnTo>
                    <a:pt x="1621667" y="1025131"/>
                  </a:lnTo>
                  <a:lnTo>
                    <a:pt x="1643005" y="1022041"/>
                  </a:lnTo>
                  <a:lnTo>
                    <a:pt x="1664342" y="1018636"/>
                  </a:lnTo>
                  <a:lnTo>
                    <a:pt x="1685680" y="1014887"/>
                  </a:lnTo>
                  <a:lnTo>
                    <a:pt x="1707018" y="1010764"/>
                  </a:lnTo>
                  <a:lnTo>
                    <a:pt x="1728355" y="1006233"/>
                  </a:lnTo>
                  <a:lnTo>
                    <a:pt x="1749693" y="1001259"/>
                  </a:lnTo>
                  <a:lnTo>
                    <a:pt x="1771031" y="995807"/>
                  </a:lnTo>
                  <a:lnTo>
                    <a:pt x="1792369" y="989837"/>
                  </a:lnTo>
                  <a:lnTo>
                    <a:pt x="1813706" y="983311"/>
                  </a:lnTo>
                  <a:lnTo>
                    <a:pt x="1835044" y="976189"/>
                  </a:lnTo>
                  <a:lnTo>
                    <a:pt x="1856382" y="968429"/>
                  </a:lnTo>
                  <a:lnTo>
                    <a:pt x="1877720" y="959991"/>
                  </a:lnTo>
                  <a:lnTo>
                    <a:pt x="1899057" y="950835"/>
                  </a:lnTo>
                  <a:lnTo>
                    <a:pt x="1920395" y="940923"/>
                  </a:lnTo>
                  <a:lnTo>
                    <a:pt x="1941733" y="930218"/>
                  </a:lnTo>
                  <a:lnTo>
                    <a:pt x="1963070" y="918688"/>
                  </a:lnTo>
                  <a:lnTo>
                    <a:pt x="1984408" y="906303"/>
                  </a:lnTo>
                  <a:lnTo>
                    <a:pt x="2005746" y="893039"/>
                  </a:lnTo>
                  <a:lnTo>
                    <a:pt x="2027084" y="878880"/>
                  </a:lnTo>
                  <a:lnTo>
                    <a:pt x="2048421" y="863815"/>
                  </a:lnTo>
                  <a:lnTo>
                    <a:pt x="2069759" y="847843"/>
                  </a:lnTo>
                  <a:lnTo>
                    <a:pt x="2091097" y="830973"/>
                  </a:lnTo>
                  <a:lnTo>
                    <a:pt x="2112435" y="813221"/>
                  </a:lnTo>
                  <a:lnTo>
                    <a:pt x="2133772" y="794619"/>
                  </a:lnTo>
                  <a:lnTo>
                    <a:pt x="2155110" y="775205"/>
                  </a:lnTo>
                  <a:lnTo>
                    <a:pt x="2176448" y="755032"/>
                  </a:lnTo>
                  <a:lnTo>
                    <a:pt x="2197785" y="734162"/>
                  </a:lnTo>
                  <a:lnTo>
                    <a:pt x="2219123" y="712669"/>
                  </a:lnTo>
                  <a:lnTo>
                    <a:pt x="2240461" y="690636"/>
                  </a:lnTo>
                  <a:lnTo>
                    <a:pt x="2261799" y="668153"/>
                  </a:lnTo>
                  <a:lnTo>
                    <a:pt x="2283136" y="645320"/>
                  </a:lnTo>
                  <a:lnTo>
                    <a:pt x="2304474" y="622237"/>
                  </a:lnTo>
                  <a:lnTo>
                    <a:pt x="2325812" y="598995"/>
                  </a:lnTo>
                  <a:lnTo>
                    <a:pt x="2347150" y="575685"/>
                  </a:lnTo>
                  <a:lnTo>
                    <a:pt x="2368487" y="552396"/>
                  </a:lnTo>
                  <a:lnTo>
                    <a:pt x="2389825" y="529215"/>
                  </a:lnTo>
                  <a:lnTo>
                    <a:pt x="2411163" y="506225"/>
                  </a:lnTo>
                  <a:lnTo>
                    <a:pt x="2432500" y="483505"/>
                  </a:lnTo>
                  <a:lnTo>
                    <a:pt x="2453838" y="461128"/>
                  </a:lnTo>
                  <a:lnTo>
                    <a:pt x="2475176" y="439163"/>
                  </a:lnTo>
                  <a:lnTo>
                    <a:pt x="2496514" y="417670"/>
                  </a:lnTo>
                  <a:lnTo>
                    <a:pt x="2517851" y="396703"/>
                  </a:lnTo>
                  <a:lnTo>
                    <a:pt x="2539189" y="376308"/>
                  </a:lnTo>
                  <a:lnTo>
                    <a:pt x="2560527" y="356525"/>
                  </a:lnTo>
                  <a:lnTo>
                    <a:pt x="2581865" y="337387"/>
                  </a:lnTo>
                  <a:lnTo>
                    <a:pt x="2603202" y="318917"/>
                  </a:lnTo>
                  <a:lnTo>
                    <a:pt x="2624540" y="301135"/>
                  </a:lnTo>
                  <a:lnTo>
                    <a:pt x="2645878" y="284053"/>
                  </a:lnTo>
                  <a:lnTo>
                    <a:pt x="2667215" y="267678"/>
                  </a:lnTo>
                  <a:lnTo>
                    <a:pt x="2688553" y="252011"/>
                  </a:lnTo>
                  <a:lnTo>
                    <a:pt x="2709891" y="237048"/>
                  </a:lnTo>
                  <a:lnTo>
                    <a:pt x="2731229" y="222784"/>
                  </a:lnTo>
                  <a:lnTo>
                    <a:pt x="2752566" y="209206"/>
                  </a:lnTo>
                  <a:lnTo>
                    <a:pt x="2773904" y="196302"/>
                  </a:lnTo>
                  <a:lnTo>
                    <a:pt x="2795242" y="184053"/>
                  </a:lnTo>
                  <a:lnTo>
                    <a:pt x="2816580" y="172442"/>
                  </a:lnTo>
                  <a:lnTo>
                    <a:pt x="2837917" y="161449"/>
                  </a:lnTo>
                  <a:lnTo>
                    <a:pt x="2859255" y="151051"/>
                  </a:lnTo>
                  <a:lnTo>
                    <a:pt x="2880593" y="141228"/>
                  </a:lnTo>
                  <a:lnTo>
                    <a:pt x="2901931" y="131954"/>
                  </a:lnTo>
                  <a:lnTo>
                    <a:pt x="2923268" y="123208"/>
                  </a:lnTo>
                  <a:lnTo>
                    <a:pt x="2944606" y="114965"/>
                  </a:lnTo>
                  <a:lnTo>
                    <a:pt x="2965944" y="107203"/>
                  </a:lnTo>
                  <a:lnTo>
                    <a:pt x="2987281" y="99897"/>
                  </a:lnTo>
                  <a:lnTo>
                    <a:pt x="3008619" y="93026"/>
                  </a:lnTo>
                  <a:lnTo>
                    <a:pt x="3029957" y="86568"/>
                  </a:lnTo>
                  <a:lnTo>
                    <a:pt x="3051295" y="80500"/>
                  </a:lnTo>
                  <a:lnTo>
                    <a:pt x="3072632" y="74802"/>
                  </a:lnTo>
                  <a:lnTo>
                    <a:pt x="3093970" y="69454"/>
                  </a:lnTo>
                  <a:lnTo>
                    <a:pt x="3115308" y="64437"/>
                  </a:lnTo>
                  <a:lnTo>
                    <a:pt x="3136646" y="59733"/>
                  </a:lnTo>
                  <a:lnTo>
                    <a:pt x="3157983" y="55326"/>
                  </a:lnTo>
                  <a:lnTo>
                    <a:pt x="3179321" y="51199"/>
                  </a:lnTo>
                  <a:lnTo>
                    <a:pt x="3200659" y="47338"/>
                  </a:lnTo>
                  <a:lnTo>
                    <a:pt x="3221996" y="43726"/>
                  </a:lnTo>
                  <a:lnTo>
                    <a:pt x="3243334" y="40350"/>
                  </a:lnTo>
                  <a:lnTo>
                    <a:pt x="3264672" y="37195"/>
                  </a:lnTo>
                  <a:lnTo>
                    <a:pt x="3286010" y="34249"/>
                  </a:lnTo>
                  <a:lnTo>
                    <a:pt x="3307347" y="31498"/>
                  </a:lnTo>
                  <a:lnTo>
                    <a:pt x="3328685" y="28932"/>
                  </a:lnTo>
                  <a:lnTo>
                    <a:pt x="3350023" y="26537"/>
                  </a:lnTo>
                  <a:lnTo>
                    <a:pt x="3371361" y="24304"/>
                  </a:lnTo>
                  <a:lnTo>
                    <a:pt x="3392698" y="22223"/>
                  </a:lnTo>
                  <a:lnTo>
                    <a:pt x="3414036" y="20283"/>
                  </a:lnTo>
                  <a:lnTo>
                    <a:pt x="3435374" y="18476"/>
                  </a:lnTo>
                  <a:lnTo>
                    <a:pt x="3456711" y="16792"/>
                  </a:lnTo>
                  <a:lnTo>
                    <a:pt x="3478049" y="15224"/>
                  </a:lnTo>
                  <a:lnTo>
                    <a:pt x="3499387" y="13765"/>
                  </a:lnTo>
                  <a:lnTo>
                    <a:pt x="3520725" y="12406"/>
                  </a:lnTo>
                  <a:lnTo>
                    <a:pt x="3542062" y="11141"/>
                  </a:lnTo>
                  <a:lnTo>
                    <a:pt x="3563400" y="9965"/>
                  </a:lnTo>
                  <a:lnTo>
                    <a:pt x="3584738" y="8870"/>
                  </a:lnTo>
                  <a:lnTo>
                    <a:pt x="3606076" y="7852"/>
                  </a:lnTo>
                  <a:lnTo>
                    <a:pt x="3627413" y="6904"/>
                  </a:lnTo>
                  <a:lnTo>
                    <a:pt x="3648751" y="6024"/>
                  </a:lnTo>
                  <a:lnTo>
                    <a:pt x="3670089" y="5205"/>
                  </a:lnTo>
                  <a:lnTo>
                    <a:pt x="3691426" y="4443"/>
                  </a:lnTo>
                  <a:lnTo>
                    <a:pt x="3712764" y="3736"/>
                  </a:lnTo>
                  <a:lnTo>
                    <a:pt x="3734102" y="3078"/>
                  </a:lnTo>
                  <a:lnTo>
                    <a:pt x="3755440" y="2466"/>
                  </a:lnTo>
                  <a:lnTo>
                    <a:pt x="3776777" y="1898"/>
                  </a:lnTo>
                  <a:lnTo>
                    <a:pt x="3798115" y="1370"/>
                  </a:lnTo>
                  <a:lnTo>
                    <a:pt x="3819453" y="879"/>
                  </a:lnTo>
                  <a:lnTo>
                    <a:pt x="3840791" y="423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C15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848104" y="2012881"/>
              <a:ext cx="3862128" cy="1053761"/>
            </a:xfrm>
            <a:custGeom>
              <a:avLst/>
              <a:pathLst>
                <a:path w="3862128" h="1053761">
                  <a:moveTo>
                    <a:pt x="0" y="1053761"/>
                  </a:moveTo>
                  <a:lnTo>
                    <a:pt x="21337" y="1053752"/>
                  </a:lnTo>
                  <a:lnTo>
                    <a:pt x="42675" y="1053743"/>
                  </a:lnTo>
                  <a:lnTo>
                    <a:pt x="64013" y="1053734"/>
                  </a:lnTo>
                  <a:lnTo>
                    <a:pt x="85350" y="1053724"/>
                  </a:lnTo>
                  <a:lnTo>
                    <a:pt x="106688" y="1053714"/>
                  </a:lnTo>
                  <a:lnTo>
                    <a:pt x="128026" y="1053704"/>
                  </a:lnTo>
                  <a:lnTo>
                    <a:pt x="149364" y="1053694"/>
                  </a:lnTo>
                  <a:lnTo>
                    <a:pt x="170701" y="1053683"/>
                  </a:lnTo>
                  <a:lnTo>
                    <a:pt x="192039" y="1053672"/>
                  </a:lnTo>
                  <a:lnTo>
                    <a:pt x="213377" y="1053660"/>
                  </a:lnTo>
                  <a:lnTo>
                    <a:pt x="234715" y="1053648"/>
                  </a:lnTo>
                  <a:lnTo>
                    <a:pt x="256052" y="1053636"/>
                  </a:lnTo>
                  <a:lnTo>
                    <a:pt x="277390" y="1053623"/>
                  </a:lnTo>
                  <a:lnTo>
                    <a:pt x="298728" y="1053610"/>
                  </a:lnTo>
                  <a:lnTo>
                    <a:pt x="320065" y="1053597"/>
                  </a:lnTo>
                  <a:lnTo>
                    <a:pt x="341403" y="1053583"/>
                  </a:lnTo>
                  <a:lnTo>
                    <a:pt x="362741" y="1053569"/>
                  </a:lnTo>
                  <a:lnTo>
                    <a:pt x="384079" y="1053554"/>
                  </a:lnTo>
                  <a:lnTo>
                    <a:pt x="405416" y="1053538"/>
                  </a:lnTo>
                  <a:lnTo>
                    <a:pt x="426754" y="1053523"/>
                  </a:lnTo>
                  <a:lnTo>
                    <a:pt x="448092" y="1053506"/>
                  </a:lnTo>
                  <a:lnTo>
                    <a:pt x="469430" y="1053490"/>
                  </a:lnTo>
                  <a:lnTo>
                    <a:pt x="490767" y="1053472"/>
                  </a:lnTo>
                  <a:lnTo>
                    <a:pt x="512105" y="1053454"/>
                  </a:lnTo>
                  <a:lnTo>
                    <a:pt x="533443" y="1053436"/>
                  </a:lnTo>
                  <a:lnTo>
                    <a:pt x="554780" y="1053417"/>
                  </a:lnTo>
                  <a:lnTo>
                    <a:pt x="576118" y="1053397"/>
                  </a:lnTo>
                  <a:lnTo>
                    <a:pt x="597456" y="1053377"/>
                  </a:lnTo>
                  <a:lnTo>
                    <a:pt x="618794" y="1053356"/>
                  </a:lnTo>
                  <a:lnTo>
                    <a:pt x="640131" y="1053335"/>
                  </a:lnTo>
                  <a:lnTo>
                    <a:pt x="661469" y="1053312"/>
                  </a:lnTo>
                  <a:lnTo>
                    <a:pt x="682807" y="1053289"/>
                  </a:lnTo>
                  <a:lnTo>
                    <a:pt x="704145" y="1053265"/>
                  </a:lnTo>
                  <a:lnTo>
                    <a:pt x="725482" y="1053241"/>
                  </a:lnTo>
                  <a:lnTo>
                    <a:pt x="746820" y="1053215"/>
                  </a:lnTo>
                  <a:lnTo>
                    <a:pt x="768158" y="1053188"/>
                  </a:lnTo>
                  <a:lnTo>
                    <a:pt x="789495" y="1053159"/>
                  </a:lnTo>
                  <a:lnTo>
                    <a:pt x="810833" y="1053129"/>
                  </a:lnTo>
                  <a:lnTo>
                    <a:pt x="832171" y="1053097"/>
                  </a:lnTo>
                  <a:lnTo>
                    <a:pt x="853509" y="1053064"/>
                  </a:lnTo>
                  <a:lnTo>
                    <a:pt x="874846" y="1053028"/>
                  </a:lnTo>
                  <a:lnTo>
                    <a:pt x="896184" y="1052990"/>
                  </a:lnTo>
                  <a:lnTo>
                    <a:pt x="917522" y="1052950"/>
                  </a:lnTo>
                  <a:lnTo>
                    <a:pt x="938860" y="1052907"/>
                  </a:lnTo>
                  <a:lnTo>
                    <a:pt x="960197" y="1052860"/>
                  </a:lnTo>
                  <a:lnTo>
                    <a:pt x="981535" y="1052811"/>
                  </a:lnTo>
                  <a:lnTo>
                    <a:pt x="1002873" y="1052757"/>
                  </a:lnTo>
                  <a:lnTo>
                    <a:pt x="1024210" y="1052699"/>
                  </a:lnTo>
                  <a:lnTo>
                    <a:pt x="1045548" y="1052636"/>
                  </a:lnTo>
                  <a:lnTo>
                    <a:pt x="1066886" y="1052568"/>
                  </a:lnTo>
                  <a:lnTo>
                    <a:pt x="1088224" y="1052495"/>
                  </a:lnTo>
                  <a:lnTo>
                    <a:pt x="1109561" y="1052414"/>
                  </a:lnTo>
                  <a:lnTo>
                    <a:pt x="1130899" y="1052326"/>
                  </a:lnTo>
                  <a:lnTo>
                    <a:pt x="1152237" y="1052230"/>
                  </a:lnTo>
                  <a:lnTo>
                    <a:pt x="1173575" y="1052124"/>
                  </a:lnTo>
                  <a:lnTo>
                    <a:pt x="1194912" y="1052008"/>
                  </a:lnTo>
                  <a:lnTo>
                    <a:pt x="1216250" y="1051881"/>
                  </a:lnTo>
                  <a:lnTo>
                    <a:pt x="1237588" y="1051739"/>
                  </a:lnTo>
                  <a:lnTo>
                    <a:pt x="1258925" y="1051583"/>
                  </a:lnTo>
                  <a:lnTo>
                    <a:pt x="1280263" y="1051410"/>
                  </a:lnTo>
                  <a:lnTo>
                    <a:pt x="1301601" y="1051217"/>
                  </a:lnTo>
                  <a:lnTo>
                    <a:pt x="1322939" y="1051003"/>
                  </a:lnTo>
                  <a:lnTo>
                    <a:pt x="1344276" y="1050763"/>
                  </a:lnTo>
                  <a:lnTo>
                    <a:pt x="1365614" y="1050494"/>
                  </a:lnTo>
                  <a:lnTo>
                    <a:pt x="1386952" y="1050192"/>
                  </a:lnTo>
                  <a:lnTo>
                    <a:pt x="1408290" y="1049852"/>
                  </a:lnTo>
                  <a:lnTo>
                    <a:pt x="1429627" y="1049468"/>
                  </a:lnTo>
                  <a:lnTo>
                    <a:pt x="1450965" y="1049034"/>
                  </a:lnTo>
                  <a:lnTo>
                    <a:pt x="1472303" y="1048541"/>
                  </a:lnTo>
                  <a:lnTo>
                    <a:pt x="1493640" y="1047980"/>
                  </a:lnTo>
                  <a:lnTo>
                    <a:pt x="1514978" y="1047344"/>
                  </a:lnTo>
                  <a:lnTo>
                    <a:pt x="1536316" y="1046620"/>
                  </a:lnTo>
                  <a:lnTo>
                    <a:pt x="1557654" y="1045797"/>
                  </a:lnTo>
                  <a:lnTo>
                    <a:pt x="1578991" y="1044859"/>
                  </a:lnTo>
                  <a:lnTo>
                    <a:pt x="1600329" y="1043793"/>
                  </a:lnTo>
                  <a:lnTo>
                    <a:pt x="1621667" y="1042577"/>
                  </a:lnTo>
                  <a:lnTo>
                    <a:pt x="1643005" y="1041193"/>
                  </a:lnTo>
                  <a:lnTo>
                    <a:pt x="1664342" y="1039616"/>
                  </a:lnTo>
                  <a:lnTo>
                    <a:pt x="1685680" y="1037819"/>
                  </a:lnTo>
                  <a:lnTo>
                    <a:pt x="1707018" y="1035771"/>
                  </a:lnTo>
                  <a:lnTo>
                    <a:pt x="1728355" y="1033439"/>
                  </a:lnTo>
                  <a:lnTo>
                    <a:pt x="1749693" y="1030783"/>
                  </a:lnTo>
                  <a:lnTo>
                    <a:pt x="1771031" y="1027762"/>
                  </a:lnTo>
                  <a:lnTo>
                    <a:pt x="1792369" y="1024326"/>
                  </a:lnTo>
                  <a:lnTo>
                    <a:pt x="1813706" y="1020424"/>
                  </a:lnTo>
                  <a:lnTo>
                    <a:pt x="1835044" y="1015998"/>
                  </a:lnTo>
                  <a:lnTo>
                    <a:pt x="1856382" y="1010984"/>
                  </a:lnTo>
                  <a:lnTo>
                    <a:pt x="1877720" y="1005315"/>
                  </a:lnTo>
                  <a:lnTo>
                    <a:pt x="1899057" y="998918"/>
                  </a:lnTo>
                  <a:lnTo>
                    <a:pt x="1920395" y="991718"/>
                  </a:lnTo>
                  <a:lnTo>
                    <a:pt x="1941733" y="983633"/>
                  </a:lnTo>
                  <a:lnTo>
                    <a:pt x="1963070" y="974584"/>
                  </a:lnTo>
                  <a:lnTo>
                    <a:pt x="1984408" y="964490"/>
                  </a:lnTo>
                  <a:lnTo>
                    <a:pt x="2005746" y="953272"/>
                  </a:lnTo>
                  <a:lnTo>
                    <a:pt x="2027084" y="940857"/>
                  </a:lnTo>
                  <a:lnTo>
                    <a:pt x="2048421" y="927178"/>
                  </a:lnTo>
                  <a:lnTo>
                    <a:pt x="2069759" y="912183"/>
                  </a:lnTo>
                  <a:lnTo>
                    <a:pt x="2091097" y="895831"/>
                  </a:lnTo>
                  <a:lnTo>
                    <a:pt x="2112435" y="878103"/>
                  </a:lnTo>
                  <a:lnTo>
                    <a:pt x="2133772" y="859000"/>
                  </a:lnTo>
                  <a:lnTo>
                    <a:pt x="2155110" y="838549"/>
                  </a:lnTo>
                  <a:lnTo>
                    <a:pt x="2176448" y="816804"/>
                  </a:lnTo>
                  <a:lnTo>
                    <a:pt x="2197785" y="793849"/>
                  </a:lnTo>
                  <a:lnTo>
                    <a:pt x="2219123" y="769794"/>
                  </a:lnTo>
                  <a:lnTo>
                    <a:pt x="2240461" y="744780"/>
                  </a:lnTo>
                  <a:lnTo>
                    <a:pt x="2261799" y="718971"/>
                  </a:lnTo>
                  <a:lnTo>
                    <a:pt x="2283136" y="692551"/>
                  </a:lnTo>
                  <a:lnTo>
                    <a:pt x="2304474" y="665713"/>
                  </a:lnTo>
                  <a:lnTo>
                    <a:pt x="2325812" y="638624"/>
                  </a:lnTo>
                  <a:lnTo>
                    <a:pt x="2347150" y="611442"/>
                  </a:lnTo>
                  <a:lnTo>
                    <a:pt x="2368487" y="584321"/>
                  </a:lnTo>
                  <a:lnTo>
                    <a:pt x="2389825" y="557407"/>
                  </a:lnTo>
                  <a:lnTo>
                    <a:pt x="2411163" y="530836"/>
                  </a:lnTo>
                  <a:lnTo>
                    <a:pt x="2432500" y="504731"/>
                  </a:lnTo>
                  <a:lnTo>
                    <a:pt x="2453838" y="479200"/>
                  </a:lnTo>
                  <a:lnTo>
                    <a:pt x="2475176" y="454337"/>
                  </a:lnTo>
                  <a:lnTo>
                    <a:pt x="2496514" y="430220"/>
                  </a:lnTo>
                  <a:lnTo>
                    <a:pt x="2517851" y="406912"/>
                  </a:lnTo>
                  <a:lnTo>
                    <a:pt x="2539189" y="384462"/>
                  </a:lnTo>
                  <a:lnTo>
                    <a:pt x="2560527" y="362904"/>
                  </a:lnTo>
                  <a:lnTo>
                    <a:pt x="2581865" y="342260"/>
                  </a:lnTo>
                  <a:lnTo>
                    <a:pt x="2603202" y="322541"/>
                  </a:lnTo>
                  <a:lnTo>
                    <a:pt x="2624540" y="303747"/>
                  </a:lnTo>
                  <a:lnTo>
                    <a:pt x="2645878" y="285871"/>
                  </a:lnTo>
                  <a:lnTo>
                    <a:pt x="2667215" y="268899"/>
                  </a:lnTo>
                  <a:lnTo>
                    <a:pt x="2688553" y="252808"/>
                  </a:lnTo>
                  <a:lnTo>
                    <a:pt x="2709891" y="237575"/>
                  </a:lnTo>
                  <a:lnTo>
                    <a:pt x="2731229" y="223169"/>
                  </a:lnTo>
                  <a:lnTo>
                    <a:pt x="2752566" y="209559"/>
                  </a:lnTo>
                  <a:lnTo>
                    <a:pt x="2773904" y="196712"/>
                  </a:lnTo>
                  <a:lnTo>
                    <a:pt x="2795242" y="184592"/>
                  </a:lnTo>
                  <a:lnTo>
                    <a:pt x="2816580" y="173165"/>
                  </a:lnTo>
                  <a:lnTo>
                    <a:pt x="2837917" y="162396"/>
                  </a:lnTo>
                  <a:lnTo>
                    <a:pt x="2859255" y="152249"/>
                  </a:lnTo>
                  <a:lnTo>
                    <a:pt x="2880593" y="142691"/>
                  </a:lnTo>
                  <a:lnTo>
                    <a:pt x="2901931" y="133689"/>
                  </a:lnTo>
                  <a:lnTo>
                    <a:pt x="2923268" y="125210"/>
                  </a:lnTo>
                  <a:lnTo>
                    <a:pt x="2944606" y="117225"/>
                  </a:lnTo>
                  <a:lnTo>
                    <a:pt x="2965944" y="109703"/>
                  </a:lnTo>
                  <a:lnTo>
                    <a:pt x="2987281" y="102618"/>
                  </a:lnTo>
                  <a:lnTo>
                    <a:pt x="3008619" y="95943"/>
                  </a:lnTo>
                  <a:lnTo>
                    <a:pt x="3029957" y="89654"/>
                  </a:lnTo>
                  <a:lnTo>
                    <a:pt x="3051295" y="83726"/>
                  </a:lnTo>
                  <a:lnTo>
                    <a:pt x="3072632" y="78138"/>
                  </a:lnTo>
                  <a:lnTo>
                    <a:pt x="3093970" y="72870"/>
                  </a:lnTo>
                  <a:lnTo>
                    <a:pt x="3115308" y="67903"/>
                  </a:lnTo>
                  <a:lnTo>
                    <a:pt x="3136646" y="63222"/>
                  </a:lnTo>
                  <a:lnTo>
                    <a:pt x="3157983" y="58813"/>
                  </a:lnTo>
                  <a:lnTo>
                    <a:pt x="3179321" y="54664"/>
                  </a:lnTo>
                  <a:lnTo>
                    <a:pt x="3200659" y="50760"/>
                  </a:lnTo>
                  <a:lnTo>
                    <a:pt x="3221996" y="47089"/>
                  </a:lnTo>
                  <a:lnTo>
                    <a:pt x="3243334" y="43639"/>
                  </a:lnTo>
                  <a:lnTo>
                    <a:pt x="3264672" y="40398"/>
                  </a:lnTo>
                  <a:lnTo>
                    <a:pt x="3286010" y="37356"/>
                  </a:lnTo>
                  <a:lnTo>
                    <a:pt x="3307347" y="34499"/>
                  </a:lnTo>
                  <a:lnTo>
                    <a:pt x="3328685" y="31819"/>
                  </a:lnTo>
                  <a:lnTo>
                    <a:pt x="3350023" y="29306"/>
                  </a:lnTo>
                  <a:lnTo>
                    <a:pt x="3371361" y="26949"/>
                  </a:lnTo>
                  <a:lnTo>
                    <a:pt x="3392698" y="24740"/>
                  </a:lnTo>
                  <a:lnTo>
                    <a:pt x="3414036" y="22670"/>
                  </a:lnTo>
                  <a:lnTo>
                    <a:pt x="3435374" y="20731"/>
                  </a:lnTo>
                  <a:lnTo>
                    <a:pt x="3456711" y="18915"/>
                  </a:lnTo>
                  <a:lnTo>
                    <a:pt x="3478049" y="17214"/>
                  </a:lnTo>
                  <a:lnTo>
                    <a:pt x="3499387" y="15622"/>
                  </a:lnTo>
                  <a:lnTo>
                    <a:pt x="3520725" y="14132"/>
                  </a:lnTo>
                  <a:lnTo>
                    <a:pt x="3542062" y="12738"/>
                  </a:lnTo>
                  <a:lnTo>
                    <a:pt x="3563400" y="11434"/>
                  </a:lnTo>
                  <a:lnTo>
                    <a:pt x="3584738" y="10214"/>
                  </a:lnTo>
                  <a:lnTo>
                    <a:pt x="3606076" y="9073"/>
                  </a:lnTo>
                  <a:lnTo>
                    <a:pt x="3627413" y="8005"/>
                  </a:lnTo>
                  <a:lnTo>
                    <a:pt x="3648751" y="7008"/>
                  </a:lnTo>
                  <a:lnTo>
                    <a:pt x="3670089" y="6075"/>
                  </a:lnTo>
                  <a:lnTo>
                    <a:pt x="3691426" y="5203"/>
                  </a:lnTo>
                  <a:lnTo>
                    <a:pt x="3712764" y="4388"/>
                  </a:lnTo>
                  <a:lnTo>
                    <a:pt x="3734102" y="3626"/>
                  </a:lnTo>
                  <a:lnTo>
                    <a:pt x="3755440" y="2915"/>
                  </a:lnTo>
                  <a:lnTo>
                    <a:pt x="3776777" y="2250"/>
                  </a:lnTo>
                  <a:lnTo>
                    <a:pt x="3798115" y="1628"/>
                  </a:lnTo>
                  <a:lnTo>
                    <a:pt x="3819453" y="1048"/>
                  </a:lnTo>
                  <a:lnTo>
                    <a:pt x="3840791" y="506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B367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848104" y="2016214"/>
              <a:ext cx="3862128" cy="1050465"/>
            </a:xfrm>
            <a:custGeom>
              <a:avLst/>
              <a:pathLst>
                <a:path w="3862128" h="1050465">
                  <a:moveTo>
                    <a:pt x="0" y="1050465"/>
                  </a:moveTo>
                  <a:lnTo>
                    <a:pt x="21337" y="1050455"/>
                  </a:lnTo>
                  <a:lnTo>
                    <a:pt x="42675" y="1050445"/>
                  </a:lnTo>
                  <a:lnTo>
                    <a:pt x="64013" y="1050434"/>
                  </a:lnTo>
                  <a:lnTo>
                    <a:pt x="85350" y="1050422"/>
                  </a:lnTo>
                  <a:lnTo>
                    <a:pt x="106688" y="1050410"/>
                  </a:lnTo>
                  <a:lnTo>
                    <a:pt x="128026" y="1050398"/>
                  </a:lnTo>
                  <a:lnTo>
                    <a:pt x="149364" y="1050385"/>
                  </a:lnTo>
                  <a:lnTo>
                    <a:pt x="170701" y="1050371"/>
                  </a:lnTo>
                  <a:lnTo>
                    <a:pt x="192039" y="1050357"/>
                  </a:lnTo>
                  <a:lnTo>
                    <a:pt x="213377" y="1050342"/>
                  </a:lnTo>
                  <a:lnTo>
                    <a:pt x="234715" y="1050327"/>
                  </a:lnTo>
                  <a:lnTo>
                    <a:pt x="256052" y="1050311"/>
                  </a:lnTo>
                  <a:lnTo>
                    <a:pt x="277390" y="1050294"/>
                  </a:lnTo>
                  <a:lnTo>
                    <a:pt x="298728" y="1050277"/>
                  </a:lnTo>
                  <a:lnTo>
                    <a:pt x="320065" y="1050258"/>
                  </a:lnTo>
                  <a:lnTo>
                    <a:pt x="341403" y="1050239"/>
                  </a:lnTo>
                  <a:lnTo>
                    <a:pt x="362741" y="1050219"/>
                  </a:lnTo>
                  <a:lnTo>
                    <a:pt x="384079" y="1050199"/>
                  </a:lnTo>
                  <a:lnTo>
                    <a:pt x="405416" y="1050177"/>
                  </a:lnTo>
                  <a:lnTo>
                    <a:pt x="426754" y="1050155"/>
                  </a:lnTo>
                  <a:lnTo>
                    <a:pt x="448092" y="1050131"/>
                  </a:lnTo>
                  <a:lnTo>
                    <a:pt x="469430" y="1050107"/>
                  </a:lnTo>
                  <a:lnTo>
                    <a:pt x="490767" y="1050081"/>
                  </a:lnTo>
                  <a:lnTo>
                    <a:pt x="512105" y="1050055"/>
                  </a:lnTo>
                  <a:lnTo>
                    <a:pt x="533443" y="1050027"/>
                  </a:lnTo>
                  <a:lnTo>
                    <a:pt x="554780" y="1049998"/>
                  </a:lnTo>
                  <a:lnTo>
                    <a:pt x="576118" y="1049968"/>
                  </a:lnTo>
                  <a:lnTo>
                    <a:pt x="597456" y="1049936"/>
                  </a:lnTo>
                  <a:lnTo>
                    <a:pt x="618794" y="1049903"/>
                  </a:lnTo>
                  <a:lnTo>
                    <a:pt x="640131" y="1049869"/>
                  </a:lnTo>
                  <a:lnTo>
                    <a:pt x="661469" y="1049833"/>
                  </a:lnTo>
                  <a:lnTo>
                    <a:pt x="682807" y="1049796"/>
                  </a:lnTo>
                  <a:lnTo>
                    <a:pt x="704145" y="1049757"/>
                  </a:lnTo>
                  <a:lnTo>
                    <a:pt x="725482" y="1049716"/>
                  </a:lnTo>
                  <a:lnTo>
                    <a:pt x="746820" y="1049673"/>
                  </a:lnTo>
                  <a:lnTo>
                    <a:pt x="768158" y="1049628"/>
                  </a:lnTo>
                  <a:lnTo>
                    <a:pt x="789495" y="1049581"/>
                  </a:lnTo>
                  <a:lnTo>
                    <a:pt x="810833" y="1049531"/>
                  </a:lnTo>
                  <a:lnTo>
                    <a:pt x="832171" y="1049478"/>
                  </a:lnTo>
                  <a:lnTo>
                    <a:pt x="853509" y="1049422"/>
                  </a:lnTo>
                  <a:lnTo>
                    <a:pt x="874846" y="1049363"/>
                  </a:lnTo>
                  <a:lnTo>
                    <a:pt x="896184" y="1049301"/>
                  </a:lnTo>
                  <a:lnTo>
                    <a:pt x="917522" y="1049234"/>
                  </a:lnTo>
                  <a:lnTo>
                    <a:pt x="938860" y="1049164"/>
                  </a:lnTo>
                  <a:lnTo>
                    <a:pt x="960197" y="1049089"/>
                  </a:lnTo>
                  <a:lnTo>
                    <a:pt x="981535" y="1049008"/>
                  </a:lnTo>
                  <a:lnTo>
                    <a:pt x="1002873" y="1048922"/>
                  </a:lnTo>
                  <a:lnTo>
                    <a:pt x="1024210" y="1048830"/>
                  </a:lnTo>
                  <a:lnTo>
                    <a:pt x="1045548" y="1048731"/>
                  </a:lnTo>
                  <a:lnTo>
                    <a:pt x="1066886" y="1048625"/>
                  </a:lnTo>
                  <a:lnTo>
                    <a:pt x="1088224" y="1048511"/>
                  </a:lnTo>
                  <a:lnTo>
                    <a:pt x="1109561" y="1048388"/>
                  </a:lnTo>
                  <a:lnTo>
                    <a:pt x="1130899" y="1048255"/>
                  </a:lnTo>
                  <a:lnTo>
                    <a:pt x="1152237" y="1048111"/>
                  </a:lnTo>
                  <a:lnTo>
                    <a:pt x="1173575" y="1047955"/>
                  </a:lnTo>
                  <a:lnTo>
                    <a:pt x="1194912" y="1047785"/>
                  </a:lnTo>
                  <a:lnTo>
                    <a:pt x="1216250" y="1047601"/>
                  </a:lnTo>
                  <a:lnTo>
                    <a:pt x="1237588" y="1047400"/>
                  </a:lnTo>
                  <a:lnTo>
                    <a:pt x="1258925" y="1047181"/>
                  </a:lnTo>
                  <a:lnTo>
                    <a:pt x="1280263" y="1046942"/>
                  </a:lnTo>
                  <a:lnTo>
                    <a:pt x="1301601" y="1046679"/>
                  </a:lnTo>
                  <a:lnTo>
                    <a:pt x="1322939" y="1046391"/>
                  </a:lnTo>
                  <a:lnTo>
                    <a:pt x="1344276" y="1046074"/>
                  </a:lnTo>
                  <a:lnTo>
                    <a:pt x="1365614" y="1045726"/>
                  </a:lnTo>
                  <a:lnTo>
                    <a:pt x="1386952" y="1045341"/>
                  </a:lnTo>
                  <a:lnTo>
                    <a:pt x="1408290" y="1044915"/>
                  </a:lnTo>
                  <a:lnTo>
                    <a:pt x="1429627" y="1044443"/>
                  </a:lnTo>
                  <a:lnTo>
                    <a:pt x="1450965" y="1043920"/>
                  </a:lnTo>
                  <a:lnTo>
                    <a:pt x="1472303" y="1043337"/>
                  </a:lnTo>
                  <a:lnTo>
                    <a:pt x="1493640" y="1042690"/>
                  </a:lnTo>
                  <a:lnTo>
                    <a:pt x="1514978" y="1041969"/>
                  </a:lnTo>
                  <a:lnTo>
                    <a:pt x="1536316" y="1041166"/>
                  </a:lnTo>
                  <a:lnTo>
                    <a:pt x="1557654" y="1040273"/>
                  </a:lnTo>
                  <a:lnTo>
                    <a:pt x="1578991" y="1039278"/>
                  </a:lnTo>
                  <a:lnTo>
                    <a:pt x="1600329" y="1038169"/>
                  </a:lnTo>
                  <a:lnTo>
                    <a:pt x="1621667" y="1036935"/>
                  </a:lnTo>
                  <a:lnTo>
                    <a:pt x="1643005" y="1035559"/>
                  </a:lnTo>
                  <a:lnTo>
                    <a:pt x="1664342" y="1034027"/>
                  </a:lnTo>
                  <a:lnTo>
                    <a:pt x="1685680" y="1032320"/>
                  </a:lnTo>
                  <a:lnTo>
                    <a:pt x="1707018" y="1030419"/>
                  </a:lnTo>
                  <a:lnTo>
                    <a:pt x="1728355" y="1028303"/>
                  </a:lnTo>
                  <a:lnTo>
                    <a:pt x="1749693" y="1025948"/>
                  </a:lnTo>
                  <a:lnTo>
                    <a:pt x="1771031" y="1023329"/>
                  </a:lnTo>
                  <a:lnTo>
                    <a:pt x="1792369" y="1020417"/>
                  </a:lnTo>
                  <a:lnTo>
                    <a:pt x="1813706" y="1017182"/>
                  </a:lnTo>
                  <a:lnTo>
                    <a:pt x="1835044" y="1013592"/>
                  </a:lnTo>
                  <a:lnTo>
                    <a:pt x="1856382" y="1009612"/>
                  </a:lnTo>
                  <a:lnTo>
                    <a:pt x="1877720" y="1005205"/>
                  </a:lnTo>
                  <a:lnTo>
                    <a:pt x="1899057" y="1000331"/>
                  </a:lnTo>
                  <a:lnTo>
                    <a:pt x="1920395" y="994949"/>
                  </a:lnTo>
                  <a:lnTo>
                    <a:pt x="1941733" y="989017"/>
                  </a:lnTo>
                  <a:lnTo>
                    <a:pt x="1963070" y="982490"/>
                  </a:lnTo>
                  <a:lnTo>
                    <a:pt x="1984408" y="975324"/>
                  </a:lnTo>
                  <a:lnTo>
                    <a:pt x="2005746" y="967475"/>
                  </a:lnTo>
                  <a:lnTo>
                    <a:pt x="2027084" y="958897"/>
                  </a:lnTo>
                  <a:lnTo>
                    <a:pt x="2048421" y="949550"/>
                  </a:lnTo>
                  <a:lnTo>
                    <a:pt x="2069759" y="939395"/>
                  </a:lnTo>
                  <a:lnTo>
                    <a:pt x="2091097" y="928396"/>
                  </a:lnTo>
                  <a:lnTo>
                    <a:pt x="2112435" y="916523"/>
                  </a:lnTo>
                  <a:lnTo>
                    <a:pt x="2133772" y="903755"/>
                  </a:lnTo>
                  <a:lnTo>
                    <a:pt x="2155110" y="890075"/>
                  </a:lnTo>
                  <a:lnTo>
                    <a:pt x="2176448" y="875480"/>
                  </a:lnTo>
                  <a:lnTo>
                    <a:pt x="2197785" y="859973"/>
                  </a:lnTo>
                  <a:lnTo>
                    <a:pt x="2219123" y="843573"/>
                  </a:lnTo>
                  <a:lnTo>
                    <a:pt x="2240461" y="826309"/>
                  </a:lnTo>
                  <a:lnTo>
                    <a:pt x="2261799" y="808225"/>
                  </a:lnTo>
                  <a:lnTo>
                    <a:pt x="2283136" y="789375"/>
                  </a:lnTo>
                  <a:lnTo>
                    <a:pt x="2304474" y="769826"/>
                  </a:lnTo>
                  <a:lnTo>
                    <a:pt x="2325812" y="749636"/>
                  </a:lnTo>
                  <a:lnTo>
                    <a:pt x="2347150" y="728867"/>
                  </a:lnTo>
                  <a:lnTo>
                    <a:pt x="2368487" y="707589"/>
                  </a:lnTo>
                  <a:lnTo>
                    <a:pt x="2389825" y="685874"/>
                  </a:lnTo>
                  <a:lnTo>
                    <a:pt x="2411163" y="663801"/>
                  </a:lnTo>
                  <a:lnTo>
                    <a:pt x="2432500" y="641450"/>
                  </a:lnTo>
                  <a:lnTo>
                    <a:pt x="2453838" y="618904"/>
                  </a:lnTo>
                  <a:lnTo>
                    <a:pt x="2475176" y="596245"/>
                  </a:lnTo>
                  <a:lnTo>
                    <a:pt x="2496514" y="573556"/>
                  </a:lnTo>
                  <a:lnTo>
                    <a:pt x="2517851" y="550918"/>
                  </a:lnTo>
                  <a:lnTo>
                    <a:pt x="2539189" y="528409"/>
                  </a:lnTo>
                  <a:lnTo>
                    <a:pt x="2560527" y="506101"/>
                  </a:lnTo>
                  <a:lnTo>
                    <a:pt x="2581865" y="484065"/>
                  </a:lnTo>
                  <a:lnTo>
                    <a:pt x="2603202" y="462364"/>
                  </a:lnTo>
                  <a:lnTo>
                    <a:pt x="2624540" y="441058"/>
                  </a:lnTo>
                  <a:lnTo>
                    <a:pt x="2645878" y="420198"/>
                  </a:lnTo>
                  <a:lnTo>
                    <a:pt x="2667215" y="399831"/>
                  </a:lnTo>
                  <a:lnTo>
                    <a:pt x="2688553" y="379995"/>
                  </a:lnTo>
                  <a:lnTo>
                    <a:pt x="2709891" y="360726"/>
                  </a:lnTo>
                  <a:lnTo>
                    <a:pt x="2731229" y="342049"/>
                  </a:lnTo>
                  <a:lnTo>
                    <a:pt x="2752566" y="323986"/>
                  </a:lnTo>
                  <a:lnTo>
                    <a:pt x="2773904" y="306554"/>
                  </a:lnTo>
                  <a:lnTo>
                    <a:pt x="2795242" y="289763"/>
                  </a:lnTo>
                  <a:lnTo>
                    <a:pt x="2816580" y="273619"/>
                  </a:lnTo>
                  <a:lnTo>
                    <a:pt x="2837917" y="258123"/>
                  </a:lnTo>
                  <a:lnTo>
                    <a:pt x="2859255" y="243273"/>
                  </a:lnTo>
                  <a:lnTo>
                    <a:pt x="2880593" y="229064"/>
                  </a:lnTo>
                  <a:lnTo>
                    <a:pt x="2901931" y="215487"/>
                  </a:lnTo>
                  <a:lnTo>
                    <a:pt x="2923268" y="202531"/>
                  </a:lnTo>
                  <a:lnTo>
                    <a:pt x="2944606" y="190182"/>
                  </a:lnTo>
                  <a:lnTo>
                    <a:pt x="2965944" y="178426"/>
                  </a:lnTo>
                  <a:lnTo>
                    <a:pt x="2987281" y="167245"/>
                  </a:lnTo>
                  <a:lnTo>
                    <a:pt x="3008619" y="156622"/>
                  </a:lnTo>
                  <a:lnTo>
                    <a:pt x="3029957" y="146539"/>
                  </a:lnTo>
                  <a:lnTo>
                    <a:pt x="3051295" y="136976"/>
                  </a:lnTo>
                  <a:lnTo>
                    <a:pt x="3072632" y="127914"/>
                  </a:lnTo>
                  <a:lnTo>
                    <a:pt x="3093970" y="119333"/>
                  </a:lnTo>
                  <a:lnTo>
                    <a:pt x="3115308" y="111215"/>
                  </a:lnTo>
                  <a:lnTo>
                    <a:pt x="3136646" y="103541"/>
                  </a:lnTo>
                  <a:lnTo>
                    <a:pt x="3157983" y="96296"/>
                  </a:lnTo>
                  <a:lnTo>
                    <a:pt x="3179321" y="89463"/>
                  </a:lnTo>
                  <a:lnTo>
                    <a:pt x="3200659" y="83024"/>
                  </a:lnTo>
                  <a:lnTo>
                    <a:pt x="3221996" y="76962"/>
                  </a:lnTo>
                  <a:lnTo>
                    <a:pt x="3243334" y="71259"/>
                  </a:lnTo>
                  <a:lnTo>
                    <a:pt x="3264672" y="65899"/>
                  </a:lnTo>
                  <a:lnTo>
                    <a:pt x="3286010" y="60865"/>
                  </a:lnTo>
                  <a:lnTo>
                    <a:pt x="3307347" y="56140"/>
                  </a:lnTo>
                  <a:lnTo>
                    <a:pt x="3328685" y="51708"/>
                  </a:lnTo>
                  <a:lnTo>
                    <a:pt x="3350023" y="47554"/>
                  </a:lnTo>
                  <a:lnTo>
                    <a:pt x="3371361" y="43663"/>
                  </a:lnTo>
                  <a:lnTo>
                    <a:pt x="3392698" y="40019"/>
                  </a:lnTo>
                  <a:lnTo>
                    <a:pt x="3414036" y="36609"/>
                  </a:lnTo>
                  <a:lnTo>
                    <a:pt x="3435374" y="33419"/>
                  </a:lnTo>
                  <a:lnTo>
                    <a:pt x="3456711" y="30437"/>
                  </a:lnTo>
                  <a:lnTo>
                    <a:pt x="3478049" y="27649"/>
                  </a:lnTo>
                  <a:lnTo>
                    <a:pt x="3499387" y="25045"/>
                  </a:lnTo>
                  <a:lnTo>
                    <a:pt x="3520725" y="22614"/>
                  </a:lnTo>
                  <a:lnTo>
                    <a:pt x="3542062" y="20343"/>
                  </a:lnTo>
                  <a:lnTo>
                    <a:pt x="3563400" y="18225"/>
                  </a:lnTo>
                  <a:lnTo>
                    <a:pt x="3584738" y="16248"/>
                  </a:lnTo>
                  <a:lnTo>
                    <a:pt x="3606076" y="14404"/>
                  </a:lnTo>
                  <a:lnTo>
                    <a:pt x="3627413" y="12685"/>
                  </a:lnTo>
                  <a:lnTo>
                    <a:pt x="3648751" y="11082"/>
                  </a:lnTo>
                  <a:lnTo>
                    <a:pt x="3670089" y="9588"/>
                  </a:lnTo>
                  <a:lnTo>
                    <a:pt x="3691426" y="8195"/>
                  </a:lnTo>
                  <a:lnTo>
                    <a:pt x="3712764" y="6898"/>
                  </a:lnTo>
                  <a:lnTo>
                    <a:pt x="3734102" y="5690"/>
                  </a:lnTo>
                  <a:lnTo>
                    <a:pt x="3755440" y="4564"/>
                  </a:lnTo>
                  <a:lnTo>
                    <a:pt x="3776777" y="3516"/>
                  </a:lnTo>
                  <a:lnTo>
                    <a:pt x="3798115" y="2541"/>
                  </a:lnTo>
                  <a:lnTo>
                    <a:pt x="3819453" y="1632"/>
                  </a:lnTo>
                  <a:lnTo>
                    <a:pt x="3840791" y="787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A37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848104" y="2015231"/>
              <a:ext cx="3862128" cy="1051517"/>
            </a:xfrm>
            <a:custGeom>
              <a:avLst/>
              <a:pathLst>
                <a:path w="3862128" h="1051517">
                  <a:moveTo>
                    <a:pt x="0" y="1051517"/>
                  </a:moveTo>
                  <a:lnTo>
                    <a:pt x="21337" y="1051513"/>
                  </a:lnTo>
                  <a:lnTo>
                    <a:pt x="42675" y="1051509"/>
                  </a:lnTo>
                  <a:lnTo>
                    <a:pt x="64013" y="1051504"/>
                  </a:lnTo>
                  <a:lnTo>
                    <a:pt x="85350" y="1051500"/>
                  </a:lnTo>
                  <a:lnTo>
                    <a:pt x="106688" y="1051496"/>
                  </a:lnTo>
                  <a:lnTo>
                    <a:pt x="128026" y="1051491"/>
                  </a:lnTo>
                  <a:lnTo>
                    <a:pt x="149364" y="1051486"/>
                  </a:lnTo>
                  <a:lnTo>
                    <a:pt x="170701" y="1051481"/>
                  </a:lnTo>
                  <a:lnTo>
                    <a:pt x="192039" y="1051477"/>
                  </a:lnTo>
                  <a:lnTo>
                    <a:pt x="213377" y="1051471"/>
                  </a:lnTo>
                  <a:lnTo>
                    <a:pt x="234715" y="1051466"/>
                  </a:lnTo>
                  <a:lnTo>
                    <a:pt x="256052" y="1051461"/>
                  </a:lnTo>
                  <a:lnTo>
                    <a:pt x="277390" y="1051456"/>
                  </a:lnTo>
                  <a:lnTo>
                    <a:pt x="298728" y="1051450"/>
                  </a:lnTo>
                  <a:lnTo>
                    <a:pt x="320065" y="1051444"/>
                  </a:lnTo>
                  <a:lnTo>
                    <a:pt x="341403" y="1051438"/>
                  </a:lnTo>
                  <a:lnTo>
                    <a:pt x="362741" y="1051432"/>
                  </a:lnTo>
                  <a:lnTo>
                    <a:pt x="384079" y="1051426"/>
                  </a:lnTo>
                  <a:lnTo>
                    <a:pt x="405416" y="1051420"/>
                  </a:lnTo>
                  <a:lnTo>
                    <a:pt x="426754" y="1051414"/>
                  </a:lnTo>
                  <a:lnTo>
                    <a:pt x="448092" y="1051407"/>
                  </a:lnTo>
                  <a:lnTo>
                    <a:pt x="469430" y="1051400"/>
                  </a:lnTo>
                  <a:lnTo>
                    <a:pt x="490767" y="1051393"/>
                  </a:lnTo>
                  <a:lnTo>
                    <a:pt x="512105" y="1051386"/>
                  </a:lnTo>
                  <a:lnTo>
                    <a:pt x="533443" y="1051379"/>
                  </a:lnTo>
                  <a:lnTo>
                    <a:pt x="554780" y="1051372"/>
                  </a:lnTo>
                  <a:lnTo>
                    <a:pt x="576118" y="1051364"/>
                  </a:lnTo>
                  <a:lnTo>
                    <a:pt x="597456" y="1051356"/>
                  </a:lnTo>
                  <a:lnTo>
                    <a:pt x="618794" y="1051348"/>
                  </a:lnTo>
                  <a:lnTo>
                    <a:pt x="640131" y="1051340"/>
                  </a:lnTo>
                  <a:lnTo>
                    <a:pt x="661469" y="1051332"/>
                  </a:lnTo>
                  <a:lnTo>
                    <a:pt x="682807" y="1051323"/>
                  </a:lnTo>
                  <a:lnTo>
                    <a:pt x="704145" y="1051314"/>
                  </a:lnTo>
                  <a:lnTo>
                    <a:pt x="725482" y="1051305"/>
                  </a:lnTo>
                  <a:lnTo>
                    <a:pt x="746820" y="1051295"/>
                  </a:lnTo>
                  <a:lnTo>
                    <a:pt x="768158" y="1051285"/>
                  </a:lnTo>
                  <a:lnTo>
                    <a:pt x="789495" y="1051274"/>
                  </a:lnTo>
                  <a:lnTo>
                    <a:pt x="810833" y="1051263"/>
                  </a:lnTo>
                  <a:lnTo>
                    <a:pt x="832171" y="1051251"/>
                  </a:lnTo>
                  <a:lnTo>
                    <a:pt x="853509" y="1051239"/>
                  </a:lnTo>
                  <a:lnTo>
                    <a:pt x="874846" y="1051226"/>
                  </a:lnTo>
                  <a:lnTo>
                    <a:pt x="896184" y="1051211"/>
                  </a:lnTo>
                  <a:lnTo>
                    <a:pt x="917522" y="1051196"/>
                  </a:lnTo>
                  <a:lnTo>
                    <a:pt x="938860" y="1051180"/>
                  </a:lnTo>
                  <a:lnTo>
                    <a:pt x="960197" y="1051162"/>
                  </a:lnTo>
                  <a:lnTo>
                    <a:pt x="981535" y="1051143"/>
                  </a:lnTo>
                  <a:lnTo>
                    <a:pt x="1002873" y="1051122"/>
                  </a:lnTo>
                  <a:lnTo>
                    <a:pt x="1024210" y="1051100"/>
                  </a:lnTo>
                  <a:lnTo>
                    <a:pt x="1045548" y="1051076"/>
                  </a:lnTo>
                  <a:lnTo>
                    <a:pt x="1066886" y="1051049"/>
                  </a:lnTo>
                  <a:lnTo>
                    <a:pt x="1088224" y="1051020"/>
                  </a:lnTo>
                  <a:lnTo>
                    <a:pt x="1109561" y="1050988"/>
                  </a:lnTo>
                  <a:lnTo>
                    <a:pt x="1130899" y="1050954"/>
                  </a:lnTo>
                  <a:lnTo>
                    <a:pt x="1152237" y="1050915"/>
                  </a:lnTo>
                  <a:lnTo>
                    <a:pt x="1173575" y="1050873"/>
                  </a:lnTo>
                  <a:lnTo>
                    <a:pt x="1194912" y="1050826"/>
                  </a:lnTo>
                  <a:lnTo>
                    <a:pt x="1216250" y="1050775"/>
                  </a:lnTo>
                  <a:lnTo>
                    <a:pt x="1237588" y="1050718"/>
                  </a:lnTo>
                  <a:lnTo>
                    <a:pt x="1258925" y="1050654"/>
                  </a:lnTo>
                  <a:lnTo>
                    <a:pt x="1280263" y="1050583"/>
                  </a:lnTo>
                  <a:lnTo>
                    <a:pt x="1301601" y="1050503"/>
                  </a:lnTo>
                  <a:lnTo>
                    <a:pt x="1322939" y="1050415"/>
                  </a:lnTo>
                  <a:lnTo>
                    <a:pt x="1344276" y="1050315"/>
                  </a:lnTo>
                  <a:lnTo>
                    <a:pt x="1365614" y="1050202"/>
                  </a:lnTo>
                  <a:lnTo>
                    <a:pt x="1386952" y="1050075"/>
                  </a:lnTo>
                  <a:lnTo>
                    <a:pt x="1408290" y="1049931"/>
                  </a:lnTo>
                  <a:lnTo>
                    <a:pt x="1429627" y="1049767"/>
                  </a:lnTo>
                  <a:lnTo>
                    <a:pt x="1450965" y="1049581"/>
                  </a:lnTo>
                  <a:lnTo>
                    <a:pt x="1472303" y="1049368"/>
                  </a:lnTo>
                  <a:lnTo>
                    <a:pt x="1493640" y="1049124"/>
                  </a:lnTo>
                  <a:lnTo>
                    <a:pt x="1514978" y="1048846"/>
                  </a:lnTo>
                  <a:lnTo>
                    <a:pt x="1536316" y="1048526"/>
                  </a:lnTo>
                  <a:lnTo>
                    <a:pt x="1557654" y="1048160"/>
                  </a:lnTo>
                  <a:lnTo>
                    <a:pt x="1578991" y="1047741"/>
                  </a:lnTo>
                  <a:lnTo>
                    <a:pt x="1600329" y="1047259"/>
                  </a:lnTo>
                  <a:lnTo>
                    <a:pt x="1621667" y="1046706"/>
                  </a:lnTo>
                  <a:lnTo>
                    <a:pt x="1643005" y="1046070"/>
                  </a:lnTo>
                  <a:lnTo>
                    <a:pt x="1664342" y="1045340"/>
                  </a:lnTo>
                  <a:lnTo>
                    <a:pt x="1685680" y="1044499"/>
                  </a:lnTo>
                  <a:lnTo>
                    <a:pt x="1707018" y="1043533"/>
                  </a:lnTo>
                  <a:lnTo>
                    <a:pt x="1728355" y="1042420"/>
                  </a:lnTo>
                  <a:lnTo>
                    <a:pt x="1749693" y="1041140"/>
                  </a:lnTo>
                  <a:lnTo>
                    <a:pt x="1771031" y="1039667"/>
                  </a:lnTo>
                  <a:lnTo>
                    <a:pt x="1792369" y="1037973"/>
                  </a:lnTo>
                  <a:lnTo>
                    <a:pt x="1813706" y="1036025"/>
                  </a:lnTo>
                  <a:lnTo>
                    <a:pt x="1835044" y="1033788"/>
                  </a:lnTo>
                  <a:lnTo>
                    <a:pt x="1856382" y="1031219"/>
                  </a:lnTo>
                  <a:lnTo>
                    <a:pt x="1877720" y="1028274"/>
                  </a:lnTo>
                  <a:lnTo>
                    <a:pt x="1899057" y="1024902"/>
                  </a:lnTo>
                  <a:lnTo>
                    <a:pt x="1920395" y="1021047"/>
                  </a:lnTo>
                  <a:lnTo>
                    <a:pt x="1941733" y="1016647"/>
                  </a:lnTo>
                  <a:lnTo>
                    <a:pt x="1963070" y="1011638"/>
                  </a:lnTo>
                  <a:lnTo>
                    <a:pt x="1984408" y="1005948"/>
                  </a:lnTo>
                  <a:lnTo>
                    <a:pt x="2005746" y="999504"/>
                  </a:lnTo>
                  <a:lnTo>
                    <a:pt x="2027084" y="992227"/>
                  </a:lnTo>
                  <a:lnTo>
                    <a:pt x="2048421" y="984040"/>
                  </a:lnTo>
                  <a:lnTo>
                    <a:pt x="2069759" y="974864"/>
                  </a:lnTo>
                  <a:lnTo>
                    <a:pt x="2091097" y="964622"/>
                  </a:lnTo>
                  <a:lnTo>
                    <a:pt x="2112435" y="953245"/>
                  </a:lnTo>
                  <a:lnTo>
                    <a:pt x="2133772" y="940671"/>
                  </a:lnTo>
                  <a:lnTo>
                    <a:pt x="2155110" y="926849"/>
                  </a:lnTo>
                  <a:lnTo>
                    <a:pt x="2176448" y="911744"/>
                  </a:lnTo>
                  <a:lnTo>
                    <a:pt x="2197785" y="895342"/>
                  </a:lnTo>
                  <a:lnTo>
                    <a:pt x="2219123" y="877648"/>
                  </a:lnTo>
                  <a:lnTo>
                    <a:pt x="2240461" y="858695"/>
                  </a:lnTo>
                  <a:lnTo>
                    <a:pt x="2261799" y="838542"/>
                  </a:lnTo>
                  <a:lnTo>
                    <a:pt x="2283136" y="817277"/>
                  </a:lnTo>
                  <a:lnTo>
                    <a:pt x="2304474" y="795006"/>
                  </a:lnTo>
                  <a:lnTo>
                    <a:pt x="2325812" y="771833"/>
                  </a:lnTo>
                  <a:lnTo>
                    <a:pt x="2347150" y="747865"/>
                  </a:lnTo>
                  <a:lnTo>
                    <a:pt x="2368487" y="723225"/>
                  </a:lnTo>
                  <a:lnTo>
                    <a:pt x="2389825" y="698041"/>
                  </a:lnTo>
                  <a:lnTo>
                    <a:pt x="2411163" y="672449"/>
                  </a:lnTo>
                  <a:lnTo>
                    <a:pt x="2432500" y="646586"/>
                  </a:lnTo>
                  <a:lnTo>
                    <a:pt x="2453838" y="620589"/>
                  </a:lnTo>
                  <a:lnTo>
                    <a:pt x="2475176" y="594593"/>
                  </a:lnTo>
                  <a:lnTo>
                    <a:pt x="2496514" y="568725"/>
                  </a:lnTo>
                  <a:lnTo>
                    <a:pt x="2517851" y="543107"/>
                  </a:lnTo>
                  <a:lnTo>
                    <a:pt x="2539189" y="517847"/>
                  </a:lnTo>
                  <a:lnTo>
                    <a:pt x="2560527" y="493046"/>
                  </a:lnTo>
                  <a:lnTo>
                    <a:pt x="2581865" y="468791"/>
                  </a:lnTo>
                  <a:lnTo>
                    <a:pt x="2603202" y="445157"/>
                  </a:lnTo>
                  <a:lnTo>
                    <a:pt x="2624540" y="422205"/>
                  </a:lnTo>
                  <a:lnTo>
                    <a:pt x="2645878" y="399987"/>
                  </a:lnTo>
                  <a:lnTo>
                    <a:pt x="2667215" y="378540"/>
                  </a:lnTo>
                  <a:lnTo>
                    <a:pt x="2688553" y="357893"/>
                  </a:lnTo>
                  <a:lnTo>
                    <a:pt x="2709891" y="338063"/>
                  </a:lnTo>
                  <a:lnTo>
                    <a:pt x="2731229" y="319059"/>
                  </a:lnTo>
                  <a:lnTo>
                    <a:pt x="2752566" y="300882"/>
                  </a:lnTo>
                  <a:lnTo>
                    <a:pt x="2773904" y="283527"/>
                  </a:lnTo>
                  <a:lnTo>
                    <a:pt x="2795242" y="266982"/>
                  </a:lnTo>
                  <a:lnTo>
                    <a:pt x="2816580" y="251230"/>
                  </a:lnTo>
                  <a:lnTo>
                    <a:pt x="2837917" y="236253"/>
                  </a:lnTo>
                  <a:lnTo>
                    <a:pt x="2859255" y="222026"/>
                  </a:lnTo>
                  <a:lnTo>
                    <a:pt x="2880593" y="208525"/>
                  </a:lnTo>
                  <a:lnTo>
                    <a:pt x="2901931" y="195723"/>
                  </a:lnTo>
                  <a:lnTo>
                    <a:pt x="2923268" y="183591"/>
                  </a:lnTo>
                  <a:lnTo>
                    <a:pt x="2944606" y="172102"/>
                  </a:lnTo>
                  <a:lnTo>
                    <a:pt x="2965944" y="161226"/>
                  </a:lnTo>
                  <a:lnTo>
                    <a:pt x="2987281" y="150934"/>
                  </a:lnTo>
                  <a:lnTo>
                    <a:pt x="3008619" y="141199"/>
                  </a:lnTo>
                  <a:lnTo>
                    <a:pt x="3029957" y="131993"/>
                  </a:lnTo>
                  <a:lnTo>
                    <a:pt x="3051295" y="123290"/>
                  </a:lnTo>
                  <a:lnTo>
                    <a:pt x="3072632" y="115063"/>
                  </a:lnTo>
                  <a:lnTo>
                    <a:pt x="3093970" y="107289"/>
                  </a:lnTo>
                  <a:lnTo>
                    <a:pt x="3115308" y="99943"/>
                  </a:lnTo>
                  <a:lnTo>
                    <a:pt x="3136646" y="93009"/>
                  </a:lnTo>
                  <a:lnTo>
                    <a:pt x="3157983" y="86470"/>
                  </a:lnTo>
                  <a:lnTo>
                    <a:pt x="3179321" y="80309"/>
                  </a:lnTo>
                  <a:lnTo>
                    <a:pt x="3200659" y="74509"/>
                  </a:lnTo>
                  <a:lnTo>
                    <a:pt x="3221996" y="69053"/>
                  </a:lnTo>
                  <a:lnTo>
                    <a:pt x="3243334" y="63924"/>
                  </a:lnTo>
                  <a:lnTo>
                    <a:pt x="3264672" y="59107"/>
                  </a:lnTo>
                  <a:lnTo>
                    <a:pt x="3286010" y="54585"/>
                  </a:lnTo>
                  <a:lnTo>
                    <a:pt x="3307347" y="50344"/>
                  </a:lnTo>
                  <a:lnTo>
                    <a:pt x="3328685" y="46367"/>
                  </a:lnTo>
                  <a:lnTo>
                    <a:pt x="3350023" y="42641"/>
                  </a:lnTo>
                  <a:lnTo>
                    <a:pt x="3371361" y="39152"/>
                  </a:lnTo>
                  <a:lnTo>
                    <a:pt x="3392698" y="35885"/>
                  </a:lnTo>
                  <a:lnTo>
                    <a:pt x="3414036" y="32829"/>
                  </a:lnTo>
                  <a:lnTo>
                    <a:pt x="3435374" y="29970"/>
                  </a:lnTo>
                  <a:lnTo>
                    <a:pt x="3456711" y="27298"/>
                  </a:lnTo>
                  <a:lnTo>
                    <a:pt x="3478049" y="24801"/>
                  </a:lnTo>
                  <a:lnTo>
                    <a:pt x="3499387" y="22468"/>
                  </a:lnTo>
                  <a:lnTo>
                    <a:pt x="3520725" y="20289"/>
                  </a:lnTo>
                  <a:lnTo>
                    <a:pt x="3542062" y="18255"/>
                  </a:lnTo>
                  <a:lnTo>
                    <a:pt x="3563400" y="16356"/>
                  </a:lnTo>
                  <a:lnTo>
                    <a:pt x="3584738" y="14584"/>
                  </a:lnTo>
                  <a:lnTo>
                    <a:pt x="3606076" y="12931"/>
                  </a:lnTo>
                  <a:lnTo>
                    <a:pt x="3627413" y="11390"/>
                  </a:lnTo>
                  <a:lnTo>
                    <a:pt x="3648751" y="9952"/>
                  </a:lnTo>
                  <a:lnTo>
                    <a:pt x="3670089" y="8612"/>
                  </a:lnTo>
                  <a:lnTo>
                    <a:pt x="3691426" y="7363"/>
                  </a:lnTo>
                  <a:lnTo>
                    <a:pt x="3712764" y="6199"/>
                  </a:lnTo>
                  <a:lnTo>
                    <a:pt x="3734102" y="5114"/>
                  </a:lnTo>
                  <a:lnTo>
                    <a:pt x="3755440" y="4103"/>
                  </a:lnTo>
                  <a:lnTo>
                    <a:pt x="3776777" y="3162"/>
                  </a:lnTo>
                  <a:lnTo>
                    <a:pt x="3798115" y="2285"/>
                  </a:lnTo>
                  <a:lnTo>
                    <a:pt x="3819453" y="1468"/>
                  </a:lnTo>
                  <a:lnTo>
                    <a:pt x="3840791" y="708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9079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456197" y="3032803"/>
              <a:ext cx="64078" cy="6407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449561" y="3025193"/>
              <a:ext cx="77351" cy="77351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448447" y="3027016"/>
              <a:ext cx="79579" cy="79579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441540" y="3019895"/>
              <a:ext cx="93391" cy="9339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440820" y="3019372"/>
              <a:ext cx="94832" cy="94832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454917" y="3021227"/>
              <a:ext cx="66637" cy="6663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455330" y="3033513"/>
              <a:ext cx="65811" cy="65811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478367" y="3032494"/>
              <a:ext cx="62412" cy="62412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472809" y="3027227"/>
              <a:ext cx="73530" cy="73530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469351" y="3026595"/>
              <a:ext cx="80445" cy="8044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462468" y="3019602"/>
              <a:ext cx="94211" cy="9421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462485" y="3019674"/>
              <a:ext cx="94177" cy="94177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475493" y="3022864"/>
              <a:ext cx="68162" cy="68162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476794" y="3033466"/>
              <a:ext cx="65558" cy="65558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502179" y="3036800"/>
              <a:ext cx="57465" cy="57465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498150" y="3031873"/>
              <a:ext cx="65522" cy="65522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494243" y="3030112"/>
              <a:ext cx="73336" cy="73336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485463" y="3021086"/>
              <a:ext cx="90897" cy="90897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486400" y="3022248"/>
              <a:ext cx="89023" cy="89023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500668" y="3025756"/>
              <a:ext cx="60487" cy="6048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500668" y="3036017"/>
              <a:ext cx="60487" cy="60487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22534" y="3034824"/>
              <a:ext cx="59430" cy="59430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516624" y="3027666"/>
              <a:ext cx="71249" cy="71249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514449" y="3028993"/>
              <a:ext cx="75601" cy="75601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505863" y="3020169"/>
              <a:ext cx="92771" cy="9277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506268" y="3020792"/>
              <a:ext cx="91963" cy="91963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520148" y="3020829"/>
              <a:ext cx="64202" cy="64202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521116" y="3034721"/>
              <a:ext cx="62265" cy="62265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541982" y="3033920"/>
              <a:ext cx="63210" cy="63210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537027" y="3025002"/>
              <a:ext cx="73120" cy="73120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531344" y="3024476"/>
              <a:ext cx="84485" cy="8448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526453" y="3019262"/>
              <a:ext cx="94267" cy="94267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525064" y="3018192"/>
              <a:ext cx="97046" cy="97046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540753" y="3018546"/>
              <a:ext cx="65667" cy="6566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541204" y="3033897"/>
              <a:ext cx="64765" cy="64765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560246" y="3027657"/>
              <a:ext cx="69358" cy="6935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555655" y="3023297"/>
              <a:ext cx="78539" cy="78539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552882" y="3024722"/>
              <a:ext cx="84084" cy="8408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546690" y="3018193"/>
              <a:ext cx="96470" cy="96470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546158" y="3017974"/>
              <a:ext cx="97532" cy="97532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558944" y="3022804"/>
              <a:ext cx="71960" cy="7196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559187" y="3030440"/>
              <a:ext cx="71475" cy="71475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581610" y="3026862"/>
              <a:ext cx="69304" cy="69304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577565" y="3021856"/>
              <a:ext cx="77395" cy="77395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573464" y="3023958"/>
              <a:ext cx="85597" cy="85597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567596" y="3017734"/>
              <a:ext cx="97331" cy="9733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567541" y="3017960"/>
              <a:ext cx="97441" cy="97441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579643" y="3019107"/>
              <a:ext cx="73238" cy="7323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579307" y="3028942"/>
              <a:ext cx="73910" cy="73910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603041" y="3027489"/>
              <a:ext cx="69117" cy="69117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597862" y="3021953"/>
              <a:ext cx="79476" cy="79476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595753" y="3024780"/>
              <a:ext cx="83694" cy="8369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590181" y="3018869"/>
              <a:ext cx="94837" cy="94837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590342" y="3019439"/>
              <a:ext cx="94516" cy="94516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600552" y="3016952"/>
              <a:ext cx="74096" cy="7409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601100" y="3029877"/>
              <a:ext cx="73000" cy="73000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628244" y="3032241"/>
              <a:ext cx="61388" cy="6138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624339" y="3022636"/>
              <a:ext cx="69198" cy="6919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619917" y="3027620"/>
              <a:ext cx="78041" cy="78041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614802" y="3022004"/>
              <a:ext cx="88271" cy="8827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614982" y="3022656"/>
              <a:ext cx="87911" cy="87911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628606" y="3019360"/>
              <a:ext cx="60662" cy="60662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626714" y="3033403"/>
              <a:ext cx="64447" cy="64447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655165" y="3041805"/>
              <a:ext cx="50220" cy="50220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652966" y="3031889"/>
              <a:ext cx="54618" cy="5461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645274" y="3031619"/>
              <a:ext cx="70003" cy="70003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637354" y="3023077"/>
              <a:ext cx="85842" cy="85842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637093" y="3023525"/>
              <a:ext cx="86365" cy="86365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654208" y="3020410"/>
              <a:ext cx="52134" cy="5213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653081" y="3039281"/>
              <a:ext cx="54390" cy="54390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674536" y="3036865"/>
              <a:ext cx="54155" cy="54155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668261" y="3026184"/>
              <a:ext cx="66703" cy="66703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666413" y="3031190"/>
              <a:ext cx="70400" cy="7040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658528" y="3023186"/>
              <a:ext cx="86170" cy="86170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655856" y="3020946"/>
              <a:ext cx="91514" cy="91514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671964" y="3028795"/>
              <a:ext cx="59298" cy="5929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671167" y="3035207"/>
              <a:ext cx="60891" cy="60891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690707" y="3030099"/>
              <a:ext cx="64487" cy="64487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685490" y="3022777"/>
              <a:ext cx="74921" cy="74921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679584" y="3023152"/>
              <a:ext cx="86733" cy="86733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675400" y="3018538"/>
              <a:ext cx="95101" cy="9510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673647" y="3017343"/>
              <a:ext cx="98607" cy="98607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689992" y="3015972"/>
              <a:ext cx="65918" cy="6591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687349" y="3030256"/>
              <a:ext cx="71203" cy="71203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708596" y="3026824"/>
              <a:ext cx="71385" cy="71385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703876" y="3015270"/>
              <a:ext cx="80825" cy="80825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701221" y="3023489"/>
              <a:ext cx="86136" cy="86136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696343" y="3017902"/>
              <a:ext cx="95892" cy="95892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695878" y="3018165"/>
              <a:ext cx="96821" cy="96821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707699" y="3016999"/>
              <a:ext cx="73179" cy="73179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712419" y="3032886"/>
              <a:ext cx="63739" cy="63739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732096" y="3025543"/>
              <a:ext cx="67061" cy="67061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725580" y="3016843"/>
              <a:ext cx="80092" cy="80092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726411" y="3027317"/>
              <a:ext cx="78430" cy="7843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717817" y="3017688"/>
              <a:ext cx="95618" cy="95618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717714" y="3018715"/>
              <a:ext cx="95825" cy="95825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730294" y="3012863"/>
              <a:ext cx="70665" cy="7066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736543" y="3034399"/>
              <a:ext cx="58167" cy="58167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750257" y="3023966"/>
              <a:ext cx="73414" cy="73414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745092" y="3014474"/>
              <a:ext cx="83744" cy="83744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743811" y="3023304"/>
              <a:ext cx="86306" cy="86306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739331" y="3018113"/>
              <a:ext cx="95266" cy="95266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738732" y="3018384"/>
              <a:ext cx="96465" cy="96465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750606" y="2996730"/>
              <a:ext cx="72717" cy="7271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757880" y="3036584"/>
              <a:ext cx="58167" cy="58167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773389" y="3025354"/>
              <a:ext cx="69826" cy="6982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767388" y="3015667"/>
              <a:ext cx="81828" cy="8182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769686" y="3027918"/>
              <a:ext cx="77232" cy="77232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766569" y="3023451"/>
              <a:ext cx="83466" cy="83466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761163" y="3019343"/>
              <a:ext cx="94278" cy="94278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772542" y="3005652"/>
              <a:ext cx="71520" cy="7152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779777" y="3035256"/>
              <a:ext cx="57050" cy="57050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804630" y="3019968"/>
              <a:ext cx="50019" cy="50019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802445" y="3029428"/>
              <a:ext cx="54390" cy="54390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792136" y="3028511"/>
              <a:ext cx="75007" cy="75007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787535" y="3023381"/>
              <a:ext cx="84209" cy="84209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782283" y="3019124"/>
              <a:ext cx="94712" cy="94712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805064" y="3013714"/>
              <a:ext cx="49150" cy="4915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805561" y="3040967"/>
              <a:ext cx="48157" cy="48157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825581" y="3037227"/>
              <a:ext cx="50793" cy="50793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822760" y="3033054"/>
              <a:ext cx="56435" cy="56435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813534" y="3028462"/>
              <a:ext cx="74886" cy="74886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809140" y="3023801"/>
              <a:ext cx="83675" cy="83675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804172" y="3019565"/>
              <a:ext cx="93611" cy="93611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824910" y="3030890"/>
              <a:ext cx="52134" cy="5213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827483" y="3043420"/>
              <a:ext cx="46989" cy="46989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834166" y="3023073"/>
              <a:ext cx="76298" cy="7629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828528" y="3009535"/>
              <a:ext cx="87574" cy="87574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826154" y="3019819"/>
              <a:ext cx="92322" cy="92322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821699" y="3014399"/>
              <a:ext cx="101232" cy="101232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820463" y="3014496"/>
              <a:ext cx="103704" cy="103704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833669" y="3001621"/>
              <a:ext cx="77292" cy="77292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841514" y="3031872"/>
              <a:ext cx="61601" cy="61601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856726" y="3022301"/>
              <a:ext cx="73853" cy="73853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849989" y="3009852"/>
              <a:ext cx="87328" cy="8732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848155" y="3020536"/>
              <a:ext cx="90995" cy="9099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843638" y="3014792"/>
              <a:ext cx="100029" cy="100029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843037" y="3015860"/>
              <a:ext cx="101232" cy="101232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854155" y="2990277"/>
              <a:ext cx="78995" cy="7899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863559" y="3033342"/>
              <a:ext cx="60188" cy="60188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878571" y="3022600"/>
              <a:ext cx="72839" cy="72839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870874" y="3006477"/>
              <a:ext cx="88233" cy="88233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5869275" y="3020142"/>
              <a:ext cx="91431" cy="91431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5865057" y="3015241"/>
              <a:ext cx="99867" cy="99867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864390" y="3015680"/>
              <a:ext cx="101200" cy="101200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875329" y="2978142"/>
              <a:ext cx="79322" cy="79322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883057" y="3029705"/>
              <a:ext cx="63867" cy="63867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900011" y="3023732"/>
              <a:ext cx="72635" cy="72635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892525" y="3007377"/>
              <a:ext cx="87606" cy="87606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890900" y="3020644"/>
              <a:ext cx="90857" cy="90857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5887214" y="3015801"/>
              <a:ext cx="98229" cy="98229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886870" y="3016781"/>
              <a:ext cx="98917" cy="98917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897086" y="2987810"/>
              <a:ext cx="78485" cy="7848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5901068" y="3028237"/>
              <a:ext cx="70521" cy="70521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921861" y="3020767"/>
              <a:ext cx="71609" cy="71609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915091" y="3007671"/>
              <a:ext cx="85149" cy="85149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913994" y="3022050"/>
              <a:ext cx="87344" cy="8734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5910933" y="3017554"/>
              <a:ext cx="93466" cy="93466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909087" y="3017432"/>
              <a:ext cx="97158" cy="97158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918917" y="2983973"/>
              <a:ext cx="77497" cy="7749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926083" y="3032633"/>
              <a:ext cx="63165" cy="63165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947221" y="3024267"/>
              <a:ext cx="63566" cy="6356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941746" y="3009803"/>
              <a:ext cx="74514" cy="74514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5936254" y="3022655"/>
              <a:ext cx="85499" cy="85499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5932567" y="3018113"/>
              <a:ext cx="92873" cy="92873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5932095" y="3019036"/>
              <a:ext cx="93817" cy="93817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5944609" y="2995303"/>
              <a:ext cx="68788" cy="6878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5945853" y="3029965"/>
              <a:ext cx="66300" cy="66300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974352" y="3015831"/>
              <a:ext cx="51979" cy="51979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970827" y="3005116"/>
              <a:ext cx="59028" cy="5902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5957574" y="3022729"/>
              <a:ext cx="85535" cy="8553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954064" y="3018238"/>
              <a:ext cx="92554" cy="92554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5953608" y="3019633"/>
              <a:ext cx="93466" cy="93466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973979" y="3004859"/>
              <a:ext cx="52725" cy="5272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5973908" y="3034689"/>
              <a:ext cx="52866" cy="52866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5984141" y="3009791"/>
              <a:ext cx="75077" cy="75077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5977077" y="2996579"/>
              <a:ext cx="89205" cy="89205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5975296" y="3019015"/>
              <a:ext cx="92765" cy="9276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5971243" y="3013128"/>
              <a:ext cx="100872" cy="100872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5970833" y="3014972"/>
              <a:ext cx="101693" cy="101693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5981225" y="2958485"/>
              <a:ext cx="80907" cy="8090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5987975" y="3025619"/>
              <a:ext cx="67409" cy="67409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006887" y="3018545"/>
              <a:ext cx="72260" cy="72260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000061" y="2993560"/>
              <a:ext cx="85912" cy="85912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5995416" y="3017423"/>
              <a:ext cx="95202" cy="95202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5993083" y="3013957"/>
              <a:ext cx="99867" cy="99867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5993210" y="3016264"/>
              <a:ext cx="99614" cy="99614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003227" y="2947006"/>
              <a:ext cx="79579" cy="79579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6007048" y="3021484"/>
              <a:ext cx="71938" cy="71938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027716" y="3017733"/>
              <a:ext cx="73277" cy="73277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021645" y="2996908"/>
              <a:ext cx="85419" cy="85419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017924" y="3018307"/>
              <a:ext cx="92861" cy="92861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015024" y="3013534"/>
              <a:ext cx="98661" cy="9866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016385" y="3017685"/>
              <a:ext cx="95938" cy="95938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024857" y="2936426"/>
              <a:ext cx="78995" cy="7899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032233" y="3025236"/>
              <a:ext cx="64243" cy="64243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050843" y="3017157"/>
              <a:ext cx="69697" cy="69697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046281" y="2999298"/>
              <a:ext cx="78823" cy="78823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041007" y="3018573"/>
              <a:ext cx="89370" cy="8937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036740" y="3014579"/>
              <a:ext cx="97904" cy="97904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036749" y="3016833"/>
              <a:ext cx="97885" cy="97885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049943" y="2951607"/>
              <a:ext cx="71498" cy="7149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054787" y="3024058"/>
              <a:ext cx="61810" cy="61810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070795" y="3013724"/>
              <a:ext cx="72469" cy="72469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065393" y="2999852"/>
              <a:ext cx="83275" cy="83275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060968" y="3018403"/>
              <a:ext cx="92125" cy="9212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057618" y="3013102"/>
              <a:ext cx="98823" cy="98823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058458" y="3017101"/>
              <a:ext cx="97143" cy="97143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067856" y="2948873"/>
              <a:ext cx="78348" cy="7834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075335" y="3028300"/>
              <a:ext cx="63389" cy="63389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093442" y="3009893"/>
              <a:ext cx="69851" cy="69851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087526" y="2987945"/>
              <a:ext cx="81683" cy="81683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083973" y="3020355"/>
              <a:ext cx="88788" cy="88788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080887" y="3013478"/>
              <a:ext cx="94961" cy="9496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081842" y="3018211"/>
              <a:ext cx="93051" cy="93051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090411" y="2948110"/>
              <a:ext cx="75913" cy="7591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099972" y="3032978"/>
              <a:ext cx="56792" cy="56792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116321" y="3015867"/>
              <a:ext cx="66769" cy="66769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111847" y="2984859"/>
              <a:ext cx="75717" cy="75717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112529" y="3025522"/>
              <a:ext cx="74352" cy="74352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101533" y="3013320"/>
              <a:ext cx="96344" cy="96344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103677" y="3018984"/>
              <a:ext cx="92057" cy="92057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113471" y="2907006"/>
              <a:ext cx="72469" cy="72469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116764" y="3025144"/>
              <a:ext cx="65882" cy="65882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132479" y="3000680"/>
              <a:ext cx="77128" cy="7712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126188" y="2981700"/>
              <a:ext cx="89711" cy="89711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121692" y="3013165"/>
              <a:ext cx="98702" cy="98702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6119256" y="3010390"/>
              <a:ext cx="103574" cy="103574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120025" y="3014143"/>
              <a:ext cx="102036" cy="102036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128550" y="2921046"/>
              <a:ext cx="84986" cy="8498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135139" y="3020601"/>
              <a:ext cx="71808" cy="71808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155674" y="3004333"/>
              <a:ext cx="73414" cy="73414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150134" y="2977334"/>
              <a:ext cx="84494" cy="84494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145076" y="3015019"/>
              <a:ext cx="94609" cy="94609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141845" y="3010704"/>
              <a:ext cx="101071" cy="10107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144104" y="3016929"/>
              <a:ext cx="96554" cy="96554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152630" y="2927314"/>
              <a:ext cx="79502" cy="79502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6160239" y="3030081"/>
              <a:ext cx="64284" cy="64284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177526" y="2997563"/>
              <a:ext cx="72386" cy="7238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6171793" y="2971415"/>
              <a:ext cx="83851" cy="83851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168440" y="3016292"/>
              <a:ext cx="90557" cy="90557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6163950" y="3012095"/>
              <a:ext cx="99536" cy="99536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166224" y="3017165"/>
              <a:ext cx="94988" cy="94988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173923" y="2904312"/>
              <a:ext cx="79591" cy="7959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181914" y="3022055"/>
              <a:ext cx="63609" cy="63609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6199229" y="2982979"/>
              <a:ext cx="71654" cy="71654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194120" y="2963912"/>
              <a:ext cx="81872" cy="81872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188764" y="3014520"/>
              <a:ext cx="92584" cy="9258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185017" y="3009269"/>
              <a:ext cx="100079" cy="100079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187455" y="3016954"/>
              <a:ext cx="95202" cy="95202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196643" y="2892961"/>
              <a:ext cx="76826" cy="7682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202388" y="3021721"/>
              <a:ext cx="65337" cy="65337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220233" y="2988263"/>
              <a:ext cx="72323" cy="72323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214194" y="2960800"/>
              <a:ext cx="84400" cy="84400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209777" y="3014816"/>
              <a:ext cx="93233" cy="93233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206443" y="3009870"/>
              <a:ext cx="99901" cy="9990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210952" y="3019362"/>
              <a:ext cx="90883" cy="90883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6216701" y="2898604"/>
              <a:ext cx="79387" cy="7938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224722" y="3017191"/>
              <a:ext cx="63345" cy="63345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6243754" y="2985469"/>
              <a:ext cx="67956" cy="6795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239948" y="2954224"/>
              <a:ext cx="75568" cy="7556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233104" y="3016499"/>
              <a:ext cx="89255" cy="8925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228805" y="3010981"/>
              <a:ext cx="97853" cy="97853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6232620" y="3019058"/>
              <a:ext cx="90224" cy="90224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6239898" y="2882438"/>
              <a:ext cx="75667" cy="7566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249081" y="3015373"/>
              <a:ext cx="57301" cy="57301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262731" y="2949963"/>
              <a:ext cx="72676" cy="7267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6258139" y="2947957"/>
              <a:ext cx="81861" cy="81861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253582" y="3012372"/>
              <a:ext cx="90976" cy="90976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6250202" y="3007784"/>
              <a:ext cx="97735" cy="97735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6253284" y="3017845"/>
              <a:ext cx="91572" cy="91572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256951" y="2876858"/>
              <a:ext cx="84238" cy="8423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260198" y="3008111"/>
              <a:ext cx="77743" cy="77743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6283481" y="2959566"/>
              <a:ext cx="73853" cy="73853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6276612" y="2936738"/>
              <a:ext cx="87590" cy="87590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6272986" y="3011208"/>
              <a:ext cx="94843" cy="94843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6268113" y="3004742"/>
              <a:ext cx="104587" cy="104587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271874" y="3015287"/>
              <a:ext cx="97066" cy="97066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279137" y="2832329"/>
              <a:ext cx="82541" cy="8254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6287396" y="3016365"/>
              <a:ext cx="66023" cy="66023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6307026" y="2931580"/>
              <a:ext cx="69437" cy="69437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6300417" y="2923154"/>
              <a:ext cx="82656" cy="82656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6295064" y="3008421"/>
              <a:ext cx="93362" cy="93362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6291244" y="3006732"/>
              <a:ext cx="101002" cy="101002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6294917" y="3017432"/>
              <a:ext cx="93657" cy="93657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6300012" y="2860345"/>
              <a:ext cx="83466" cy="8346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6302360" y="3004914"/>
              <a:ext cx="78769" cy="78769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325357" y="2931782"/>
              <a:ext cx="75451" cy="75451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319311" y="2924633"/>
              <a:ext cx="87542" cy="87542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6315527" y="3006544"/>
              <a:ext cx="95111" cy="95111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312341" y="3005703"/>
              <a:ext cx="101483" cy="101483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6316269" y="3016113"/>
              <a:ext cx="93628" cy="93628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321370" y="2784944"/>
              <a:ext cx="83426" cy="8342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6328106" y="3016073"/>
              <a:ext cx="69953" cy="69953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6348011" y="2930730"/>
              <a:ext cx="72819" cy="72819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6341814" y="2906203"/>
              <a:ext cx="85213" cy="85213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6337981" y="3012308"/>
              <a:ext cx="92879" cy="92879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6334770" y="3008096"/>
              <a:ext cx="99301" cy="9930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6338565" y="3016799"/>
              <a:ext cx="91711" cy="91711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6342880" y="2784905"/>
              <a:ext cx="83081" cy="8308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6347199" y="3010774"/>
              <a:ext cx="74442" cy="74442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6369369" y="2914325"/>
              <a:ext cx="72778" cy="7277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6363970" y="2889608"/>
              <a:ext cx="83575" cy="83575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6360104" y="3012001"/>
              <a:ext cx="91308" cy="91308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356459" y="3004245"/>
              <a:ext cx="98598" cy="98598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6360369" y="3016659"/>
              <a:ext cx="90777" cy="90777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6363936" y="2821942"/>
              <a:ext cx="83645" cy="8364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6367499" y="3002867"/>
              <a:ext cx="76517" cy="76517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6391540" y="2956096"/>
              <a:ext cx="71111" cy="71111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386221" y="2889859"/>
              <a:ext cx="81750" cy="81750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381807" y="3009492"/>
              <a:ext cx="90577" cy="90577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379562" y="3006403"/>
              <a:ext cx="95069" cy="95069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6383262" y="3015915"/>
              <a:ext cx="87669" cy="87669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386677" y="2809583"/>
              <a:ext cx="80837" cy="8083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6389884" y="3007109"/>
              <a:ext cx="74424" cy="74424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6414839" y="2921227"/>
              <a:ext cx="67189" cy="67189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409670" y="2901204"/>
              <a:ext cx="77526" cy="77526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6404706" y="3012818"/>
              <a:ext cx="87455" cy="8745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6402322" y="3009893"/>
              <a:ext cx="92224" cy="92224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6405499" y="3018078"/>
              <a:ext cx="85868" cy="85868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409548" y="2820368"/>
              <a:ext cx="77772" cy="77772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413089" y="3007926"/>
              <a:ext cx="70689" cy="70689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6432911" y="2908030"/>
              <a:ext cx="73721" cy="73721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427347" y="2873101"/>
              <a:ext cx="84848" cy="8484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6421861" y="3006367"/>
              <a:ext cx="95820" cy="9582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420552" y="3004902"/>
              <a:ext cx="98439" cy="98439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424153" y="3015570"/>
              <a:ext cx="91237" cy="91237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427562" y="2777728"/>
              <a:ext cx="84418" cy="8441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6431963" y="3001768"/>
              <a:ext cx="75617" cy="75617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453468" y="2882856"/>
              <a:ext cx="75282" cy="75282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6449507" y="2852164"/>
              <a:ext cx="83204" cy="83204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6442854" y="3003946"/>
              <a:ext cx="96509" cy="96509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6442598" y="2996393"/>
              <a:ext cx="97022" cy="97022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6446499" y="3016572"/>
              <a:ext cx="89219" cy="89219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6450295" y="2757880"/>
              <a:ext cx="81627" cy="8162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6454979" y="2998511"/>
              <a:ext cx="72260" cy="72260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6475663" y="2864635"/>
              <a:ext cx="73568" cy="7356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6471245" y="2841503"/>
              <a:ext cx="82403" cy="82403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6464625" y="3000397"/>
              <a:ext cx="95644" cy="9564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6465036" y="2999715"/>
              <a:ext cx="94821" cy="9482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6468511" y="3016018"/>
              <a:ext cx="87872" cy="87872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6472028" y="2729373"/>
              <a:ext cx="80837" cy="8083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6478207" y="2999906"/>
              <a:ext cx="68479" cy="68479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6498036" y="2835553"/>
              <a:ext cx="71498" cy="7149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492937" y="2838842"/>
              <a:ext cx="81694" cy="81694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6487229" y="3007612"/>
              <a:ext cx="93110" cy="9311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6488037" y="3001217"/>
              <a:ext cx="91495" cy="91495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491338" y="3015716"/>
              <a:ext cx="84894" cy="84894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6494467" y="2713407"/>
              <a:ext cx="78634" cy="7863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499559" y="3006104"/>
              <a:ext cx="68451" cy="68451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6520430" y="2862580"/>
              <a:ext cx="69384" cy="69384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514918" y="2828004"/>
              <a:ext cx="80408" cy="8040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509100" y="3001672"/>
              <a:ext cx="92044" cy="9204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510401" y="3000075"/>
              <a:ext cx="89442" cy="89442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6513022" y="3017224"/>
              <a:ext cx="84200" cy="84200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515921" y="2686016"/>
              <a:ext cx="78403" cy="7840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521672" y="2977782"/>
              <a:ext cx="66900" cy="66900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6542394" y="2847953"/>
              <a:ext cx="68133" cy="68133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538024" y="2805486"/>
              <a:ext cx="76872" cy="76872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532618" y="3000270"/>
              <a:ext cx="87684" cy="8768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533795" y="3005605"/>
              <a:ext cx="85330" cy="85330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6536365" y="3016508"/>
              <a:ext cx="80190" cy="80190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6537866" y="2659294"/>
              <a:ext cx="77188" cy="7718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544400" y="2983372"/>
              <a:ext cx="64119" cy="64119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562872" y="2804859"/>
              <a:ext cx="69851" cy="69851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559301" y="2781954"/>
              <a:ext cx="76993" cy="76993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554390" y="2997026"/>
              <a:ext cx="86816" cy="86816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555814" y="3002543"/>
              <a:ext cx="83968" cy="83968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557684" y="3016683"/>
              <a:ext cx="80226" cy="80226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6559752" y="2681223"/>
              <a:ext cx="76090" cy="7609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6567131" y="2985733"/>
              <a:ext cx="61334" cy="61334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6583431" y="2740890"/>
              <a:ext cx="71408" cy="7140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577972" y="2757675"/>
              <a:ext cx="82328" cy="8232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572910" y="2994692"/>
              <a:ext cx="92451" cy="92451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6574518" y="2996889"/>
              <a:ext cx="89234" cy="89234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576565" y="3011319"/>
              <a:ext cx="85140" cy="85140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578998" y="2565619"/>
              <a:ext cx="80275" cy="8027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585369" y="2970402"/>
              <a:ext cx="67532" cy="67532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605624" y="2764073"/>
              <a:ext cx="69697" cy="69697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6599869" y="2744596"/>
              <a:ext cx="81208" cy="8120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595485" y="2996384"/>
              <a:ext cx="89976" cy="89976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597337" y="2997183"/>
              <a:ext cx="86272" cy="86272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599140" y="3012036"/>
              <a:ext cx="82667" cy="82667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602324" y="2590092"/>
              <a:ext cx="76298" cy="7629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608756" y="2982742"/>
              <a:ext cx="63434" cy="63434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626164" y="2760013"/>
              <a:ext cx="71295" cy="71295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6620992" y="2681125"/>
              <a:ext cx="81639" cy="81639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6616733" y="2989167"/>
              <a:ext cx="90156" cy="90156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618502" y="2995096"/>
              <a:ext cx="86617" cy="86617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6620451" y="3003984"/>
              <a:ext cx="82719" cy="82719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622811" y="2526818"/>
              <a:ext cx="77999" cy="77999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6629898" y="2960375"/>
              <a:ext cx="63825" cy="63825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647190" y="2719221"/>
              <a:ext cx="71917" cy="71917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6643103" y="2649533"/>
              <a:ext cx="80092" cy="80092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6639082" y="2984164"/>
              <a:ext cx="88134" cy="8813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640831" y="2997529"/>
              <a:ext cx="84635" cy="84635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643011" y="3014316"/>
              <a:ext cx="80275" cy="80275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644577" y="2533038"/>
              <a:ext cx="77143" cy="7714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650786" y="2949722"/>
              <a:ext cx="64726" cy="64726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668737" y="2726539"/>
              <a:ext cx="71498" cy="7149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663706" y="2620965"/>
              <a:ext cx="81560" cy="81560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661262" y="2996198"/>
              <a:ext cx="86450" cy="8645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662768" y="2979698"/>
              <a:ext cx="83436" cy="83436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664754" y="3006158"/>
              <a:ext cx="79464" cy="79464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664659" y="2487390"/>
              <a:ext cx="79655" cy="7965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6672468" y="2984324"/>
              <a:ext cx="64036" cy="64036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6692918" y="2729296"/>
              <a:ext cx="65811" cy="65811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6686561" y="2640483"/>
              <a:ext cx="78526" cy="78526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6683952" y="2975908"/>
              <a:ext cx="83744" cy="8374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6685614" y="2988202"/>
              <a:ext cx="80420" cy="80420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6687112" y="3011392"/>
              <a:ext cx="77424" cy="77424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687763" y="2481513"/>
              <a:ext cx="76123" cy="7612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6695610" y="2915328"/>
              <a:ext cx="60428" cy="60428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713744" y="2639356"/>
              <a:ext cx="66835" cy="66835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6707851" y="2630945"/>
              <a:ext cx="78621" cy="78621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705667" y="2982586"/>
              <a:ext cx="82989" cy="82989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707030" y="2998020"/>
              <a:ext cx="80263" cy="80263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6709328" y="3003022"/>
              <a:ext cx="75667" cy="75667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6709222" y="2399207"/>
              <a:ext cx="75880" cy="7588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6716744" y="2943592"/>
              <a:ext cx="60835" cy="60835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6730850" y="2624076"/>
              <a:ext cx="75299" cy="75299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6726140" y="2590101"/>
              <a:ext cx="84718" cy="8471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6723984" y="2967830"/>
              <a:ext cx="89031" cy="89031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6725380" y="2983656"/>
              <a:ext cx="86238" cy="86238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6727234" y="3009207"/>
              <a:ext cx="82530" cy="82530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6728093" y="2399837"/>
              <a:ext cx="80813" cy="8081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6736566" y="2930763"/>
              <a:ext cx="63867" cy="63867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6752491" y="2632369"/>
              <a:ext cx="74692" cy="74692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6747951" y="2533846"/>
              <a:ext cx="83773" cy="83773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746106" y="2953395"/>
              <a:ext cx="87463" cy="87463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6747877" y="2979681"/>
              <a:ext cx="83920" cy="83920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749579" y="3003612"/>
              <a:ext cx="80517" cy="80517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749627" y="2459558"/>
              <a:ext cx="80420" cy="8042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6758558" y="2925038"/>
              <a:ext cx="62558" cy="62558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6773900" y="2574512"/>
              <a:ext cx="74550" cy="74550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768788" y="2530533"/>
              <a:ext cx="84774" cy="84774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6767742" y="2940708"/>
              <a:ext cx="86865" cy="8686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769452" y="2965767"/>
              <a:ext cx="83446" cy="83446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771566" y="2992708"/>
              <a:ext cx="79218" cy="79218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6770491" y="2414812"/>
              <a:ext cx="81368" cy="8136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780758" y="2936838"/>
              <a:ext cx="60835" cy="60835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6795465" y="2575075"/>
              <a:ext cx="74096" cy="7409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791137" y="2510519"/>
              <a:ext cx="82751" cy="82751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6789372" y="2949949"/>
              <a:ext cx="86281" cy="86281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6791789" y="2967168"/>
              <a:ext cx="81448" cy="81448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6793339" y="2995955"/>
              <a:ext cx="78348" cy="78348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6792165" y="2380342"/>
              <a:ext cx="80695" cy="8069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6801355" y="2917094"/>
              <a:ext cx="62314" cy="62314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6817657" y="2524920"/>
              <a:ext cx="72386" cy="7238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6813860" y="2472619"/>
              <a:ext cx="79980" cy="79980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6810890" y="2942921"/>
              <a:ext cx="85920" cy="8592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814432" y="2944210"/>
              <a:ext cx="78836" cy="78836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6814739" y="2985621"/>
              <a:ext cx="78223" cy="78223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6813574" y="2403086"/>
              <a:ext cx="80553" cy="8055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6822024" y="2902293"/>
              <a:ext cx="63653" cy="63653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6837745" y="2463012"/>
              <a:ext cx="74886" cy="7488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6832927" y="2451191"/>
              <a:ext cx="84522" cy="84522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6833036" y="2931503"/>
              <a:ext cx="84305" cy="8430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6836790" y="2965349"/>
              <a:ext cx="76795" cy="76795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6837256" y="2972464"/>
              <a:ext cx="75864" cy="75864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6834241" y="2316672"/>
              <a:ext cx="81894" cy="8189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6844886" y="2861870"/>
              <a:ext cx="60604" cy="60604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6858007" y="2435925"/>
              <a:ext cx="77038" cy="7703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6853331" y="2448909"/>
              <a:ext cx="86391" cy="86391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6853956" y="2920186"/>
              <a:ext cx="85140" cy="8514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6857829" y="2933085"/>
              <a:ext cx="77395" cy="77395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6857992" y="2985167"/>
              <a:ext cx="77068" cy="77068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6855073" y="2310823"/>
              <a:ext cx="82907" cy="8290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6866052" y="2842444"/>
              <a:ext cx="60948" cy="60948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6877677" y="2356513"/>
              <a:ext cx="80372" cy="80372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6872538" y="2403242"/>
              <a:ext cx="90651" cy="90651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872952" y="2904199"/>
              <a:ext cx="89823" cy="89823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6876121" y="2933684"/>
              <a:ext cx="83486" cy="83486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6877106" y="2961413"/>
              <a:ext cx="81515" cy="81515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6873536" y="2294619"/>
              <a:ext cx="88655" cy="8865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6884765" y="2806532"/>
              <a:ext cx="66197" cy="66197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6899280" y="2335382"/>
              <a:ext cx="79843" cy="79843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6895450" y="2363997"/>
              <a:ext cx="87503" cy="87503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895281" y="2895029"/>
              <a:ext cx="87841" cy="87841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6898371" y="2934046"/>
              <a:ext cx="81661" cy="8166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6899450" y="2953000"/>
              <a:ext cx="79502" cy="79502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6895793" y="2277088"/>
              <a:ext cx="86816" cy="8681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6907018" y="2769430"/>
              <a:ext cx="64366" cy="64366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920281" y="2323953"/>
              <a:ext cx="80517" cy="80517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915241" y="2333612"/>
              <a:ext cx="90597" cy="90597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915886" y="2871293"/>
              <a:ext cx="89306" cy="89306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919478" y="2928897"/>
              <a:ext cx="82123" cy="82123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920395" y="2955520"/>
              <a:ext cx="80287" cy="80287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6917493" y="2273523"/>
              <a:ext cx="86093" cy="8609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927510" y="2769336"/>
              <a:ext cx="66058" cy="66058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6944373" y="2324428"/>
              <a:ext cx="75007" cy="75007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939056" y="2349104"/>
              <a:ext cx="85641" cy="85641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6937527" y="2852419"/>
              <a:ext cx="88700" cy="8870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941336" y="2902962"/>
              <a:ext cx="81082" cy="81082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6941452" y="2919222"/>
              <a:ext cx="80849" cy="80849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939946" y="2295588"/>
              <a:ext cx="83861" cy="8386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949025" y="2759446"/>
              <a:ext cx="65704" cy="65704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962158" y="2310124"/>
              <a:ext cx="82112" cy="82112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6955561" y="2284732"/>
              <a:ext cx="95308" cy="9530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6958619" y="2843182"/>
              <a:ext cx="89190" cy="8919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6962451" y="2883257"/>
              <a:ext cx="81527" cy="81527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6963274" y="2901853"/>
              <a:ext cx="79881" cy="79881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6958580" y="2248011"/>
              <a:ext cx="89270" cy="8927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6970678" y="2764318"/>
              <a:ext cx="65074" cy="65074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6982661" y="2288879"/>
              <a:ext cx="83783" cy="83783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6975966" y="2275555"/>
              <a:ext cx="97172" cy="97172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6981336" y="2808491"/>
              <a:ext cx="86433" cy="86433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6984782" y="2875874"/>
              <a:ext cx="79540" cy="79540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6985420" y="2901919"/>
              <a:ext cx="78265" cy="78265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6979550" y="2205354"/>
              <a:ext cx="90004" cy="9000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6992947" y="2772232"/>
              <a:ext cx="63210" cy="63210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7002707" y="2235388"/>
              <a:ext cx="86365" cy="86365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6995521" y="2233412"/>
              <a:ext cx="100737" cy="100737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7002657" y="2768029"/>
              <a:ext cx="86466" cy="86466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7005716" y="2852871"/>
              <a:ext cx="80348" cy="80348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7006445" y="2895020"/>
              <a:ext cx="78889" cy="78889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6999388" y="2205800"/>
              <a:ext cx="93004" cy="9300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7013488" y="2746616"/>
              <a:ext cx="64804" cy="64804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7022383" y="2256888"/>
              <a:ext cx="89690" cy="89690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7014765" y="2212719"/>
              <a:ext cx="104925" cy="104925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7020243" y="2759784"/>
              <a:ext cx="93970" cy="9397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7024390" y="2834071"/>
              <a:ext cx="85676" cy="85676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7024662" y="2859556"/>
              <a:ext cx="85131" cy="85131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7018965" y="2190846"/>
              <a:ext cx="96524" cy="9652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7033074" y="2675719"/>
              <a:ext cx="68307" cy="68307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7044649" y="2187156"/>
              <a:ext cx="87833" cy="87833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7035763" y="2192874"/>
              <a:ext cx="105605" cy="105605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7042414" y="2740077"/>
              <a:ext cx="92304" cy="9230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7046132" y="2809056"/>
              <a:ext cx="84866" cy="84866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7046858" y="2813019"/>
              <a:ext cx="83416" cy="83416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7041343" y="2190404"/>
              <a:ext cx="94444" cy="9444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7054397" y="2625064"/>
              <a:ext cx="68336" cy="68336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7068357" y="2183689"/>
              <a:ext cx="83092" cy="83092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7057134" y="2184745"/>
              <a:ext cx="105539" cy="105539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7067456" y="2689455"/>
              <a:ext cx="84894" cy="8489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7068031" y="2789355"/>
              <a:ext cx="83744" cy="83744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7067924" y="2808300"/>
              <a:ext cx="83959" cy="83959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7063075" y="2190726"/>
              <a:ext cx="93657" cy="9365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7075132" y="2604743"/>
              <a:ext cx="69542" cy="69542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7089374" y="2147046"/>
              <a:ext cx="83734" cy="83734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7079182" y="2163176"/>
              <a:ext cx="104118" cy="10411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7092522" y="2671124"/>
              <a:ext cx="77439" cy="77439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7090506" y="2749836"/>
              <a:ext cx="81470" cy="81470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7090228" y="2784297"/>
              <a:ext cx="82025" cy="82025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7085979" y="2156217"/>
              <a:ext cx="90523" cy="9052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7097615" y="2632372"/>
              <a:ext cx="67252" cy="67252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7111759" y="2153796"/>
              <a:ext cx="81639" cy="81639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7105231" y="2165457"/>
              <a:ext cx="94696" cy="94696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7114242" y="2680480"/>
              <a:ext cx="76672" cy="76672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7115661" y="2685404"/>
              <a:ext cx="73835" cy="73835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7110886" y="2778536"/>
              <a:ext cx="83386" cy="83386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7107723" y="2223739"/>
              <a:ext cx="89711" cy="8971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7118483" y="2616360"/>
              <a:ext cx="68191" cy="68191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7132188" y="2155216"/>
              <a:ext cx="83456" cy="8345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7127128" y="2160071"/>
              <a:ext cx="93576" cy="93576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7133226" y="2612124"/>
              <a:ext cx="81380" cy="8138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7136597" y="2749476"/>
              <a:ext cx="74639" cy="74639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7137200" y="2757614"/>
              <a:ext cx="73433" cy="73433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7131378" y="2133181"/>
              <a:ext cx="85077" cy="8507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7142004" y="2589531"/>
              <a:ext cx="63825" cy="63825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7150860" y="2139726"/>
              <a:ext cx="88788" cy="8878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7148076" y="2126187"/>
              <a:ext cx="94356" cy="94356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7156018" y="2611740"/>
              <a:ext cx="78471" cy="78471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7153078" y="2667029"/>
              <a:ext cx="84352" cy="84352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7154263" y="2720986"/>
              <a:ext cx="81981" cy="81981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7148149" y="2168833"/>
              <a:ext cx="94211" cy="9421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7159994" y="2470171"/>
              <a:ext cx="70521" cy="70521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7172354" y="2113150"/>
              <a:ext cx="88475" cy="88475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7169664" y="2124643"/>
              <a:ext cx="93856" cy="93856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7171065" y="2547501"/>
              <a:ext cx="91054" cy="9105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7171871" y="2689405"/>
              <a:ext cx="89442" cy="89442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7173380" y="2645882"/>
              <a:ext cx="86424" cy="86424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7172109" y="2149199"/>
              <a:ext cx="88965" cy="8896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7180547" y="2537879"/>
              <a:ext cx="72089" cy="72089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7192366" y="2142646"/>
              <a:ext cx="91126" cy="9112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7192026" y="2118769"/>
              <a:ext cx="91806" cy="91806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7192004" y="2501510"/>
              <a:ext cx="91850" cy="9185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7192389" y="2668690"/>
              <a:ext cx="91081" cy="9108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7195114" y="2671746"/>
              <a:ext cx="85632" cy="85632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7194887" y="2116619"/>
              <a:ext cx="86084" cy="8608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7207262" y="2576096"/>
              <a:ext cx="61334" cy="61334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7216894" y="2100710"/>
              <a:ext cx="84746" cy="8474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7214788" y="2114707"/>
              <a:ext cx="88958" cy="8895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7214500" y="2473848"/>
              <a:ext cx="89534" cy="8953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7215109" y="2600551"/>
              <a:ext cx="88317" cy="88317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7217450" y="2639556"/>
              <a:ext cx="83635" cy="83635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7214172" y="2155750"/>
              <a:ext cx="90190" cy="9019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7219730" y="2491427"/>
              <a:ext cx="79074" cy="79074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7235746" y="2091859"/>
              <a:ext cx="89718" cy="8971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7228995" y="2092921"/>
              <a:ext cx="103220" cy="103220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7236322" y="2443077"/>
              <a:ext cx="88565" cy="8856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7238237" y="2591524"/>
              <a:ext cx="84737" cy="84737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7237723" y="2609417"/>
              <a:ext cx="85764" cy="85764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7231908" y="2109886"/>
              <a:ext cx="97394" cy="9739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7243145" y="2437559"/>
              <a:ext cx="74921" cy="74921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7259574" y="2126875"/>
              <a:ext cx="84737" cy="84737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7253700" y="2096339"/>
              <a:ext cx="96485" cy="96485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7260936" y="2473783"/>
              <a:ext cx="82014" cy="8201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7264101" y="2599317"/>
              <a:ext cx="75684" cy="75684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7265473" y="2510706"/>
              <a:ext cx="72940" cy="72940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7259939" y="2112555"/>
              <a:ext cx="84007" cy="8400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7275979" y="2084591"/>
              <a:ext cx="94603" cy="94603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7270324" y="2063580"/>
              <a:ext cx="105912" cy="105912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7277224" y="2374143"/>
              <a:ext cx="92112" cy="92112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7279233" y="2529274"/>
              <a:ext cx="88096" cy="88096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7281776" y="2550746"/>
              <a:ext cx="83010" cy="83010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7274125" y="2084951"/>
              <a:ext cx="98311" cy="9831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7295443" y="2519529"/>
              <a:ext cx="55674" cy="55674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7298540" y="2093628"/>
              <a:ext cx="92156" cy="9215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7291751" y="2069607"/>
              <a:ext cx="105734" cy="105734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7297611" y="2379917"/>
              <a:ext cx="94015" cy="9401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7298938" y="2499262"/>
              <a:ext cx="91360" cy="91360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7300605" y="2528432"/>
              <a:ext cx="88026" cy="88026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7295974" y="2090745"/>
              <a:ext cx="97288" cy="9728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7307767" y="2396571"/>
              <a:ext cx="73702" cy="73702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7325137" y="2098324"/>
              <a:ext cx="81639" cy="81639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7321943" y="2069869"/>
              <a:ext cx="88026" cy="88026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7320103" y="2324916"/>
              <a:ext cx="91705" cy="9170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7320103" y="2502743"/>
              <a:ext cx="91705" cy="91705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7322075" y="2487308"/>
              <a:ext cx="87763" cy="87763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7321805" y="2097987"/>
              <a:ext cx="88302" cy="88302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7330659" y="2335856"/>
              <a:ext cx="70593" cy="70593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7339137" y="2080025"/>
              <a:ext cx="96314" cy="96314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7337450" y="2066709"/>
              <a:ext cx="99687" cy="99687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7336303" y="2308089"/>
              <a:ext cx="101982" cy="101982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7337264" y="2430220"/>
              <a:ext cx="100058" cy="100058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7337347" y="2449336"/>
              <a:ext cx="99893" cy="99893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7336966" y="2086859"/>
              <a:ext cx="100655" cy="10065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7348530" y="2325919"/>
              <a:ext cx="77526" cy="77526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7364069" y="2056994"/>
              <a:ext cx="89125" cy="89125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7355480" y="2057869"/>
              <a:ext cx="106302" cy="106302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7358157" y="2290937"/>
              <a:ext cx="100950" cy="10095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7358604" y="2450383"/>
              <a:ext cx="100054" cy="100054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7356966" y="2430811"/>
              <a:ext cx="103331" cy="103331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7358811" y="2047253"/>
              <a:ext cx="99640" cy="9964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7369703" y="2326230"/>
              <a:ext cx="77857" cy="77857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7387476" y="2058248"/>
              <a:ext cx="84986" cy="8498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7376696" y="2037897"/>
              <a:ext cx="106546" cy="106546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7380562" y="2248880"/>
              <a:ext cx="98814" cy="9881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7382945" y="2427642"/>
              <a:ext cx="94049" cy="94049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7383144" y="2387899"/>
              <a:ext cx="93651" cy="93651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7382908" y="2039100"/>
              <a:ext cx="94122" cy="94122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7391473" y="2347014"/>
              <a:ext cx="76993" cy="76993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7405167" y="2069903"/>
              <a:ext cx="92279" cy="92279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7403030" y="2044702"/>
              <a:ext cx="96554" cy="96554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7404221" y="2277772"/>
              <a:ext cx="94172" cy="94172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7407355" y="2404378"/>
              <a:ext cx="87903" cy="87903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7406990" y="2400363"/>
              <a:ext cx="88633" cy="88633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7406120" y="2049928"/>
              <a:ext cx="90374" cy="9037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7415135" y="2247388"/>
              <a:ext cx="72344" cy="72344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7425851" y="2058925"/>
              <a:ext cx="93588" cy="9358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7417280" y="2030313"/>
              <a:ext cx="110730" cy="110730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7421108" y="2236160"/>
              <a:ext cx="103073" cy="103073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7423704" y="2392307"/>
              <a:ext cx="97881" cy="9788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7423565" y="2376386"/>
              <a:ext cx="98160" cy="98160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7421909" y="2038767"/>
              <a:ext cx="101472" cy="101472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7433094" y="2303019"/>
              <a:ext cx="79101" cy="79101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7451242" y="2046842"/>
              <a:ext cx="85481" cy="85481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7445469" y="2033522"/>
              <a:ext cx="97027" cy="97027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7445216" y="2213514"/>
              <a:ext cx="97532" cy="97532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7445914" y="2361681"/>
              <a:ext cx="96137" cy="96137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7444081" y="2373012"/>
              <a:ext cx="99803" cy="99803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7448620" y="2043830"/>
              <a:ext cx="90724" cy="9072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7455849" y="2258344"/>
              <a:ext cx="76266" cy="76266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7471234" y="2064794"/>
              <a:ext cx="88172" cy="88172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7464943" y="2012521"/>
              <a:ext cx="100754" cy="100754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7463318" y="2187895"/>
              <a:ext cx="104005" cy="10400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7464509" y="2316959"/>
              <a:ext cx="101622" cy="101622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7463553" y="2338855"/>
              <a:ext cx="103535" cy="103535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7467804" y="2040847"/>
              <a:ext cx="95031" cy="9503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7474591" y="2239212"/>
              <a:ext cx="81459" cy="81459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7492492" y="2051987"/>
              <a:ext cx="88332" cy="88332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7486068" y="2016973"/>
              <a:ext cx="101180" cy="101180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7486146" y="2184226"/>
              <a:ext cx="101023" cy="101023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7488531" y="2319674"/>
              <a:ext cx="96253" cy="96253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7485207" y="2311252"/>
              <a:ext cx="102902" cy="102902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7487493" y="2042214"/>
              <a:ext cx="98330" cy="9833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7496340" y="2233095"/>
              <a:ext cx="80636" cy="80636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7515313" y="2054757"/>
              <a:ext cx="85366" cy="8536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7508072" y="2020170"/>
              <a:ext cx="99846" cy="99846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7505919" y="2158977"/>
              <a:ext cx="104154" cy="104154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7510485" y="2298767"/>
              <a:ext cx="95020" cy="95020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7507385" y="2310852"/>
              <a:ext cx="101220" cy="101220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7511634" y="2036741"/>
              <a:ext cx="92723" cy="9272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7522280" y="2188385"/>
              <a:ext cx="71430" cy="71430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7535133" y="2054009"/>
              <a:ext cx="88400" cy="88400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7531224" y="2016414"/>
              <a:ext cx="96218" cy="9621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7528188" y="2173038"/>
              <a:ext cx="102290" cy="10229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7532056" y="2291191"/>
              <a:ext cx="94554" cy="94554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7528564" y="2308243"/>
              <a:ext cx="101539" cy="101539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7532864" y="2036219"/>
              <a:ext cx="92938" cy="9293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7541574" y="2245554"/>
              <a:ext cx="75518" cy="75518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7556872" y="2036191"/>
              <a:ext cx="87598" cy="8759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7552454" y="2018036"/>
              <a:ext cx="96435" cy="96435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7550087" y="2149451"/>
              <a:ext cx="101168" cy="101168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7555289" y="2297745"/>
              <a:ext cx="90764" cy="90764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7550486" y="2270691"/>
              <a:ext cx="100369" cy="100369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7553312" y="2034790"/>
              <a:ext cx="94718" cy="9471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7564191" y="2191611"/>
              <a:ext cx="72960" cy="72960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7579268" y="2045060"/>
              <a:ext cx="85481" cy="85481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7576258" y="2013282"/>
              <a:ext cx="91501" cy="91501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7572642" y="2141651"/>
              <a:ext cx="98733" cy="98733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7576996" y="2292326"/>
              <a:ext cx="90025" cy="90025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7572564" y="2250845"/>
              <a:ext cx="98890" cy="98890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7577566" y="2037460"/>
              <a:ext cx="88884" cy="8888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7586476" y="2165045"/>
              <a:ext cx="71065" cy="71065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7601095" y="2027424"/>
              <a:ext cx="84503" cy="84503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7597868" y="2019641"/>
              <a:ext cx="90956" cy="90956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7594106" y="2149927"/>
              <a:ext cx="98480" cy="9848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7598701" y="2246783"/>
              <a:ext cx="89291" cy="8929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7593639" y="2232698"/>
              <a:ext cx="99415" cy="99415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7599611" y="2054917"/>
              <a:ext cx="87471" cy="8747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7609945" y="2138718"/>
              <a:ext cx="66802" cy="66802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7620253" y="2033322"/>
              <a:ext cx="88862" cy="88862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7618575" y="2008063"/>
              <a:ext cx="92218" cy="92218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7611420" y="2131322"/>
              <a:ext cx="106527" cy="106527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7616210" y="2227910"/>
              <a:ext cx="96949" cy="96949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7612099" y="2227393"/>
              <a:ext cx="105170" cy="105170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7618260" y="2041085"/>
              <a:ext cx="92849" cy="92849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7625863" y="2156314"/>
              <a:ext cx="77642" cy="77642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7642499" y="2031438"/>
              <a:ext cx="87045" cy="87045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7640157" y="2011110"/>
              <a:ext cx="91730" cy="91730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7634867" y="2122669"/>
              <a:ext cx="102309" cy="102309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7639193" y="2217757"/>
              <a:ext cx="93657" cy="93657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7635120" y="2212869"/>
              <a:ext cx="101803" cy="101803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7640958" y="2028770"/>
              <a:ext cx="90128" cy="9012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7648484" y="2129280"/>
              <a:ext cx="75077" cy="75077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7665293" y="2022872"/>
              <a:ext cx="84132" cy="84132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7662969" y="2012146"/>
              <a:ext cx="88781" cy="88781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7659117" y="2120445"/>
              <a:ext cx="96485" cy="9648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7661696" y="2220637"/>
              <a:ext cx="91328" cy="91328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7657841" y="2190655"/>
              <a:ext cx="99037" cy="99037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7662021" y="2025921"/>
              <a:ext cx="90677" cy="90677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7670339" y="2115674"/>
              <a:ext cx="74040" cy="74040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7686811" y="2019002"/>
              <a:ext cx="83773" cy="83773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7685485" y="2012588"/>
              <a:ext cx="86424" cy="86424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7680475" y="2103791"/>
              <a:ext cx="96445" cy="9644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7685013" y="2193925"/>
              <a:ext cx="87368" cy="87368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7679496" y="2186912"/>
              <a:ext cx="98403" cy="98403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7682876" y="2013125"/>
              <a:ext cx="91642" cy="91642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7691449" y="2107489"/>
              <a:ext cx="74496" cy="74496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7707597" y="2019153"/>
              <a:ext cx="84876" cy="8487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7703554" y="2008355"/>
              <a:ext cx="92962" cy="92962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7701691" y="2101669"/>
              <a:ext cx="96688" cy="96688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7704397" y="2196036"/>
              <a:ext cx="91276" cy="91276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7701738" y="2168850"/>
              <a:ext cx="96594" cy="96594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7703991" y="2008633"/>
              <a:ext cx="92088" cy="92088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7712859" y="2105336"/>
              <a:ext cx="74352" cy="74352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7730464" y="2008324"/>
              <a:ext cx="81816" cy="8181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7725934" y="2004129"/>
              <a:ext cx="90877" cy="90877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7727621" y="2099913"/>
              <a:ext cx="87503" cy="87503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7727386" y="2170619"/>
              <a:ext cx="87972" cy="87972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7723959" y="2141408"/>
              <a:ext cx="94826" cy="94826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7727271" y="2033695"/>
              <a:ext cx="88203" cy="88203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7738414" y="2082996"/>
              <a:ext cx="65918" cy="65918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7752646" y="2011068"/>
              <a:ext cx="80128" cy="80128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7749336" y="2020625"/>
              <a:ext cx="86750" cy="86750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7749750" y="2094906"/>
              <a:ext cx="85920" cy="8592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7749159" y="2184167"/>
              <a:ext cx="87102" cy="87102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7745585" y="2145339"/>
              <a:ext cx="94250" cy="94250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7749630" y="2015217"/>
              <a:ext cx="86161" cy="8616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7760098" y="2108502"/>
              <a:ext cx="65225" cy="65225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7771844" y="2002920"/>
              <a:ext cx="84409" cy="84409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7768716" y="1990191"/>
              <a:ext cx="90664" cy="90664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7766774" y="2087196"/>
              <a:ext cx="94549" cy="94549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7766843" y="2165755"/>
              <a:ext cx="94411" cy="9441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7764358" y="2115045"/>
              <a:ext cx="99380" cy="99380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7768076" y="2019106"/>
              <a:ext cx="91944" cy="91944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7776746" y="2099308"/>
              <a:ext cx="74604" cy="74604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7795303" y="2006557"/>
              <a:ext cx="80165" cy="80165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7792061" y="1993946"/>
              <a:ext cx="86650" cy="86650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7788583" y="2078910"/>
              <a:ext cx="93605" cy="9360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7789473" y="2168650"/>
              <a:ext cx="91825" cy="91825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7786357" y="2119088"/>
              <a:ext cx="98058" cy="98058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7790981" y="2024653"/>
              <a:ext cx="88811" cy="8881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7799162" y="2090429"/>
              <a:ext cx="72449" cy="72449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7816507" y="2015894"/>
              <a:ext cx="80433" cy="80433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7814653" y="1997617"/>
              <a:ext cx="84142" cy="84142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7811121" y="2087092"/>
              <a:ext cx="91205" cy="9120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7811073" y="2143730"/>
              <a:ext cx="91302" cy="91302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7808949" y="2105996"/>
              <a:ext cx="95550" cy="95550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7814254" y="2008789"/>
              <a:ext cx="84940" cy="84940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7821597" y="2054366"/>
              <a:ext cx="70252" cy="70252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7838090" y="2004072"/>
              <a:ext cx="79943" cy="79943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7836155" y="1991423"/>
              <a:ext cx="83812" cy="83812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7832623" y="2076171"/>
              <a:ext cx="90877" cy="90877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7833025" y="2119779"/>
              <a:ext cx="90073" cy="90073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7831497" y="2116763"/>
              <a:ext cx="93128" cy="93128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7835514" y="2008850"/>
              <a:ext cx="85095" cy="85095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7842777" y="2071452"/>
              <a:ext cx="70569" cy="70569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7860205" y="2001420"/>
              <a:ext cx="78389" cy="78389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7857166" y="1993524"/>
              <a:ext cx="84466" cy="84466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7854811" y="2069274"/>
              <a:ext cx="89176" cy="89176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7855390" y="2142738"/>
              <a:ext cx="88019" cy="88019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7852871" y="2095150"/>
              <a:ext cx="93057" cy="93057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7856966" y="2020692"/>
              <a:ext cx="84866" cy="8486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7865868" y="2029004"/>
              <a:ext cx="67061" cy="67061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7883045" y="2009966"/>
              <a:ext cx="75383" cy="75383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7879923" y="1999348"/>
              <a:ext cx="81627" cy="81627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7880047" y="2074409"/>
              <a:ext cx="81380" cy="81380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7878014" y="2109233"/>
              <a:ext cx="85446" cy="85446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7876832" y="2090529"/>
              <a:ext cx="87809" cy="87809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7880041" y="2008128"/>
              <a:ext cx="81391" cy="8139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7893600" y="2047653"/>
              <a:ext cx="54273" cy="54273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7911017" y="2030862"/>
              <a:ext cx="62116" cy="62116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7914880" y="2027914"/>
              <a:ext cx="54390" cy="54390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7915857" y="2107345"/>
              <a:ext cx="52435" cy="52435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7913262" y="2117424"/>
              <a:ext cx="57626" cy="57626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7909673" y="2079264"/>
              <a:ext cx="64804" cy="64804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7912327" y="2027620"/>
              <a:ext cx="59496" cy="59496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8"/>
            <p:cNvSpPr/>
            <p:nvPr/>
          </p:nvSpPr>
          <p:spPr>
            <a:xfrm>
              <a:off x="4848104" y="4442349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9"/>
            <p:cNvSpPr/>
            <p:nvPr/>
          </p:nvSpPr>
          <p:spPr>
            <a:xfrm>
              <a:off x="4848104" y="4177061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50"/>
            <p:cNvSpPr/>
            <p:nvPr/>
          </p:nvSpPr>
          <p:spPr>
            <a:xfrm>
              <a:off x="4848104" y="3911773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1"/>
            <p:cNvSpPr/>
            <p:nvPr/>
          </p:nvSpPr>
          <p:spPr>
            <a:xfrm>
              <a:off x="4848104" y="3646485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2"/>
            <p:cNvSpPr/>
            <p:nvPr/>
          </p:nvSpPr>
          <p:spPr>
            <a:xfrm>
              <a:off x="4848104" y="3381197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4848104" y="3555321"/>
              <a:ext cx="3862128" cy="887026"/>
            </a:xfrm>
            <a:custGeom>
              <a:avLst/>
              <a:pathLst>
                <a:path w="3862128" h="887026">
                  <a:moveTo>
                    <a:pt x="0" y="887014"/>
                  </a:moveTo>
                  <a:lnTo>
                    <a:pt x="21337" y="887013"/>
                  </a:lnTo>
                  <a:lnTo>
                    <a:pt x="42675" y="887012"/>
                  </a:lnTo>
                  <a:lnTo>
                    <a:pt x="64013" y="887011"/>
                  </a:lnTo>
                  <a:lnTo>
                    <a:pt x="85350" y="887010"/>
                  </a:lnTo>
                  <a:lnTo>
                    <a:pt x="106688" y="887009"/>
                  </a:lnTo>
                  <a:lnTo>
                    <a:pt x="128026" y="887007"/>
                  </a:lnTo>
                  <a:lnTo>
                    <a:pt x="149364" y="887006"/>
                  </a:lnTo>
                  <a:lnTo>
                    <a:pt x="170701" y="887004"/>
                  </a:lnTo>
                  <a:lnTo>
                    <a:pt x="192039" y="887003"/>
                  </a:lnTo>
                  <a:lnTo>
                    <a:pt x="213377" y="887001"/>
                  </a:lnTo>
                  <a:lnTo>
                    <a:pt x="234715" y="886999"/>
                  </a:lnTo>
                  <a:lnTo>
                    <a:pt x="256052" y="886997"/>
                  </a:lnTo>
                  <a:lnTo>
                    <a:pt x="277390" y="886995"/>
                  </a:lnTo>
                  <a:lnTo>
                    <a:pt x="298728" y="886993"/>
                  </a:lnTo>
                  <a:lnTo>
                    <a:pt x="320065" y="886990"/>
                  </a:lnTo>
                  <a:lnTo>
                    <a:pt x="341403" y="886988"/>
                  </a:lnTo>
                  <a:lnTo>
                    <a:pt x="362741" y="886985"/>
                  </a:lnTo>
                  <a:lnTo>
                    <a:pt x="384079" y="886982"/>
                  </a:lnTo>
                  <a:lnTo>
                    <a:pt x="405416" y="886979"/>
                  </a:lnTo>
                  <a:lnTo>
                    <a:pt x="426754" y="886975"/>
                  </a:lnTo>
                  <a:lnTo>
                    <a:pt x="448092" y="886972"/>
                  </a:lnTo>
                  <a:lnTo>
                    <a:pt x="469430" y="886968"/>
                  </a:lnTo>
                  <a:lnTo>
                    <a:pt x="490767" y="886964"/>
                  </a:lnTo>
                  <a:lnTo>
                    <a:pt x="512105" y="886959"/>
                  </a:lnTo>
                  <a:lnTo>
                    <a:pt x="533443" y="886955"/>
                  </a:lnTo>
                  <a:lnTo>
                    <a:pt x="554780" y="886949"/>
                  </a:lnTo>
                  <a:lnTo>
                    <a:pt x="576118" y="886944"/>
                  </a:lnTo>
                  <a:lnTo>
                    <a:pt x="597456" y="886938"/>
                  </a:lnTo>
                  <a:lnTo>
                    <a:pt x="618794" y="886932"/>
                  </a:lnTo>
                  <a:lnTo>
                    <a:pt x="640131" y="886925"/>
                  </a:lnTo>
                  <a:lnTo>
                    <a:pt x="661469" y="886918"/>
                  </a:lnTo>
                  <a:lnTo>
                    <a:pt x="682807" y="886910"/>
                  </a:lnTo>
                  <a:lnTo>
                    <a:pt x="704145" y="886902"/>
                  </a:lnTo>
                  <a:lnTo>
                    <a:pt x="725482" y="886893"/>
                  </a:lnTo>
                  <a:lnTo>
                    <a:pt x="746820" y="886884"/>
                  </a:lnTo>
                  <a:lnTo>
                    <a:pt x="768158" y="886874"/>
                  </a:lnTo>
                  <a:lnTo>
                    <a:pt x="789495" y="886863"/>
                  </a:lnTo>
                  <a:lnTo>
                    <a:pt x="810833" y="886851"/>
                  </a:lnTo>
                  <a:lnTo>
                    <a:pt x="832171" y="886839"/>
                  </a:lnTo>
                  <a:lnTo>
                    <a:pt x="853509" y="886826"/>
                  </a:lnTo>
                  <a:lnTo>
                    <a:pt x="874846" y="886811"/>
                  </a:lnTo>
                  <a:lnTo>
                    <a:pt x="896184" y="886796"/>
                  </a:lnTo>
                  <a:lnTo>
                    <a:pt x="917522" y="886780"/>
                  </a:lnTo>
                  <a:lnTo>
                    <a:pt x="938860" y="886762"/>
                  </a:lnTo>
                  <a:lnTo>
                    <a:pt x="960197" y="886744"/>
                  </a:lnTo>
                  <a:lnTo>
                    <a:pt x="981535" y="886724"/>
                  </a:lnTo>
                  <a:lnTo>
                    <a:pt x="1002873" y="886702"/>
                  </a:lnTo>
                  <a:lnTo>
                    <a:pt x="1024210" y="886679"/>
                  </a:lnTo>
                  <a:lnTo>
                    <a:pt x="1045548" y="886654"/>
                  </a:lnTo>
                  <a:lnTo>
                    <a:pt x="1066886" y="886628"/>
                  </a:lnTo>
                  <a:lnTo>
                    <a:pt x="1088224" y="886600"/>
                  </a:lnTo>
                  <a:lnTo>
                    <a:pt x="1109561" y="886570"/>
                  </a:lnTo>
                  <a:lnTo>
                    <a:pt x="1130899" y="886537"/>
                  </a:lnTo>
                  <a:lnTo>
                    <a:pt x="1152237" y="886502"/>
                  </a:lnTo>
                  <a:lnTo>
                    <a:pt x="1173575" y="886465"/>
                  </a:lnTo>
                  <a:lnTo>
                    <a:pt x="1194912" y="886425"/>
                  </a:lnTo>
                  <a:lnTo>
                    <a:pt x="1216250" y="886383"/>
                  </a:lnTo>
                  <a:lnTo>
                    <a:pt x="1237588" y="886337"/>
                  </a:lnTo>
                  <a:lnTo>
                    <a:pt x="1258925" y="886288"/>
                  </a:lnTo>
                  <a:lnTo>
                    <a:pt x="1280263" y="886235"/>
                  </a:lnTo>
                  <a:lnTo>
                    <a:pt x="1301601" y="886179"/>
                  </a:lnTo>
                  <a:lnTo>
                    <a:pt x="1322939" y="886119"/>
                  </a:lnTo>
                  <a:lnTo>
                    <a:pt x="1344276" y="886054"/>
                  </a:lnTo>
                  <a:lnTo>
                    <a:pt x="1365614" y="885985"/>
                  </a:lnTo>
                  <a:lnTo>
                    <a:pt x="1386952" y="885910"/>
                  </a:lnTo>
                  <a:lnTo>
                    <a:pt x="1408290" y="885831"/>
                  </a:lnTo>
                  <a:lnTo>
                    <a:pt x="1429627" y="885746"/>
                  </a:lnTo>
                  <a:lnTo>
                    <a:pt x="1450965" y="885654"/>
                  </a:lnTo>
                  <a:lnTo>
                    <a:pt x="1472303" y="885556"/>
                  </a:lnTo>
                  <a:lnTo>
                    <a:pt x="1493640" y="885451"/>
                  </a:lnTo>
                  <a:lnTo>
                    <a:pt x="1514978" y="885338"/>
                  </a:lnTo>
                  <a:lnTo>
                    <a:pt x="1536316" y="885218"/>
                  </a:lnTo>
                  <a:lnTo>
                    <a:pt x="1557654" y="885088"/>
                  </a:lnTo>
                  <a:lnTo>
                    <a:pt x="1578991" y="884949"/>
                  </a:lnTo>
                  <a:lnTo>
                    <a:pt x="1600329" y="884800"/>
                  </a:lnTo>
                  <a:lnTo>
                    <a:pt x="1621667" y="884641"/>
                  </a:lnTo>
                  <a:lnTo>
                    <a:pt x="1643005" y="884469"/>
                  </a:lnTo>
                  <a:lnTo>
                    <a:pt x="1664342" y="884286"/>
                  </a:lnTo>
                  <a:lnTo>
                    <a:pt x="1685680" y="884089"/>
                  </a:lnTo>
                  <a:lnTo>
                    <a:pt x="1707018" y="883877"/>
                  </a:lnTo>
                  <a:lnTo>
                    <a:pt x="1728355" y="883651"/>
                  </a:lnTo>
                  <a:lnTo>
                    <a:pt x="1749693" y="883407"/>
                  </a:lnTo>
                  <a:lnTo>
                    <a:pt x="1771031" y="883147"/>
                  </a:lnTo>
                  <a:lnTo>
                    <a:pt x="1792369" y="882867"/>
                  </a:lnTo>
                  <a:lnTo>
                    <a:pt x="1813706" y="882566"/>
                  </a:lnTo>
                  <a:lnTo>
                    <a:pt x="1835044" y="882244"/>
                  </a:lnTo>
                  <a:lnTo>
                    <a:pt x="1856382" y="881898"/>
                  </a:lnTo>
                  <a:lnTo>
                    <a:pt x="1877720" y="881527"/>
                  </a:lnTo>
                  <a:lnTo>
                    <a:pt x="1899057" y="881128"/>
                  </a:lnTo>
                  <a:lnTo>
                    <a:pt x="1920395" y="880701"/>
                  </a:lnTo>
                  <a:lnTo>
                    <a:pt x="1941733" y="880242"/>
                  </a:lnTo>
                  <a:lnTo>
                    <a:pt x="1963070" y="879749"/>
                  </a:lnTo>
                  <a:lnTo>
                    <a:pt x="1984408" y="879220"/>
                  </a:lnTo>
                  <a:lnTo>
                    <a:pt x="2005746" y="878652"/>
                  </a:lnTo>
                  <a:lnTo>
                    <a:pt x="2027084" y="878043"/>
                  </a:lnTo>
                  <a:lnTo>
                    <a:pt x="2048421" y="877388"/>
                  </a:lnTo>
                  <a:lnTo>
                    <a:pt x="2069759" y="876685"/>
                  </a:lnTo>
                  <a:lnTo>
                    <a:pt x="2091097" y="875930"/>
                  </a:lnTo>
                  <a:lnTo>
                    <a:pt x="2112435" y="875120"/>
                  </a:lnTo>
                  <a:lnTo>
                    <a:pt x="2133772" y="874250"/>
                  </a:lnTo>
                  <a:lnTo>
                    <a:pt x="2155110" y="873315"/>
                  </a:lnTo>
                  <a:lnTo>
                    <a:pt x="2176448" y="872311"/>
                  </a:lnTo>
                  <a:lnTo>
                    <a:pt x="2197785" y="871233"/>
                  </a:lnTo>
                  <a:lnTo>
                    <a:pt x="2219123" y="870076"/>
                  </a:lnTo>
                  <a:lnTo>
                    <a:pt x="2240461" y="868832"/>
                  </a:lnTo>
                  <a:lnTo>
                    <a:pt x="2261799" y="867497"/>
                  </a:lnTo>
                  <a:lnTo>
                    <a:pt x="2283136" y="866064"/>
                  </a:lnTo>
                  <a:lnTo>
                    <a:pt x="2304474" y="864524"/>
                  </a:lnTo>
                  <a:lnTo>
                    <a:pt x="2325812" y="862871"/>
                  </a:lnTo>
                  <a:lnTo>
                    <a:pt x="2347150" y="861097"/>
                  </a:lnTo>
                  <a:lnTo>
                    <a:pt x="2368487" y="859192"/>
                  </a:lnTo>
                  <a:lnTo>
                    <a:pt x="2389825" y="857147"/>
                  </a:lnTo>
                  <a:lnTo>
                    <a:pt x="2411163" y="854952"/>
                  </a:lnTo>
                  <a:lnTo>
                    <a:pt x="2432500" y="852597"/>
                  </a:lnTo>
                  <a:lnTo>
                    <a:pt x="2453838" y="850070"/>
                  </a:lnTo>
                  <a:lnTo>
                    <a:pt x="2475176" y="847360"/>
                  </a:lnTo>
                  <a:lnTo>
                    <a:pt x="2496514" y="844454"/>
                  </a:lnTo>
                  <a:lnTo>
                    <a:pt x="2517851" y="841339"/>
                  </a:lnTo>
                  <a:lnTo>
                    <a:pt x="2539189" y="838000"/>
                  </a:lnTo>
                  <a:lnTo>
                    <a:pt x="2560527" y="834424"/>
                  </a:lnTo>
                  <a:lnTo>
                    <a:pt x="2581865" y="830595"/>
                  </a:lnTo>
                  <a:lnTo>
                    <a:pt x="2603202" y="826497"/>
                  </a:lnTo>
                  <a:lnTo>
                    <a:pt x="2624540" y="822113"/>
                  </a:lnTo>
                  <a:lnTo>
                    <a:pt x="2645878" y="817426"/>
                  </a:lnTo>
                  <a:lnTo>
                    <a:pt x="2667215" y="812418"/>
                  </a:lnTo>
                  <a:lnTo>
                    <a:pt x="2688553" y="807072"/>
                  </a:lnTo>
                  <a:lnTo>
                    <a:pt x="2709891" y="801368"/>
                  </a:lnTo>
                  <a:lnTo>
                    <a:pt x="2731229" y="795288"/>
                  </a:lnTo>
                  <a:lnTo>
                    <a:pt x="2752566" y="788813"/>
                  </a:lnTo>
                  <a:lnTo>
                    <a:pt x="2773904" y="781924"/>
                  </a:lnTo>
                  <a:lnTo>
                    <a:pt x="2795242" y="774602"/>
                  </a:lnTo>
                  <a:lnTo>
                    <a:pt x="2816580" y="766829"/>
                  </a:lnTo>
                  <a:lnTo>
                    <a:pt x="2837917" y="758587"/>
                  </a:lnTo>
                  <a:lnTo>
                    <a:pt x="2859255" y="749859"/>
                  </a:lnTo>
                  <a:lnTo>
                    <a:pt x="2880593" y="740630"/>
                  </a:lnTo>
                  <a:lnTo>
                    <a:pt x="2901931" y="730886"/>
                  </a:lnTo>
                  <a:lnTo>
                    <a:pt x="2923268" y="720613"/>
                  </a:lnTo>
                  <a:lnTo>
                    <a:pt x="2944606" y="709801"/>
                  </a:lnTo>
                  <a:lnTo>
                    <a:pt x="2965944" y="698443"/>
                  </a:lnTo>
                  <a:lnTo>
                    <a:pt x="2987281" y="686531"/>
                  </a:lnTo>
                  <a:lnTo>
                    <a:pt x="3008619" y="674064"/>
                  </a:lnTo>
                  <a:lnTo>
                    <a:pt x="3029957" y="661041"/>
                  </a:lnTo>
                  <a:lnTo>
                    <a:pt x="3051295" y="647465"/>
                  </a:lnTo>
                  <a:lnTo>
                    <a:pt x="3072632" y="633344"/>
                  </a:lnTo>
                  <a:lnTo>
                    <a:pt x="3093970" y="618688"/>
                  </a:lnTo>
                  <a:lnTo>
                    <a:pt x="3115308" y="603510"/>
                  </a:lnTo>
                  <a:lnTo>
                    <a:pt x="3136646" y="587828"/>
                  </a:lnTo>
                  <a:lnTo>
                    <a:pt x="3157983" y="571662"/>
                  </a:lnTo>
                  <a:lnTo>
                    <a:pt x="3179321" y="555037"/>
                  </a:lnTo>
                  <a:lnTo>
                    <a:pt x="3200659" y="537979"/>
                  </a:lnTo>
                  <a:lnTo>
                    <a:pt x="3221996" y="520518"/>
                  </a:lnTo>
                  <a:lnTo>
                    <a:pt x="3243334" y="502687"/>
                  </a:lnTo>
                  <a:lnTo>
                    <a:pt x="3264672" y="484519"/>
                  </a:lnTo>
                  <a:lnTo>
                    <a:pt x="3286010" y="466051"/>
                  </a:lnTo>
                  <a:lnTo>
                    <a:pt x="3307347" y="447320"/>
                  </a:lnTo>
                  <a:lnTo>
                    <a:pt x="3328685" y="428365"/>
                  </a:lnTo>
                  <a:lnTo>
                    <a:pt x="3350023" y="409227"/>
                  </a:lnTo>
                  <a:lnTo>
                    <a:pt x="3371361" y="389944"/>
                  </a:lnTo>
                  <a:lnTo>
                    <a:pt x="3392698" y="370560"/>
                  </a:lnTo>
                  <a:lnTo>
                    <a:pt x="3414036" y="351116"/>
                  </a:lnTo>
                  <a:lnTo>
                    <a:pt x="3435374" y="331654"/>
                  </a:lnTo>
                  <a:lnTo>
                    <a:pt x="3456711" y="312216"/>
                  </a:lnTo>
                  <a:lnTo>
                    <a:pt x="3478049" y="292845"/>
                  </a:lnTo>
                  <a:lnTo>
                    <a:pt x="3499387" y="273585"/>
                  </a:lnTo>
                  <a:lnTo>
                    <a:pt x="3520725" y="254478"/>
                  </a:lnTo>
                  <a:lnTo>
                    <a:pt x="3542062" y="235567"/>
                  </a:lnTo>
                  <a:lnTo>
                    <a:pt x="3563400" y="216894"/>
                  </a:lnTo>
                  <a:lnTo>
                    <a:pt x="3584738" y="198501"/>
                  </a:lnTo>
                  <a:lnTo>
                    <a:pt x="3606076" y="180429"/>
                  </a:lnTo>
                  <a:lnTo>
                    <a:pt x="3627413" y="162715"/>
                  </a:lnTo>
                  <a:lnTo>
                    <a:pt x="3648751" y="145398"/>
                  </a:lnTo>
                  <a:lnTo>
                    <a:pt x="3670089" y="128511"/>
                  </a:lnTo>
                  <a:lnTo>
                    <a:pt x="3691426" y="112086"/>
                  </a:lnTo>
                  <a:lnTo>
                    <a:pt x="3712764" y="96153"/>
                  </a:lnTo>
                  <a:lnTo>
                    <a:pt x="3734102" y="80736"/>
                  </a:lnTo>
                  <a:lnTo>
                    <a:pt x="3755440" y="65856"/>
                  </a:lnTo>
                  <a:lnTo>
                    <a:pt x="3776777" y="51532"/>
                  </a:lnTo>
                  <a:lnTo>
                    <a:pt x="3798115" y="37776"/>
                  </a:lnTo>
                  <a:lnTo>
                    <a:pt x="3819453" y="24599"/>
                  </a:lnTo>
                  <a:lnTo>
                    <a:pt x="3840791" y="12006"/>
                  </a:lnTo>
                  <a:lnTo>
                    <a:pt x="3862128" y="0"/>
                  </a:lnTo>
                  <a:lnTo>
                    <a:pt x="3862128" y="263586"/>
                  </a:lnTo>
                  <a:lnTo>
                    <a:pt x="3840791" y="279671"/>
                  </a:lnTo>
                  <a:lnTo>
                    <a:pt x="3819453" y="295888"/>
                  </a:lnTo>
                  <a:lnTo>
                    <a:pt x="3798115" y="312214"/>
                  </a:lnTo>
                  <a:lnTo>
                    <a:pt x="3776777" y="328623"/>
                  </a:lnTo>
                  <a:lnTo>
                    <a:pt x="3755440" y="345092"/>
                  </a:lnTo>
                  <a:lnTo>
                    <a:pt x="3734102" y="361596"/>
                  </a:lnTo>
                  <a:lnTo>
                    <a:pt x="3712764" y="378110"/>
                  </a:lnTo>
                  <a:lnTo>
                    <a:pt x="3691426" y="394610"/>
                  </a:lnTo>
                  <a:lnTo>
                    <a:pt x="3670089" y="411071"/>
                  </a:lnTo>
                  <a:lnTo>
                    <a:pt x="3648751" y="427467"/>
                  </a:lnTo>
                  <a:lnTo>
                    <a:pt x="3627413" y="443773"/>
                  </a:lnTo>
                  <a:lnTo>
                    <a:pt x="3606076" y="459965"/>
                  </a:lnTo>
                  <a:lnTo>
                    <a:pt x="3584738" y="476017"/>
                  </a:lnTo>
                  <a:lnTo>
                    <a:pt x="3563400" y="491905"/>
                  </a:lnTo>
                  <a:lnTo>
                    <a:pt x="3542062" y="507603"/>
                  </a:lnTo>
                  <a:lnTo>
                    <a:pt x="3520725" y="523088"/>
                  </a:lnTo>
                  <a:lnTo>
                    <a:pt x="3499387" y="538337"/>
                  </a:lnTo>
                  <a:lnTo>
                    <a:pt x="3478049" y="553325"/>
                  </a:lnTo>
                  <a:lnTo>
                    <a:pt x="3456711" y="568032"/>
                  </a:lnTo>
                  <a:lnTo>
                    <a:pt x="3435374" y="582437"/>
                  </a:lnTo>
                  <a:lnTo>
                    <a:pt x="3414036" y="596521"/>
                  </a:lnTo>
                  <a:lnTo>
                    <a:pt x="3392698" y="610264"/>
                  </a:lnTo>
                  <a:lnTo>
                    <a:pt x="3371361" y="623651"/>
                  </a:lnTo>
                  <a:lnTo>
                    <a:pt x="3350023" y="636668"/>
                  </a:lnTo>
                  <a:lnTo>
                    <a:pt x="3328685" y="649301"/>
                  </a:lnTo>
                  <a:lnTo>
                    <a:pt x="3307347" y="661539"/>
                  </a:lnTo>
                  <a:lnTo>
                    <a:pt x="3286010" y="673374"/>
                  </a:lnTo>
                  <a:lnTo>
                    <a:pt x="3264672" y="684798"/>
                  </a:lnTo>
                  <a:lnTo>
                    <a:pt x="3243334" y="695807"/>
                  </a:lnTo>
                  <a:lnTo>
                    <a:pt x="3221996" y="706397"/>
                  </a:lnTo>
                  <a:lnTo>
                    <a:pt x="3200659" y="716567"/>
                  </a:lnTo>
                  <a:lnTo>
                    <a:pt x="3179321" y="726317"/>
                  </a:lnTo>
                  <a:lnTo>
                    <a:pt x="3157983" y="735651"/>
                  </a:lnTo>
                  <a:lnTo>
                    <a:pt x="3136646" y="744572"/>
                  </a:lnTo>
                  <a:lnTo>
                    <a:pt x="3115308" y="753085"/>
                  </a:lnTo>
                  <a:lnTo>
                    <a:pt x="3093970" y="761197"/>
                  </a:lnTo>
                  <a:lnTo>
                    <a:pt x="3072632" y="768915"/>
                  </a:lnTo>
                  <a:lnTo>
                    <a:pt x="3051295" y="776250"/>
                  </a:lnTo>
                  <a:lnTo>
                    <a:pt x="3029957" y="783210"/>
                  </a:lnTo>
                  <a:lnTo>
                    <a:pt x="3008619" y="789806"/>
                  </a:lnTo>
                  <a:lnTo>
                    <a:pt x="2987281" y="796050"/>
                  </a:lnTo>
                  <a:lnTo>
                    <a:pt x="2965944" y="801953"/>
                  </a:lnTo>
                  <a:lnTo>
                    <a:pt x="2944606" y="807527"/>
                  </a:lnTo>
                  <a:lnTo>
                    <a:pt x="2923268" y="812786"/>
                  </a:lnTo>
                  <a:lnTo>
                    <a:pt x="2901931" y="817741"/>
                  </a:lnTo>
                  <a:lnTo>
                    <a:pt x="2880593" y="822405"/>
                  </a:lnTo>
                  <a:lnTo>
                    <a:pt x="2859255" y="826791"/>
                  </a:lnTo>
                  <a:lnTo>
                    <a:pt x="2837917" y="830912"/>
                  </a:lnTo>
                  <a:lnTo>
                    <a:pt x="2816580" y="834780"/>
                  </a:lnTo>
                  <a:lnTo>
                    <a:pt x="2795242" y="838408"/>
                  </a:lnTo>
                  <a:lnTo>
                    <a:pt x="2773904" y="841808"/>
                  </a:lnTo>
                  <a:lnTo>
                    <a:pt x="2752566" y="844991"/>
                  </a:lnTo>
                  <a:lnTo>
                    <a:pt x="2731229" y="847968"/>
                  </a:lnTo>
                  <a:lnTo>
                    <a:pt x="2709891" y="850752"/>
                  </a:lnTo>
                  <a:lnTo>
                    <a:pt x="2688553" y="853353"/>
                  </a:lnTo>
                  <a:lnTo>
                    <a:pt x="2667215" y="855781"/>
                  </a:lnTo>
                  <a:lnTo>
                    <a:pt x="2645878" y="858046"/>
                  </a:lnTo>
                  <a:lnTo>
                    <a:pt x="2624540" y="860158"/>
                  </a:lnTo>
                  <a:lnTo>
                    <a:pt x="2603202" y="862125"/>
                  </a:lnTo>
                  <a:lnTo>
                    <a:pt x="2581865" y="863958"/>
                  </a:lnTo>
                  <a:lnTo>
                    <a:pt x="2560527" y="865663"/>
                  </a:lnTo>
                  <a:lnTo>
                    <a:pt x="2539189" y="867249"/>
                  </a:lnTo>
                  <a:lnTo>
                    <a:pt x="2517851" y="868724"/>
                  </a:lnTo>
                  <a:lnTo>
                    <a:pt x="2496514" y="870094"/>
                  </a:lnTo>
                  <a:lnTo>
                    <a:pt x="2475176" y="871367"/>
                  </a:lnTo>
                  <a:lnTo>
                    <a:pt x="2453838" y="872548"/>
                  </a:lnTo>
                  <a:lnTo>
                    <a:pt x="2432500" y="873644"/>
                  </a:lnTo>
                  <a:lnTo>
                    <a:pt x="2411163" y="874661"/>
                  </a:lnTo>
                  <a:lnTo>
                    <a:pt x="2389825" y="875603"/>
                  </a:lnTo>
                  <a:lnTo>
                    <a:pt x="2368487" y="876477"/>
                  </a:lnTo>
                  <a:lnTo>
                    <a:pt x="2347150" y="877286"/>
                  </a:lnTo>
                  <a:lnTo>
                    <a:pt x="2325812" y="878035"/>
                  </a:lnTo>
                  <a:lnTo>
                    <a:pt x="2304474" y="878729"/>
                  </a:lnTo>
                  <a:lnTo>
                    <a:pt x="2283136" y="879370"/>
                  </a:lnTo>
                  <a:lnTo>
                    <a:pt x="2261799" y="879964"/>
                  </a:lnTo>
                  <a:lnTo>
                    <a:pt x="2240461" y="880513"/>
                  </a:lnTo>
                  <a:lnTo>
                    <a:pt x="2219123" y="881020"/>
                  </a:lnTo>
                  <a:lnTo>
                    <a:pt x="2197785" y="881489"/>
                  </a:lnTo>
                  <a:lnTo>
                    <a:pt x="2176448" y="881923"/>
                  </a:lnTo>
                  <a:lnTo>
                    <a:pt x="2155110" y="882323"/>
                  </a:lnTo>
                  <a:lnTo>
                    <a:pt x="2133772" y="882693"/>
                  </a:lnTo>
                  <a:lnTo>
                    <a:pt x="2112435" y="883034"/>
                  </a:lnTo>
                  <a:lnTo>
                    <a:pt x="2091097" y="883349"/>
                  </a:lnTo>
                  <a:lnTo>
                    <a:pt x="2069759" y="883640"/>
                  </a:lnTo>
                  <a:lnTo>
                    <a:pt x="2048421" y="883908"/>
                  </a:lnTo>
                  <a:lnTo>
                    <a:pt x="2027084" y="884155"/>
                  </a:lnTo>
                  <a:lnTo>
                    <a:pt x="2005746" y="884383"/>
                  </a:lnTo>
                  <a:lnTo>
                    <a:pt x="1984408" y="884593"/>
                  </a:lnTo>
                  <a:lnTo>
                    <a:pt x="1963070" y="884787"/>
                  </a:lnTo>
                  <a:lnTo>
                    <a:pt x="1941733" y="884966"/>
                  </a:lnTo>
                  <a:lnTo>
                    <a:pt x="1920395" y="885130"/>
                  </a:lnTo>
                  <a:lnTo>
                    <a:pt x="1899057" y="885282"/>
                  </a:lnTo>
                  <a:lnTo>
                    <a:pt x="1877720" y="885422"/>
                  </a:lnTo>
                  <a:lnTo>
                    <a:pt x="1856382" y="885550"/>
                  </a:lnTo>
                  <a:lnTo>
                    <a:pt x="1835044" y="885669"/>
                  </a:lnTo>
                  <a:lnTo>
                    <a:pt x="1813706" y="885778"/>
                  </a:lnTo>
                  <a:lnTo>
                    <a:pt x="1792369" y="885878"/>
                  </a:lnTo>
                  <a:lnTo>
                    <a:pt x="1771031" y="885971"/>
                  </a:lnTo>
                  <a:lnTo>
                    <a:pt x="1749693" y="886056"/>
                  </a:lnTo>
                  <a:lnTo>
                    <a:pt x="1728355" y="886134"/>
                  </a:lnTo>
                  <a:lnTo>
                    <a:pt x="1707018" y="886206"/>
                  </a:lnTo>
                  <a:lnTo>
                    <a:pt x="1685680" y="886273"/>
                  </a:lnTo>
                  <a:lnTo>
                    <a:pt x="1664342" y="886334"/>
                  </a:lnTo>
                  <a:lnTo>
                    <a:pt x="1643005" y="886390"/>
                  </a:lnTo>
                  <a:lnTo>
                    <a:pt x="1621667" y="886441"/>
                  </a:lnTo>
                  <a:lnTo>
                    <a:pt x="1600329" y="886489"/>
                  </a:lnTo>
                  <a:lnTo>
                    <a:pt x="1578991" y="886533"/>
                  </a:lnTo>
                  <a:lnTo>
                    <a:pt x="1557654" y="886573"/>
                  </a:lnTo>
                  <a:lnTo>
                    <a:pt x="1536316" y="886610"/>
                  </a:lnTo>
                  <a:lnTo>
                    <a:pt x="1514978" y="886644"/>
                  </a:lnTo>
                  <a:lnTo>
                    <a:pt x="1493640" y="886675"/>
                  </a:lnTo>
                  <a:lnTo>
                    <a:pt x="1472303" y="886703"/>
                  </a:lnTo>
                  <a:lnTo>
                    <a:pt x="1450965" y="886730"/>
                  </a:lnTo>
                  <a:lnTo>
                    <a:pt x="1429627" y="886754"/>
                  </a:lnTo>
                  <a:lnTo>
                    <a:pt x="1408290" y="886776"/>
                  </a:lnTo>
                  <a:lnTo>
                    <a:pt x="1386952" y="886797"/>
                  </a:lnTo>
                  <a:lnTo>
                    <a:pt x="1365614" y="886816"/>
                  </a:lnTo>
                  <a:lnTo>
                    <a:pt x="1344276" y="886833"/>
                  </a:lnTo>
                  <a:lnTo>
                    <a:pt x="1322939" y="886849"/>
                  </a:lnTo>
                  <a:lnTo>
                    <a:pt x="1301601" y="886863"/>
                  </a:lnTo>
                  <a:lnTo>
                    <a:pt x="1280263" y="886877"/>
                  </a:lnTo>
                  <a:lnTo>
                    <a:pt x="1258925" y="886889"/>
                  </a:lnTo>
                  <a:lnTo>
                    <a:pt x="1237588" y="886900"/>
                  </a:lnTo>
                  <a:lnTo>
                    <a:pt x="1216250" y="886911"/>
                  </a:lnTo>
                  <a:lnTo>
                    <a:pt x="1194912" y="886920"/>
                  </a:lnTo>
                  <a:lnTo>
                    <a:pt x="1173575" y="886929"/>
                  </a:lnTo>
                  <a:lnTo>
                    <a:pt x="1152237" y="886937"/>
                  </a:lnTo>
                  <a:lnTo>
                    <a:pt x="1130899" y="886944"/>
                  </a:lnTo>
                  <a:lnTo>
                    <a:pt x="1109561" y="886951"/>
                  </a:lnTo>
                  <a:lnTo>
                    <a:pt x="1088224" y="886958"/>
                  </a:lnTo>
                  <a:lnTo>
                    <a:pt x="1066886" y="886963"/>
                  </a:lnTo>
                  <a:lnTo>
                    <a:pt x="1045548" y="886968"/>
                  </a:lnTo>
                  <a:lnTo>
                    <a:pt x="1024210" y="886973"/>
                  </a:lnTo>
                  <a:lnTo>
                    <a:pt x="1002873" y="886978"/>
                  </a:lnTo>
                  <a:lnTo>
                    <a:pt x="981535" y="886982"/>
                  </a:lnTo>
                  <a:lnTo>
                    <a:pt x="960197" y="886986"/>
                  </a:lnTo>
                  <a:lnTo>
                    <a:pt x="938860" y="886989"/>
                  </a:lnTo>
                  <a:lnTo>
                    <a:pt x="917522" y="886992"/>
                  </a:lnTo>
                  <a:lnTo>
                    <a:pt x="896184" y="886995"/>
                  </a:lnTo>
                  <a:lnTo>
                    <a:pt x="874846" y="886998"/>
                  </a:lnTo>
                  <a:lnTo>
                    <a:pt x="853509" y="887000"/>
                  </a:lnTo>
                  <a:lnTo>
                    <a:pt x="832171" y="887002"/>
                  </a:lnTo>
                  <a:lnTo>
                    <a:pt x="810833" y="887004"/>
                  </a:lnTo>
                  <a:lnTo>
                    <a:pt x="789495" y="887006"/>
                  </a:lnTo>
                  <a:lnTo>
                    <a:pt x="768158" y="887008"/>
                  </a:lnTo>
                  <a:lnTo>
                    <a:pt x="746820" y="887010"/>
                  </a:lnTo>
                  <a:lnTo>
                    <a:pt x="725482" y="887011"/>
                  </a:lnTo>
                  <a:lnTo>
                    <a:pt x="704145" y="887012"/>
                  </a:lnTo>
                  <a:lnTo>
                    <a:pt x="682807" y="887014"/>
                  </a:lnTo>
                  <a:lnTo>
                    <a:pt x="661469" y="887015"/>
                  </a:lnTo>
                  <a:lnTo>
                    <a:pt x="640131" y="887016"/>
                  </a:lnTo>
                  <a:lnTo>
                    <a:pt x="618794" y="887017"/>
                  </a:lnTo>
                  <a:lnTo>
                    <a:pt x="597456" y="887018"/>
                  </a:lnTo>
                  <a:lnTo>
                    <a:pt x="576118" y="887018"/>
                  </a:lnTo>
                  <a:lnTo>
                    <a:pt x="554780" y="887019"/>
                  </a:lnTo>
                  <a:lnTo>
                    <a:pt x="533443" y="887020"/>
                  </a:lnTo>
                  <a:lnTo>
                    <a:pt x="512105" y="887020"/>
                  </a:lnTo>
                  <a:lnTo>
                    <a:pt x="490767" y="887021"/>
                  </a:lnTo>
                  <a:lnTo>
                    <a:pt x="469430" y="887022"/>
                  </a:lnTo>
                  <a:lnTo>
                    <a:pt x="448092" y="887022"/>
                  </a:lnTo>
                  <a:lnTo>
                    <a:pt x="426754" y="887022"/>
                  </a:lnTo>
                  <a:lnTo>
                    <a:pt x="405416" y="887023"/>
                  </a:lnTo>
                  <a:lnTo>
                    <a:pt x="384079" y="887023"/>
                  </a:lnTo>
                  <a:lnTo>
                    <a:pt x="362741" y="887024"/>
                  </a:lnTo>
                  <a:lnTo>
                    <a:pt x="341403" y="887024"/>
                  </a:lnTo>
                  <a:lnTo>
                    <a:pt x="320065" y="887024"/>
                  </a:lnTo>
                  <a:lnTo>
                    <a:pt x="298728" y="887024"/>
                  </a:lnTo>
                  <a:lnTo>
                    <a:pt x="277390" y="887025"/>
                  </a:lnTo>
                  <a:lnTo>
                    <a:pt x="256052" y="887025"/>
                  </a:lnTo>
                  <a:lnTo>
                    <a:pt x="234715" y="887025"/>
                  </a:lnTo>
                  <a:lnTo>
                    <a:pt x="213377" y="887025"/>
                  </a:lnTo>
                  <a:lnTo>
                    <a:pt x="192039" y="887025"/>
                  </a:lnTo>
                  <a:lnTo>
                    <a:pt x="170701" y="887026"/>
                  </a:lnTo>
                  <a:lnTo>
                    <a:pt x="149364" y="887026"/>
                  </a:lnTo>
                  <a:lnTo>
                    <a:pt x="128026" y="887026"/>
                  </a:lnTo>
                  <a:lnTo>
                    <a:pt x="106688" y="887026"/>
                  </a:lnTo>
                  <a:lnTo>
                    <a:pt x="85350" y="887026"/>
                  </a:lnTo>
                  <a:lnTo>
                    <a:pt x="64013" y="887026"/>
                  </a:lnTo>
                  <a:lnTo>
                    <a:pt x="42675" y="887026"/>
                  </a:lnTo>
                  <a:lnTo>
                    <a:pt x="21337" y="887026"/>
                  </a:lnTo>
                  <a:close/>
                </a:path>
              </a:pathLst>
            </a:custGeom>
            <a:solidFill>
              <a:srgbClr val="798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4" name="pl854"/>
            <p:cNvSpPr/>
            <p:nvPr/>
          </p:nvSpPr>
          <p:spPr>
            <a:xfrm>
              <a:off x="4848104" y="3555321"/>
              <a:ext cx="3862128" cy="887014"/>
            </a:xfrm>
            <a:custGeom>
              <a:avLst/>
              <a:pathLst>
                <a:path w="3862128" h="887014">
                  <a:moveTo>
                    <a:pt x="0" y="887014"/>
                  </a:moveTo>
                  <a:lnTo>
                    <a:pt x="21337" y="887013"/>
                  </a:lnTo>
                  <a:lnTo>
                    <a:pt x="42675" y="887012"/>
                  </a:lnTo>
                  <a:lnTo>
                    <a:pt x="64013" y="887011"/>
                  </a:lnTo>
                  <a:lnTo>
                    <a:pt x="85350" y="887010"/>
                  </a:lnTo>
                  <a:lnTo>
                    <a:pt x="106688" y="887009"/>
                  </a:lnTo>
                  <a:lnTo>
                    <a:pt x="128026" y="887007"/>
                  </a:lnTo>
                  <a:lnTo>
                    <a:pt x="149364" y="887006"/>
                  </a:lnTo>
                  <a:lnTo>
                    <a:pt x="170701" y="887004"/>
                  </a:lnTo>
                  <a:lnTo>
                    <a:pt x="192039" y="887003"/>
                  </a:lnTo>
                  <a:lnTo>
                    <a:pt x="213377" y="887001"/>
                  </a:lnTo>
                  <a:lnTo>
                    <a:pt x="234715" y="886999"/>
                  </a:lnTo>
                  <a:lnTo>
                    <a:pt x="256052" y="886997"/>
                  </a:lnTo>
                  <a:lnTo>
                    <a:pt x="277390" y="886995"/>
                  </a:lnTo>
                  <a:lnTo>
                    <a:pt x="298728" y="886993"/>
                  </a:lnTo>
                  <a:lnTo>
                    <a:pt x="320065" y="886990"/>
                  </a:lnTo>
                  <a:lnTo>
                    <a:pt x="341403" y="886988"/>
                  </a:lnTo>
                  <a:lnTo>
                    <a:pt x="362741" y="886985"/>
                  </a:lnTo>
                  <a:lnTo>
                    <a:pt x="384079" y="886982"/>
                  </a:lnTo>
                  <a:lnTo>
                    <a:pt x="405416" y="886979"/>
                  </a:lnTo>
                  <a:lnTo>
                    <a:pt x="426754" y="886975"/>
                  </a:lnTo>
                  <a:lnTo>
                    <a:pt x="448092" y="886972"/>
                  </a:lnTo>
                  <a:lnTo>
                    <a:pt x="469430" y="886968"/>
                  </a:lnTo>
                  <a:lnTo>
                    <a:pt x="490767" y="886964"/>
                  </a:lnTo>
                  <a:lnTo>
                    <a:pt x="512105" y="886959"/>
                  </a:lnTo>
                  <a:lnTo>
                    <a:pt x="533443" y="886955"/>
                  </a:lnTo>
                  <a:lnTo>
                    <a:pt x="554780" y="886949"/>
                  </a:lnTo>
                  <a:lnTo>
                    <a:pt x="576118" y="886944"/>
                  </a:lnTo>
                  <a:lnTo>
                    <a:pt x="597456" y="886938"/>
                  </a:lnTo>
                  <a:lnTo>
                    <a:pt x="618794" y="886932"/>
                  </a:lnTo>
                  <a:lnTo>
                    <a:pt x="640131" y="886925"/>
                  </a:lnTo>
                  <a:lnTo>
                    <a:pt x="661469" y="886918"/>
                  </a:lnTo>
                  <a:lnTo>
                    <a:pt x="682807" y="886910"/>
                  </a:lnTo>
                  <a:lnTo>
                    <a:pt x="704145" y="886902"/>
                  </a:lnTo>
                  <a:lnTo>
                    <a:pt x="725482" y="886893"/>
                  </a:lnTo>
                  <a:lnTo>
                    <a:pt x="746820" y="886884"/>
                  </a:lnTo>
                  <a:lnTo>
                    <a:pt x="768158" y="886874"/>
                  </a:lnTo>
                  <a:lnTo>
                    <a:pt x="789495" y="886863"/>
                  </a:lnTo>
                  <a:lnTo>
                    <a:pt x="810833" y="886851"/>
                  </a:lnTo>
                  <a:lnTo>
                    <a:pt x="832171" y="886839"/>
                  </a:lnTo>
                  <a:lnTo>
                    <a:pt x="853509" y="886826"/>
                  </a:lnTo>
                  <a:lnTo>
                    <a:pt x="874846" y="886811"/>
                  </a:lnTo>
                  <a:lnTo>
                    <a:pt x="896184" y="886796"/>
                  </a:lnTo>
                  <a:lnTo>
                    <a:pt x="917522" y="886780"/>
                  </a:lnTo>
                  <a:lnTo>
                    <a:pt x="938860" y="886762"/>
                  </a:lnTo>
                  <a:lnTo>
                    <a:pt x="960197" y="886744"/>
                  </a:lnTo>
                  <a:lnTo>
                    <a:pt x="981535" y="886724"/>
                  </a:lnTo>
                  <a:lnTo>
                    <a:pt x="1002873" y="886702"/>
                  </a:lnTo>
                  <a:lnTo>
                    <a:pt x="1024210" y="886679"/>
                  </a:lnTo>
                  <a:lnTo>
                    <a:pt x="1045548" y="886654"/>
                  </a:lnTo>
                  <a:lnTo>
                    <a:pt x="1066886" y="886628"/>
                  </a:lnTo>
                  <a:lnTo>
                    <a:pt x="1088224" y="886600"/>
                  </a:lnTo>
                  <a:lnTo>
                    <a:pt x="1109561" y="886570"/>
                  </a:lnTo>
                  <a:lnTo>
                    <a:pt x="1130899" y="886537"/>
                  </a:lnTo>
                  <a:lnTo>
                    <a:pt x="1152237" y="886502"/>
                  </a:lnTo>
                  <a:lnTo>
                    <a:pt x="1173575" y="886465"/>
                  </a:lnTo>
                  <a:lnTo>
                    <a:pt x="1194912" y="886425"/>
                  </a:lnTo>
                  <a:lnTo>
                    <a:pt x="1216250" y="886383"/>
                  </a:lnTo>
                  <a:lnTo>
                    <a:pt x="1237588" y="886337"/>
                  </a:lnTo>
                  <a:lnTo>
                    <a:pt x="1258925" y="886288"/>
                  </a:lnTo>
                  <a:lnTo>
                    <a:pt x="1280263" y="886235"/>
                  </a:lnTo>
                  <a:lnTo>
                    <a:pt x="1301601" y="886179"/>
                  </a:lnTo>
                  <a:lnTo>
                    <a:pt x="1322939" y="886119"/>
                  </a:lnTo>
                  <a:lnTo>
                    <a:pt x="1344276" y="886054"/>
                  </a:lnTo>
                  <a:lnTo>
                    <a:pt x="1365614" y="885985"/>
                  </a:lnTo>
                  <a:lnTo>
                    <a:pt x="1386952" y="885910"/>
                  </a:lnTo>
                  <a:lnTo>
                    <a:pt x="1408290" y="885831"/>
                  </a:lnTo>
                  <a:lnTo>
                    <a:pt x="1429627" y="885746"/>
                  </a:lnTo>
                  <a:lnTo>
                    <a:pt x="1450965" y="885654"/>
                  </a:lnTo>
                  <a:lnTo>
                    <a:pt x="1472303" y="885556"/>
                  </a:lnTo>
                  <a:lnTo>
                    <a:pt x="1493640" y="885451"/>
                  </a:lnTo>
                  <a:lnTo>
                    <a:pt x="1514978" y="885338"/>
                  </a:lnTo>
                  <a:lnTo>
                    <a:pt x="1536316" y="885218"/>
                  </a:lnTo>
                  <a:lnTo>
                    <a:pt x="1557654" y="885088"/>
                  </a:lnTo>
                  <a:lnTo>
                    <a:pt x="1578991" y="884949"/>
                  </a:lnTo>
                  <a:lnTo>
                    <a:pt x="1600329" y="884800"/>
                  </a:lnTo>
                  <a:lnTo>
                    <a:pt x="1621667" y="884641"/>
                  </a:lnTo>
                  <a:lnTo>
                    <a:pt x="1643005" y="884469"/>
                  </a:lnTo>
                  <a:lnTo>
                    <a:pt x="1664342" y="884286"/>
                  </a:lnTo>
                  <a:lnTo>
                    <a:pt x="1685680" y="884089"/>
                  </a:lnTo>
                  <a:lnTo>
                    <a:pt x="1707018" y="883877"/>
                  </a:lnTo>
                  <a:lnTo>
                    <a:pt x="1728355" y="883651"/>
                  </a:lnTo>
                  <a:lnTo>
                    <a:pt x="1749693" y="883407"/>
                  </a:lnTo>
                  <a:lnTo>
                    <a:pt x="1771031" y="883147"/>
                  </a:lnTo>
                  <a:lnTo>
                    <a:pt x="1792369" y="882867"/>
                  </a:lnTo>
                  <a:lnTo>
                    <a:pt x="1813706" y="882566"/>
                  </a:lnTo>
                  <a:lnTo>
                    <a:pt x="1835044" y="882244"/>
                  </a:lnTo>
                  <a:lnTo>
                    <a:pt x="1856382" y="881898"/>
                  </a:lnTo>
                  <a:lnTo>
                    <a:pt x="1877720" y="881527"/>
                  </a:lnTo>
                  <a:lnTo>
                    <a:pt x="1899057" y="881128"/>
                  </a:lnTo>
                  <a:lnTo>
                    <a:pt x="1920395" y="880701"/>
                  </a:lnTo>
                  <a:lnTo>
                    <a:pt x="1941733" y="880242"/>
                  </a:lnTo>
                  <a:lnTo>
                    <a:pt x="1963070" y="879749"/>
                  </a:lnTo>
                  <a:lnTo>
                    <a:pt x="1984408" y="879220"/>
                  </a:lnTo>
                  <a:lnTo>
                    <a:pt x="2005746" y="878652"/>
                  </a:lnTo>
                  <a:lnTo>
                    <a:pt x="2027084" y="878043"/>
                  </a:lnTo>
                  <a:lnTo>
                    <a:pt x="2048421" y="877388"/>
                  </a:lnTo>
                  <a:lnTo>
                    <a:pt x="2069759" y="876685"/>
                  </a:lnTo>
                  <a:lnTo>
                    <a:pt x="2091097" y="875930"/>
                  </a:lnTo>
                  <a:lnTo>
                    <a:pt x="2112435" y="875120"/>
                  </a:lnTo>
                  <a:lnTo>
                    <a:pt x="2133772" y="874250"/>
                  </a:lnTo>
                  <a:lnTo>
                    <a:pt x="2155110" y="873315"/>
                  </a:lnTo>
                  <a:lnTo>
                    <a:pt x="2176448" y="872311"/>
                  </a:lnTo>
                  <a:lnTo>
                    <a:pt x="2197785" y="871233"/>
                  </a:lnTo>
                  <a:lnTo>
                    <a:pt x="2219123" y="870076"/>
                  </a:lnTo>
                  <a:lnTo>
                    <a:pt x="2240461" y="868832"/>
                  </a:lnTo>
                  <a:lnTo>
                    <a:pt x="2261799" y="867497"/>
                  </a:lnTo>
                  <a:lnTo>
                    <a:pt x="2283136" y="866064"/>
                  </a:lnTo>
                  <a:lnTo>
                    <a:pt x="2304474" y="864524"/>
                  </a:lnTo>
                  <a:lnTo>
                    <a:pt x="2325812" y="862871"/>
                  </a:lnTo>
                  <a:lnTo>
                    <a:pt x="2347150" y="861097"/>
                  </a:lnTo>
                  <a:lnTo>
                    <a:pt x="2368487" y="859192"/>
                  </a:lnTo>
                  <a:lnTo>
                    <a:pt x="2389825" y="857147"/>
                  </a:lnTo>
                  <a:lnTo>
                    <a:pt x="2411163" y="854952"/>
                  </a:lnTo>
                  <a:lnTo>
                    <a:pt x="2432500" y="852597"/>
                  </a:lnTo>
                  <a:lnTo>
                    <a:pt x="2453838" y="850070"/>
                  </a:lnTo>
                  <a:lnTo>
                    <a:pt x="2475176" y="847360"/>
                  </a:lnTo>
                  <a:lnTo>
                    <a:pt x="2496514" y="844454"/>
                  </a:lnTo>
                  <a:lnTo>
                    <a:pt x="2517851" y="841339"/>
                  </a:lnTo>
                  <a:lnTo>
                    <a:pt x="2539189" y="838000"/>
                  </a:lnTo>
                  <a:lnTo>
                    <a:pt x="2560527" y="834424"/>
                  </a:lnTo>
                  <a:lnTo>
                    <a:pt x="2581865" y="830595"/>
                  </a:lnTo>
                  <a:lnTo>
                    <a:pt x="2603202" y="826497"/>
                  </a:lnTo>
                  <a:lnTo>
                    <a:pt x="2624540" y="822113"/>
                  </a:lnTo>
                  <a:lnTo>
                    <a:pt x="2645878" y="817426"/>
                  </a:lnTo>
                  <a:lnTo>
                    <a:pt x="2667215" y="812418"/>
                  </a:lnTo>
                  <a:lnTo>
                    <a:pt x="2688553" y="807072"/>
                  </a:lnTo>
                  <a:lnTo>
                    <a:pt x="2709891" y="801368"/>
                  </a:lnTo>
                  <a:lnTo>
                    <a:pt x="2731229" y="795288"/>
                  </a:lnTo>
                  <a:lnTo>
                    <a:pt x="2752566" y="788813"/>
                  </a:lnTo>
                  <a:lnTo>
                    <a:pt x="2773904" y="781924"/>
                  </a:lnTo>
                  <a:lnTo>
                    <a:pt x="2795242" y="774602"/>
                  </a:lnTo>
                  <a:lnTo>
                    <a:pt x="2816580" y="766829"/>
                  </a:lnTo>
                  <a:lnTo>
                    <a:pt x="2837917" y="758587"/>
                  </a:lnTo>
                  <a:lnTo>
                    <a:pt x="2859255" y="749859"/>
                  </a:lnTo>
                  <a:lnTo>
                    <a:pt x="2880593" y="740630"/>
                  </a:lnTo>
                  <a:lnTo>
                    <a:pt x="2901931" y="730886"/>
                  </a:lnTo>
                  <a:lnTo>
                    <a:pt x="2923268" y="720613"/>
                  </a:lnTo>
                  <a:lnTo>
                    <a:pt x="2944606" y="709801"/>
                  </a:lnTo>
                  <a:lnTo>
                    <a:pt x="2965944" y="698443"/>
                  </a:lnTo>
                  <a:lnTo>
                    <a:pt x="2987281" y="686531"/>
                  </a:lnTo>
                  <a:lnTo>
                    <a:pt x="3008619" y="674064"/>
                  </a:lnTo>
                  <a:lnTo>
                    <a:pt x="3029957" y="661041"/>
                  </a:lnTo>
                  <a:lnTo>
                    <a:pt x="3051295" y="647465"/>
                  </a:lnTo>
                  <a:lnTo>
                    <a:pt x="3072632" y="633344"/>
                  </a:lnTo>
                  <a:lnTo>
                    <a:pt x="3093970" y="618688"/>
                  </a:lnTo>
                  <a:lnTo>
                    <a:pt x="3115308" y="603510"/>
                  </a:lnTo>
                  <a:lnTo>
                    <a:pt x="3136646" y="587828"/>
                  </a:lnTo>
                  <a:lnTo>
                    <a:pt x="3157983" y="571662"/>
                  </a:lnTo>
                  <a:lnTo>
                    <a:pt x="3179321" y="555037"/>
                  </a:lnTo>
                  <a:lnTo>
                    <a:pt x="3200659" y="537979"/>
                  </a:lnTo>
                  <a:lnTo>
                    <a:pt x="3221996" y="520518"/>
                  </a:lnTo>
                  <a:lnTo>
                    <a:pt x="3243334" y="502687"/>
                  </a:lnTo>
                  <a:lnTo>
                    <a:pt x="3264672" y="484519"/>
                  </a:lnTo>
                  <a:lnTo>
                    <a:pt x="3286010" y="466051"/>
                  </a:lnTo>
                  <a:lnTo>
                    <a:pt x="3307347" y="447320"/>
                  </a:lnTo>
                  <a:lnTo>
                    <a:pt x="3328685" y="428365"/>
                  </a:lnTo>
                  <a:lnTo>
                    <a:pt x="3350023" y="409227"/>
                  </a:lnTo>
                  <a:lnTo>
                    <a:pt x="3371361" y="389944"/>
                  </a:lnTo>
                  <a:lnTo>
                    <a:pt x="3392698" y="370560"/>
                  </a:lnTo>
                  <a:lnTo>
                    <a:pt x="3414036" y="351116"/>
                  </a:lnTo>
                  <a:lnTo>
                    <a:pt x="3435374" y="331654"/>
                  </a:lnTo>
                  <a:lnTo>
                    <a:pt x="3456711" y="312216"/>
                  </a:lnTo>
                  <a:lnTo>
                    <a:pt x="3478049" y="292845"/>
                  </a:lnTo>
                  <a:lnTo>
                    <a:pt x="3499387" y="273585"/>
                  </a:lnTo>
                  <a:lnTo>
                    <a:pt x="3520725" y="254478"/>
                  </a:lnTo>
                  <a:lnTo>
                    <a:pt x="3542062" y="235567"/>
                  </a:lnTo>
                  <a:lnTo>
                    <a:pt x="3563400" y="216894"/>
                  </a:lnTo>
                  <a:lnTo>
                    <a:pt x="3584738" y="198501"/>
                  </a:lnTo>
                  <a:lnTo>
                    <a:pt x="3606076" y="180429"/>
                  </a:lnTo>
                  <a:lnTo>
                    <a:pt x="3627413" y="162715"/>
                  </a:lnTo>
                  <a:lnTo>
                    <a:pt x="3648751" y="145398"/>
                  </a:lnTo>
                  <a:lnTo>
                    <a:pt x="3670089" y="128511"/>
                  </a:lnTo>
                  <a:lnTo>
                    <a:pt x="3691426" y="112086"/>
                  </a:lnTo>
                  <a:lnTo>
                    <a:pt x="3712764" y="96153"/>
                  </a:lnTo>
                  <a:lnTo>
                    <a:pt x="3734102" y="80736"/>
                  </a:lnTo>
                  <a:lnTo>
                    <a:pt x="3755440" y="65856"/>
                  </a:lnTo>
                  <a:lnTo>
                    <a:pt x="3776777" y="51532"/>
                  </a:lnTo>
                  <a:lnTo>
                    <a:pt x="3798115" y="37776"/>
                  </a:lnTo>
                  <a:lnTo>
                    <a:pt x="3819453" y="24599"/>
                  </a:lnTo>
                  <a:lnTo>
                    <a:pt x="3840791" y="12006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55" name="pl855"/>
            <p:cNvSpPr/>
            <p:nvPr/>
          </p:nvSpPr>
          <p:spPr>
            <a:xfrm>
              <a:off x="4848104" y="3818908"/>
              <a:ext cx="3862128" cy="623440"/>
            </a:xfrm>
            <a:custGeom>
              <a:avLst/>
              <a:pathLst>
                <a:path w="3862128" h="623440">
                  <a:moveTo>
                    <a:pt x="3862128" y="0"/>
                  </a:moveTo>
                  <a:lnTo>
                    <a:pt x="3840791" y="16084"/>
                  </a:lnTo>
                  <a:lnTo>
                    <a:pt x="3819453" y="32302"/>
                  </a:lnTo>
                  <a:lnTo>
                    <a:pt x="3798115" y="48627"/>
                  </a:lnTo>
                  <a:lnTo>
                    <a:pt x="3776777" y="65036"/>
                  </a:lnTo>
                  <a:lnTo>
                    <a:pt x="3755440" y="81505"/>
                  </a:lnTo>
                  <a:lnTo>
                    <a:pt x="3734102" y="98009"/>
                  </a:lnTo>
                  <a:lnTo>
                    <a:pt x="3712764" y="114523"/>
                  </a:lnTo>
                  <a:lnTo>
                    <a:pt x="3691426" y="131023"/>
                  </a:lnTo>
                  <a:lnTo>
                    <a:pt x="3670089" y="147484"/>
                  </a:lnTo>
                  <a:lnTo>
                    <a:pt x="3648751" y="163880"/>
                  </a:lnTo>
                  <a:lnTo>
                    <a:pt x="3627413" y="180187"/>
                  </a:lnTo>
                  <a:lnTo>
                    <a:pt x="3606076" y="196378"/>
                  </a:lnTo>
                  <a:lnTo>
                    <a:pt x="3584738" y="212431"/>
                  </a:lnTo>
                  <a:lnTo>
                    <a:pt x="3563400" y="228318"/>
                  </a:lnTo>
                  <a:lnTo>
                    <a:pt x="3542062" y="244017"/>
                  </a:lnTo>
                  <a:lnTo>
                    <a:pt x="3520725" y="259502"/>
                  </a:lnTo>
                  <a:lnTo>
                    <a:pt x="3499387" y="274750"/>
                  </a:lnTo>
                  <a:lnTo>
                    <a:pt x="3478049" y="289739"/>
                  </a:lnTo>
                  <a:lnTo>
                    <a:pt x="3456711" y="304446"/>
                  </a:lnTo>
                  <a:lnTo>
                    <a:pt x="3435374" y="318850"/>
                  </a:lnTo>
                  <a:lnTo>
                    <a:pt x="3414036" y="332934"/>
                  </a:lnTo>
                  <a:lnTo>
                    <a:pt x="3392698" y="346677"/>
                  </a:lnTo>
                  <a:lnTo>
                    <a:pt x="3371361" y="360064"/>
                  </a:lnTo>
                  <a:lnTo>
                    <a:pt x="3350023" y="373081"/>
                  </a:lnTo>
                  <a:lnTo>
                    <a:pt x="3328685" y="385714"/>
                  </a:lnTo>
                  <a:lnTo>
                    <a:pt x="3307347" y="397952"/>
                  </a:lnTo>
                  <a:lnTo>
                    <a:pt x="3286010" y="409787"/>
                  </a:lnTo>
                  <a:lnTo>
                    <a:pt x="3264672" y="421211"/>
                  </a:lnTo>
                  <a:lnTo>
                    <a:pt x="3243334" y="432220"/>
                  </a:lnTo>
                  <a:lnTo>
                    <a:pt x="3221996" y="442810"/>
                  </a:lnTo>
                  <a:lnTo>
                    <a:pt x="3200659" y="452980"/>
                  </a:lnTo>
                  <a:lnTo>
                    <a:pt x="3179321" y="462731"/>
                  </a:lnTo>
                  <a:lnTo>
                    <a:pt x="3157983" y="472064"/>
                  </a:lnTo>
                  <a:lnTo>
                    <a:pt x="3136646" y="480985"/>
                  </a:lnTo>
                  <a:lnTo>
                    <a:pt x="3115308" y="489498"/>
                  </a:lnTo>
                  <a:lnTo>
                    <a:pt x="3093970" y="497610"/>
                  </a:lnTo>
                  <a:lnTo>
                    <a:pt x="3072632" y="505328"/>
                  </a:lnTo>
                  <a:lnTo>
                    <a:pt x="3051295" y="512663"/>
                  </a:lnTo>
                  <a:lnTo>
                    <a:pt x="3029957" y="519623"/>
                  </a:lnTo>
                  <a:lnTo>
                    <a:pt x="3008619" y="526219"/>
                  </a:lnTo>
                  <a:lnTo>
                    <a:pt x="2987281" y="532463"/>
                  </a:lnTo>
                  <a:lnTo>
                    <a:pt x="2965944" y="538366"/>
                  </a:lnTo>
                  <a:lnTo>
                    <a:pt x="2944606" y="543940"/>
                  </a:lnTo>
                  <a:lnTo>
                    <a:pt x="2923268" y="549199"/>
                  </a:lnTo>
                  <a:lnTo>
                    <a:pt x="2901931" y="554154"/>
                  </a:lnTo>
                  <a:lnTo>
                    <a:pt x="2880593" y="558818"/>
                  </a:lnTo>
                  <a:lnTo>
                    <a:pt x="2859255" y="563204"/>
                  </a:lnTo>
                  <a:lnTo>
                    <a:pt x="2837917" y="567325"/>
                  </a:lnTo>
                  <a:lnTo>
                    <a:pt x="2816580" y="571194"/>
                  </a:lnTo>
                  <a:lnTo>
                    <a:pt x="2795242" y="574821"/>
                  </a:lnTo>
                  <a:lnTo>
                    <a:pt x="2773904" y="578221"/>
                  </a:lnTo>
                  <a:lnTo>
                    <a:pt x="2752566" y="581404"/>
                  </a:lnTo>
                  <a:lnTo>
                    <a:pt x="2731229" y="584382"/>
                  </a:lnTo>
                  <a:lnTo>
                    <a:pt x="2709891" y="587166"/>
                  </a:lnTo>
                  <a:lnTo>
                    <a:pt x="2688553" y="589766"/>
                  </a:lnTo>
                  <a:lnTo>
                    <a:pt x="2667215" y="592194"/>
                  </a:lnTo>
                  <a:lnTo>
                    <a:pt x="2645878" y="594459"/>
                  </a:lnTo>
                  <a:lnTo>
                    <a:pt x="2624540" y="596571"/>
                  </a:lnTo>
                  <a:lnTo>
                    <a:pt x="2603202" y="598539"/>
                  </a:lnTo>
                  <a:lnTo>
                    <a:pt x="2581865" y="600371"/>
                  </a:lnTo>
                  <a:lnTo>
                    <a:pt x="2560527" y="602076"/>
                  </a:lnTo>
                  <a:lnTo>
                    <a:pt x="2539189" y="603662"/>
                  </a:lnTo>
                  <a:lnTo>
                    <a:pt x="2517851" y="605137"/>
                  </a:lnTo>
                  <a:lnTo>
                    <a:pt x="2496514" y="606507"/>
                  </a:lnTo>
                  <a:lnTo>
                    <a:pt x="2475176" y="607780"/>
                  </a:lnTo>
                  <a:lnTo>
                    <a:pt x="2453838" y="608961"/>
                  </a:lnTo>
                  <a:lnTo>
                    <a:pt x="2432500" y="610057"/>
                  </a:lnTo>
                  <a:lnTo>
                    <a:pt x="2411163" y="611074"/>
                  </a:lnTo>
                  <a:lnTo>
                    <a:pt x="2389825" y="612016"/>
                  </a:lnTo>
                  <a:lnTo>
                    <a:pt x="2368487" y="612890"/>
                  </a:lnTo>
                  <a:lnTo>
                    <a:pt x="2347150" y="613699"/>
                  </a:lnTo>
                  <a:lnTo>
                    <a:pt x="2325812" y="614448"/>
                  </a:lnTo>
                  <a:lnTo>
                    <a:pt x="2304474" y="615142"/>
                  </a:lnTo>
                  <a:lnTo>
                    <a:pt x="2283136" y="615783"/>
                  </a:lnTo>
                  <a:lnTo>
                    <a:pt x="2261799" y="616377"/>
                  </a:lnTo>
                  <a:lnTo>
                    <a:pt x="2240461" y="616926"/>
                  </a:lnTo>
                  <a:lnTo>
                    <a:pt x="2219123" y="617434"/>
                  </a:lnTo>
                  <a:lnTo>
                    <a:pt x="2197785" y="617903"/>
                  </a:lnTo>
                  <a:lnTo>
                    <a:pt x="2176448" y="618336"/>
                  </a:lnTo>
                  <a:lnTo>
                    <a:pt x="2155110" y="618736"/>
                  </a:lnTo>
                  <a:lnTo>
                    <a:pt x="2133772" y="619106"/>
                  </a:lnTo>
                  <a:lnTo>
                    <a:pt x="2112435" y="619447"/>
                  </a:lnTo>
                  <a:lnTo>
                    <a:pt x="2091097" y="619762"/>
                  </a:lnTo>
                  <a:lnTo>
                    <a:pt x="2069759" y="620053"/>
                  </a:lnTo>
                  <a:lnTo>
                    <a:pt x="2048421" y="620321"/>
                  </a:lnTo>
                  <a:lnTo>
                    <a:pt x="2027084" y="620568"/>
                  </a:lnTo>
                  <a:lnTo>
                    <a:pt x="2005746" y="620796"/>
                  </a:lnTo>
                  <a:lnTo>
                    <a:pt x="1984408" y="621006"/>
                  </a:lnTo>
                  <a:lnTo>
                    <a:pt x="1963070" y="621200"/>
                  </a:lnTo>
                  <a:lnTo>
                    <a:pt x="1941733" y="621379"/>
                  </a:lnTo>
                  <a:lnTo>
                    <a:pt x="1920395" y="621543"/>
                  </a:lnTo>
                  <a:lnTo>
                    <a:pt x="1899057" y="621695"/>
                  </a:lnTo>
                  <a:lnTo>
                    <a:pt x="1877720" y="621835"/>
                  </a:lnTo>
                  <a:lnTo>
                    <a:pt x="1856382" y="621964"/>
                  </a:lnTo>
                  <a:lnTo>
                    <a:pt x="1835044" y="622082"/>
                  </a:lnTo>
                  <a:lnTo>
                    <a:pt x="1813706" y="622191"/>
                  </a:lnTo>
                  <a:lnTo>
                    <a:pt x="1792369" y="622292"/>
                  </a:lnTo>
                  <a:lnTo>
                    <a:pt x="1771031" y="622384"/>
                  </a:lnTo>
                  <a:lnTo>
                    <a:pt x="1749693" y="622469"/>
                  </a:lnTo>
                  <a:lnTo>
                    <a:pt x="1728355" y="622547"/>
                  </a:lnTo>
                  <a:lnTo>
                    <a:pt x="1707018" y="622620"/>
                  </a:lnTo>
                  <a:lnTo>
                    <a:pt x="1685680" y="622686"/>
                  </a:lnTo>
                  <a:lnTo>
                    <a:pt x="1664342" y="622747"/>
                  </a:lnTo>
                  <a:lnTo>
                    <a:pt x="1643005" y="622803"/>
                  </a:lnTo>
                  <a:lnTo>
                    <a:pt x="1621667" y="622855"/>
                  </a:lnTo>
                  <a:lnTo>
                    <a:pt x="1600329" y="622902"/>
                  </a:lnTo>
                  <a:lnTo>
                    <a:pt x="1578991" y="622946"/>
                  </a:lnTo>
                  <a:lnTo>
                    <a:pt x="1557654" y="622986"/>
                  </a:lnTo>
                  <a:lnTo>
                    <a:pt x="1536316" y="623023"/>
                  </a:lnTo>
                  <a:lnTo>
                    <a:pt x="1514978" y="623057"/>
                  </a:lnTo>
                  <a:lnTo>
                    <a:pt x="1493640" y="623088"/>
                  </a:lnTo>
                  <a:lnTo>
                    <a:pt x="1472303" y="623117"/>
                  </a:lnTo>
                  <a:lnTo>
                    <a:pt x="1450965" y="623143"/>
                  </a:lnTo>
                  <a:lnTo>
                    <a:pt x="1429627" y="623167"/>
                  </a:lnTo>
                  <a:lnTo>
                    <a:pt x="1408290" y="623189"/>
                  </a:lnTo>
                  <a:lnTo>
                    <a:pt x="1386952" y="623210"/>
                  </a:lnTo>
                  <a:lnTo>
                    <a:pt x="1365614" y="623229"/>
                  </a:lnTo>
                  <a:lnTo>
                    <a:pt x="1344276" y="623246"/>
                  </a:lnTo>
                  <a:lnTo>
                    <a:pt x="1322939" y="623262"/>
                  </a:lnTo>
                  <a:lnTo>
                    <a:pt x="1301601" y="623276"/>
                  </a:lnTo>
                  <a:lnTo>
                    <a:pt x="1280263" y="623290"/>
                  </a:lnTo>
                  <a:lnTo>
                    <a:pt x="1258925" y="623302"/>
                  </a:lnTo>
                  <a:lnTo>
                    <a:pt x="1237588" y="623313"/>
                  </a:lnTo>
                  <a:lnTo>
                    <a:pt x="1216250" y="623324"/>
                  </a:lnTo>
                  <a:lnTo>
                    <a:pt x="1194912" y="623333"/>
                  </a:lnTo>
                  <a:lnTo>
                    <a:pt x="1173575" y="623342"/>
                  </a:lnTo>
                  <a:lnTo>
                    <a:pt x="1152237" y="623350"/>
                  </a:lnTo>
                  <a:lnTo>
                    <a:pt x="1130899" y="623358"/>
                  </a:lnTo>
                  <a:lnTo>
                    <a:pt x="1109561" y="623364"/>
                  </a:lnTo>
                  <a:lnTo>
                    <a:pt x="1088224" y="623371"/>
                  </a:lnTo>
                  <a:lnTo>
                    <a:pt x="1066886" y="623376"/>
                  </a:lnTo>
                  <a:lnTo>
                    <a:pt x="1045548" y="623382"/>
                  </a:lnTo>
                  <a:lnTo>
                    <a:pt x="1024210" y="623386"/>
                  </a:lnTo>
                  <a:lnTo>
                    <a:pt x="1002873" y="623391"/>
                  </a:lnTo>
                  <a:lnTo>
                    <a:pt x="981535" y="623395"/>
                  </a:lnTo>
                  <a:lnTo>
                    <a:pt x="960197" y="623399"/>
                  </a:lnTo>
                  <a:lnTo>
                    <a:pt x="938860" y="623402"/>
                  </a:lnTo>
                  <a:lnTo>
                    <a:pt x="917522" y="623405"/>
                  </a:lnTo>
                  <a:lnTo>
                    <a:pt x="896184" y="623408"/>
                  </a:lnTo>
                  <a:lnTo>
                    <a:pt x="874846" y="623411"/>
                  </a:lnTo>
                  <a:lnTo>
                    <a:pt x="853509" y="623413"/>
                  </a:lnTo>
                  <a:lnTo>
                    <a:pt x="832171" y="623416"/>
                  </a:lnTo>
                  <a:lnTo>
                    <a:pt x="810833" y="623418"/>
                  </a:lnTo>
                  <a:lnTo>
                    <a:pt x="789495" y="623419"/>
                  </a:lnTo>
                  <a:lnTo>
                    <a:pt x="768158" y="623421"/>
                  </a:lnTo>
                  <a:lnTo>
                    <a:pt x="746820" y="623423"/>
                  </a:lnTo>
                  <a:lnTo>
                    <a:pt x="725482" y="623424"/>
                  </a:lnTo>
                  <a:lnTo>
                    <a:pt x="704145" y="623426"/>
                  </a:lnTo>
                  <a:lnTo>
                    <a:pt x="682807" y="623427"/>
                  </a:lnTo>
                  <a:lnTo>
                    <a:pt x="661469" y="623428"/>
                  </a:lnTo>
                  <a:lnTo>
                    <a:pt x="640131" y="623429"/>
                  </a:lnTo>
                  <a:lnTo>
                    <a:pt x="618794" y="623430"/>
                  </a:lnTo>
                  <a:lnTo>
                    <a:pt x="597456" y="623431"/>
                  </a:lnTo>
                  <a:lnTo>
                    <a:pt x="576118" y="623432"/>
                  </a:lnTo>
                  <a:lnTo>
                    <a:pt x="554780" y="623432"/>
                  </a:lnTo>
                  <a:lnTo>
                    <a:pt x="533443" y="623433"/>
                  </a:lnTo>
                  <a:lnTo>
                    <a:pt x="512105" y="623434"/>
                  </a:lnTo>
                  <a:lnTo>
                    <a:pt x="490767" y="623434"/>
                  </a:lnTo>
                  <a:lnTo>
                    <a:pt x="469430" y="623435"/>
                  </a:lnTo>
                  <a:lnTo>
                    <a:pt x="448092" y="623435"/>
                  </a:lnTo>
                  <a:lnTo>
                    <a:pt x="426754" y="623436"/>
                  </a:lnTo>
                  <a:lnTo>
                    <a:pt x="405416" y="623436"/>
                  </a:lnTo>
                  <a:lnTo>
                    <a:pt x="384079" y="623436"/>
                  </a:lnTo>
                  <a:lnTo>
                    <a:pt x="362741" y="623437"/>
                  </a:lnTo>
                  <a:lnTo>
                    <a:pt x="341403" y="623437"/>
                  </a:lnTo>
                  <a:lnTo>
                    <a:pt x="320065" y="623437"/>
                  </a:lnTo>
                  <a:lnTo>
                    <a:pt x="298728" y="623438"/>
                  </a:lnTo>
                  <a:lnTo>
                    <a:pt x="277390" y="623438"/>
                  </a:lnTo>
                  <a:lnTo>
                    <a:pt x="256052" y="623438"/>
                  </a:lnTo>
                  <a:lnTo>
                    <a:pt x="234715" y="623438"/>
                  </a:lnTo>
                  <a:lnTo>
                    <a:pt x="213377" y="623438"/>
                  </a:lnTo>
                  <a:lnTo>
                    <a:pt x="192039" y="623439"/>
                  </a:lnTo>
                  <a:lnTo>
                    <a:pt x="170701" y="623439"/>
                  </a:lnTo>
                  <a:lnTo>
                    <a:pt x="149364" y="623439"/>
                  </a:lnTo>
                  <a:lnTo>
                    <a:pt x="128026" y="623439"/>
                  </a:lnTo>
                  <a:lnTo>
                    <a:pt x="106688" y="623439"/>
                  </a:lnTo>
                  <a:lnTo>
                    <a:pt x="85350" y="623439"/>
                  </a:lnTo>
                  <a:lnTo>
                    <a:pt x="64013" y="623439"/>
                  </a:lnTo>
                  <a:lnTo>
                    <a:pt x="42675" y="623439"/>
                  </a:lnTo>
                  <a:lnTo>
                    <a:pt x="21337" y="623440"/>
                  </a:lnTo>
                  <a:lnTo>
                    <a:pt x="0" y="623440"/>
                  </a:lnTo>
                  <a:lnTo>
                    <a:pt x="0" y="62344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56" name="pg856"/>
            <p:cNvSpPr/>
            <p:nvPr/>
          </p:nvSpPr>
          <p:spPr>
            <a:xfrm>
              <a:off x="4848104" y="3561450"/>
              <a:ext cx="3862128" cy="880897"/>
            </a:xfrm>
            <a:custGeom>
              <a:avLst/>
              <a:pathLst>
                <a:path w="3862128" h="880897">
                  <a:moveTo>
                    <a:pt x="0" y="880885"/>
                  </a:moveTo>
                  <a:lnTo>
                    <a:pt x="21337" y="880884"/>
                  </a:lnTo>
                  <a:lnTo>
                    <a:pt x="42675" y="880883"/>
                  </a:lnTo>
                  <a:lnTo>
                    <a:pt x="64013" y="880882"/>
                  </a:lnTo>
                  <a:lnTo>
                    <a:pt x="85350" y="880881"/>
                  </a:lnTo>
                  <a:lnTo>
                    <a:pt x="106688" y="880880"/>
                  </a:lnTo>
                  <a:lnTo>
                    <a:pt x="128026" y="880879"/>
                  </a:lnTo>
                  <a:lnTo>
                    <a:pt x="149364" y="880877"/>
                  </a:lnTo>
                  <a:lnTo>
                    <a:pt x="170701" y="880876"/>
                  </a:lnTo>
                  <a:lnTo>
                    <a:pt x="192039" y="880874"/>
                  </a:lnTo>
                  <a:lnTo>
                    <a:pt x="213377" y="880872"/>
                  </a:lnTo>
                  <a:lnTo>
                    <a:pt x="234715" y="880871"/>
                  </a:lnTo>
                  <a:lnTo>
                    <a:pt x="256052" y="880869"/>
                  </a:lnTo>
                  <a:lnTo>
                    <a:pt x="277390" y="880867"/>
                  </a:lnTo>
                  <a:lnTo>
                    <a:pt x="298728" y="880864"/>
                  </a:lnTo>
                  <a:lnTo>
                    <a:pt x="320065" y="880862"/>
                  </a:lnTo>
                  <a:lnTo>
                    <a:pt x="341403" y="880859"/>
                  </a:lnTo>
                  <a:lnTo>
                    <a:pt x="362741" y="880857"/>
                  </a:lnTo>
                  <a:lnTo>
                    <a:pt x="384079" y="880854"/>
                  </a:lnTo>
                  <a:lnTo>
                    <a:pt x="405416" y="880851"/>
                  </a:lnTo>
                  <a:lnTo>
                    <a:pt x="426754" y="880847"/>
                  </a:lnTo>
                  <a:lnTo>
                    <a:pt x="448092" y="880844"/>
                  </a:lnTo>
                  <a:lnTo>
                    <a:pt x="469430" y="880840"/>
                  </a:lnTo>
                  <a:lnTo>
                    <a:pt x="490767" y="880836"/>
                  </a:lnTo>
                  <a:lnTo>
                    <a:pt x="512105" y="880831"/>
                  </a:lnTo>
                  <a:lnTo>
                    <a:pt x="533443" y="880827"/>
                  </a:lnTo>
                  <a:lnTo>
                    <a:pt x="554780" y="880822"/>
                  </a:lnTo>
                  <a:lnTo>
                    <a:pt x="576118" y="880816"/>
                  </a:lnTo>
                  <a:lnTo>
                    <a:pt x="597456" y="880810"/>
                  </a:lnTo>
                  <a:lnTo>
                    <a:pt x="618794" y="880804"/>
                  </a:lnTo>
                  <a:lnTo>
                    <a:pt x="640131" y="880798"/>
                  </a:lnTo>
                  <a:lnTo>
                    <a:pt x="661469" y="880791"/>
                  </a:lnTo>
                  <a:lnTo>
                    <a:pt x="682807" y="880783"/>
                  </a:lnTo>
                  <a:lnTo>
                    <a:pt x="704145" y="880775"/>
                  </a:lnTo>
                  <a:lnTo>
                    <a:pt x="725482" y="880766"/>
                  </a:lnTo>
                  <a:lnTo>
                    <a:pt x="746820" y="880757"/>
                  </a:lnTo>
                  <a:lnTo>
                    <a:pt x="768158" y="880747"/>
                  </a:lnTo>
                  <a:lnTo>
                    <a:pt x="789495" y="880736"/>
                  </a:lnTo>
                  <a:lnTo>
                    <a:pt x="810833" y="880725"/>
                  </a:lnTo>
                  <a:lnTo>
                    <a:pt x="832171" y="880713"/>
                  </a:lnTo>
                  <a:lnTo>
                    <a:pt x="853509" y="880700"/>
                  </a:lnTo>
                  <a:lnTo>
                    <a:pt x="874846" y="880685"/>
                  </a:lnTo>
                  <a:lnTo>
                    <a:pt x="896184" y="880670"/>
                  </a:lnTo>
                  <a:lnTo>
                    <a:pt x="917522" y="880654"/>
                  </a:lnTo>
                  <a:lnTo>
                    <a:pt x="938860" y="880637"/>
                  </a:lnTo>
                  <a:lnTo>
                    <a:pt x="960197" y="880619"/>
                  </a:lnTo>
                  <a:lnTo>
                    <a:pt x="981535" y="880599"/>
                  </a:lnTo>
                  <a:lnTo>
                    <a:pt x="1002873" y="880578"/>
                  </a:lnTo>
                  <a:lnTo>
                    <a:pt x="1024210" y="880555"/>
                  </a:lnTo>
                  <a:lnTo>
                    <a:pt x="1045548" y="880531"/>
                  </a:lnTo>
                  <a:lnTo>
                    <a:pt x="1066886" y="880505"/>
                  </a:lnTo>
                  <a:lnTo>
                    <a:pt x="1088224" y="880477"/>
                  </a:lnTo>
                  <a:lnTo>
                    <a:pt x="1109561" y="880447"/>
                  </a:lnTo>
                  <a:lnTo>
                    <a:pt x="1130899" y="880415"/>
                  </a:lnTo>
                  <a:lnTo>
                    <a:pt x="1152237" y="880381"/>
                  </a:lnTo>
                  <a:lnTo>
                    <a:pt x="1173575" y="880344"/>
                  </a:lnTo>
                  <a:lnTo>
                    <a:pt x="1194912" y="880305"/>
                  </a:lnTo>
                  <a:lnTo>
                    <a:pt x="1216250" y="880263"/>
                  </a:lnTo>
                  <a:lnTo>
                    <a:pt x="1237588" y="880218"/>
                  </a:lnTo>
                  <a:lnTo>
                    <a:pt x="1258925" y="880170"/>
                  </a:lnTo>
                  <a:lnTo>
                    <a:pt x="1280263" y="880118"/>
                  </a:lnTo>
                  <a:lnTo>
                    <a:pt x="1301601" y="880062"/>
                  </a:lnTo>
                  <a:lnTo>
                    <a:pt x="1322939" y="880003"/>
                  </a:lnTo>
                  <a:lnTo>
                    <a:pt x="1344276" y="879939"/>
                  </a:lnTo>
                  <a:lnTo>
                    <a:pt x="1365614" y="879871"/>
                  </a:lnTo>
                  <a:lnTo>
                    <a:pt x="1386952" y="879798"/>
                  </a:lnTo>
                  <a:lnTo>
                    <a:pt x="1408290" y="879719"/>
                  </a:lnTo>
                  <a:lnTo>
                    <a:pt x="1429627" y="879635"/>
                  </a:lnTo>
                  <a:lnTo>
                    <a:pt x="1450965" y="879545"/>
                  </a:lnTo>
                  <a:lnTo>
                    <a:pt x="1472303" y="879448"/>
                  </a:lnTo>
                  <a:lnTo>
                    <a:pt x="1493640" y="879345"/>
                  </a:lnTo>
                  <a:lnTo>
                    <a:pt x="1514978" y="879234"/>
                  </a:lnTo>
                  <a:lnTo>
                    <a:pt x="1536316" y="879114"/>
                  </a:lnTo>
                  <a:lnTo>
                    <a:pt x="1557654" y="878987"/>
                  </a:lnTo>
                  <a:lnTo>
                    <a:pt x="1578991" y="878850"/>
                  </a:lnTo>
                  <a:lnTo>
                    <a:pt x="1600329" y="878703"/>
                  </a:lnTo>
                  <a:lnTo>
                    <a:pt x="1621667" y="878546"/>
                  </a:lnTo>
                  <a:lnTo>
                    <a:pt x="1643005" y="878377"/>
                  </a:lnTo>
                  <a:lnTo>
                    <a:pt x="1664342" y="878196"/>
                  </a:lnTo>
                  <a:lnTo>
                    <a:pt x="1685680" y="878002"/>
                  </a:lnTo>
                  <a:lnTo>
                    <a:pt x="1707018" y="877793"/>
                  </a:lnTo>
                  <a:lnTo>
                    <a:pt x="1728355" y="877570"/>
                  </a:lnTo>
                  <a:lnTo>
                    <a:pt x="1749693" y="877330"/>
                  </a:lnTo>
                  <a:lnTo>
                    <a:pt x="1771031" y="877073"/>
                  </a:lnTo>
                  <a:lnTo>
                    <a:pt x="1792369" y="876797"/>
                  </a:lnTo>
                  <a:lnTo>
                    <a:pt x="1813706" y="876502"/>
                  </a:lnTo>
                  <a:lnTo>
                    <a:pt x="1835044" y="876184"/>
                  </a:lnTo>
                  <a:lnTo>
                    <a:pt x="1856382" y="875843"/>
                  </a:lnTo>
                  <a:lnTo>
                    <a:pt x="1877720" y="875478"/>
                  </a:lnTo>
                  <a:lnTo>
                    <a:pt x="1899057" y="875085"/>
                  </a:lnTo>
                  <a:lnTo>
                    <a:pt x="1920395" y="874664"/>
                  </a:lnTo>
                  <a:lnTo>
                    <a:pt x="1941733" y="874212"/>
                  </a:lnTo>
                  <a:lnTo>
                    <a:pt x="1963070" y="873727"/>
                  </a:lnTo>
                  <a:lnTo>
                    <a:pt x="1984408" y="873206"/>
                  </a:lnTo>
                  <a:lnTo>
                    <a:pt x="2005746" y="872647"/>
                  </a:lnTo>
                  <a:lnTo>
                    <a:pt x="2027084" y="872047"/>
                  </a:lnTo>
                  <a:lnTo>
                    <a:pt x="2048421" y="871403"/>
                  </a:lnTo>
                  <a:lnTo>
                    <a:pt x="2069759" y="870711"/>
                  </a:lnTo>
                  <a:lnTo>
                    <a:pt x="2091097" y="869969"/>
                  </a:lnTo>
                  <a:lnTo>
                    <a:pt x="2112435" y="869172"/>
                  </a:lnTo>
                  <a:lnTo>
                    <a:pt x="2133772" y="868316"/>
                  </a:lnTo>
                  <a:lnTo>
                    <a:pt x="2155110" y="867397"/>
                  </a:lnTo>
                  <a:lnTo>
                    <a:pt x="2176448" y="866410"/>
                  </a:lnTo>
                  <a:lnTo>
                    <a:pt x="2197785" y="865350"/>
                  </a:lnTo>
                  <a:lnTo>
                    <a:pt x="2219123" y="864213"/>
                  </a:lnTo>
                  <a:lnTo>
                    <a:pt x="2240461" y="862991"/>
                  </a:lnTo>
                  <a:lnTo>
                    <a:pt x="2261799" y="861680"/>
                  </a:lnTo>
                  <a:lnTo>
                    <a:pt x="2283136" y="860272"/>
                  </a:lnTo>
                  <a:lnTo>
                    <a:pt x="2304474" y="858761"/>
                  </a:lnTo>
                  <a:lnTo>
                    <a:pt x="2325812" y="857138"/>
                  </a:lnTo>
                  <a:lnTo>
                    <a:pt x="2347150" y="855397"/>
                  </a:lnTo>
                  <a:lnTo>
                    <a:pt x="2368487" y="853528"/>
                  </a:lnTo>
                  <a:lnTo>
                    <a:pt x="2389825" y="851522"/>
                  </a:lnTo>
                  <a:lnTo>
                    <a:pt x="2411163" y="849370"/>
                  </a:lnTo>
                  <a:lnTo>
                    <a:pt x="2432500" y="847062"/>
                  </a:lnTo>
                  <a:lnTo>
                    <a:pt x="2453838" y="844586"/>
                  </a:lnTo>
                  <a:lnTo>
                    <a:pt x="2475176" y="841931"/>
                  </a:lnTo>
                  <a:lnTo>
                    <a:pt x="2496514" y="839084"/>
                  </a:lnTo>
                  <a:lnTo>
                    <a:pt x="2517851" y="836034"/>
                  </a:lnTo>
                  <a:lnTo>
                    <a:pt x="2539189" y="832766"/>
                  </a:lnTo>
                  <a:lnTo>
                    <a:pt x="2560527" y="829266"/>
                  </a:lnTo>
                  <a:lnTo>
                    <a:pt x="2581865" y="825519"/>
                  </a:lnTo>
                  <a:lnTo>
                    <a:pt x="2603202" y="821511"/>
                  </a:lnTo>
                  <a:lnTo>
                    <a:pt x="2624540" y="817223"/>
                  </a:lnTo>
                  <a:lnTo>
                    <a:pt x="2645878" y="812640"/>
                  </a:lnTo>
                  <a:lnTo>
                    <a:pt x="2667215" y="807745"/>
                  </a:lnTo>
                  <a:lnTo>
                    <a:pt x="2688553" y="802520"/>
                  </a:lnTo>
                  <a:lnTo>
                    <a:pt x="2709891" y="796946"/>
                  </a:lnTo>
                  <a:lnTo>
                    <a:pt x="2731229" y="791005"/>
                  </a:lnTo>
                  <a:lnTo>
                    <a:pt x="2752566" y="784678"/>
                  </a:lnTo>
                  <a:lnTo>
                    <a:pt x="2773904" y="777947"/>
                  </a:lnTo>
                  <a:lnTo>
                    <a:pt x="2795242" y="770794"/>
                  </a:lnTo>
                  <a:lnTo>
                    <a:pt x="2816580" y="763200"/>
                  </a:lnTo>
                  <a:lnTo>
                    <a:pt x="2837917" y="755147"/>
                  </a:lnTo>
                  <a:lnTo>
                    <a:pt x="2859255" y="746619"/>
                  </a:lnTo>
                  <a:lnTo>
                    <a:pt x="2880593" y="737600"/>
                  </a:lnTo>
                  <a:lnTo>
                    <a:pt x="2901931" y="728075"/>
                  </a:lnTo>
                  <a:lnTo>
                    <a:pt x="2923268" y="718031"/>
                  </a:lnTo>
                  <a:lnTo>
                    <a:pt x="2944606" y="707457"/>
                  </a:lnTo>
                  <a:lnTo>
                    <a:pt x="2965944" y="696344"/>
                  </a:lnTo>
                  <a:lnTo>
                    <a:pt x="2987281" y="684686"/>
                  </a:lnTo>
                  <a:lnTo>
                    <a:pt x="3008619" y="672478"/>
                  </a:lnTo>
                  <a:lnTo>
                    <a:pt x="3029957" y="659720"/>
                  </a:lnTo>
                  <a:lnTo>
                    <a:pt x="3051295" y="646413"/>
                  </a:lnTo>
                  <a:lnTo>
                    <a:pt x="3072632" y="632562"/>
                  </a:lnTo>
                  <a:lnTo>
                    <a:pt x="3093970" y="618177"/>
                  </a:lnTo>
                  <a:lnTo>
                    <a:pt x="3115308" y="603270"/>
                  </a:lnTo>
                  <a:lnTo>
                    <a:pt x="3136646" y="587856"/>
                  </a:lnTo>
                  <a:lnTo>
                    <a:pt x="3157983" y="571954"/>
                  </a:lnTo>
                  <a:lnTo>
                    <a:pt x="3179321" y="555586"/>
                  </a:lnTo>
                  <a:lnTo>
                    <a:pt x="3200659" y="538778"/>
                  </a:lnTo>
                  <a:lnTo>
                    <a:pt x="3221996" y="521558"/>
                  </a:lnTo>
                  <a:lnTo>
                    <a:pt x="3243334" y="503956"/>
                  </a:lnTo>
                  <a:lnTo>
                    <a:pt x="3264672" y="486006"/>
                  </a:lnTo>
                  <a:lnTo>
                    <a:pt x="3286010" y="467742"/>
                  </a:lnTo>
                  <a:lnTo>
                    <a:pt x="3307347" y="449200"/>
                  </a:lnTo>
                  <a:lnTo>
                    <a:pt x="3328685" y="430419"/>
                  </a:lnTo>
                  <a:lnTo>
                    <a:pt x="3350023" y="411437"/>
                  </a:lnTo>
                  <a:lnTo>
                    <a:pt x="3371361" y="392294"/>
                  </a:lnTo>
                  <a:lnTo>
                    <a:pt x="3392698" y="373030"/>
                  </a:lnTo>
                  <a:lnTo>
                    <a:pt x="3414036" y="353687"/>
                  </a:lnTo>
                  <a:lnTo>
                    <a:pt x="3435374" y="334306"/>
                  </a:lnTo>
                  <a:lnTo>
                    <a:pt x="3456711" y="314928"/>
                  </a:lnTo>
                  <a:lnTo>
                    <a:pt x="3478049" y="295597"/>
                  </a:lnTo>
                  <a:lnTo>
                    <a:pt x="3499387" y="276354"/>
                  </a:lnTo>
                  <a:lnTo>
                    <a:pt x="3520725" y="257241"/>
                  </a:lnTo>
                  <a:lnTo>
                    <a:pt x="3542062" y="238303"/>
                  </a:lnTo>
                  <a:lnTo>
                    <a:pt x="3563400" y="219580"/>
                  </a:lnTo>
                  <a:lnTo>
                    <a:pt x="3584738" y="201113"/>
                  </a:lnTo>
                  <a:lnTo>
                    <a:pt x="3606076" y="182945"/>
                  </a:lnTo>
                  <a:lnTo>
                    <a:pt x="3627413" y="165114"/>
                  </a:lnTo>
                  <a:lnTo>
                    <a:pt x="3648751" y="147657"/>
                  </a:lnTo>
                  <a:lnTo>
                    <a:pt x="3670089" y="130610"/>
                  </a:lnTo>
                  <a:lnTo>
                    <a:pt x="3691426" y="114007"/>
                  </a:lnTo>
                  <a:lnTo>
                    <a:pt x="3712764" y="97877"/>
                  </a:lnTo>
                  <a:lnTo>
                    <a:pt x="3734102" y="82246"/>
                  </a:lnTo>
                  <a:lnTo>
                    <a:pt x="3755440" y="67140"/>
                  </a:lnTo>
                  <a:lnTo>
                    <a:pt x="3776777" y="52575"/>
                  </a:lnTo>
                  <a:lnTo>
                    <a:pt x="3798115" y="38570"/>
                  </a:lnTo>
                  <a:lnTo>
                    <a:pt x="3819453" y="25134"/>
                  </a:lnTo>
                  <a:lnTo>
                    <a:pt x="3840791" y="12276"/>
                  </a:lnTo>
                  <a:lnTo>
                    <a:pt x="3862128" y="0"/>
                  </a:lnTo>
                  <a:lnTo>
                    <a:pt x="3862128" y="266026"/>
                  </a:lnTo>
                  <a:lnTo>
                    <a:pt x="3840791" y="282236"/>
                  </a:lnTo>
                  <a:lnTo>
                    <a:pt x="3819453" y="298567"/>
                  </a:lnTo>
                  <a:lnTo>
                    <a:pt x="3798115" y="314995"/>
                  </a:lnTo>
                  <a:lnTo>
                    <a:pt x="3776777" y="331495"/>
                  </a:lnTo>
                  <a:lnTo>
                    <a:pt x="3755440" y="348042"/>
                  </a:lnTo>
                  <a:lnTo>
                    <a:pt x="3734102" y="364613"/>
                  </a:lnTo>
                  <a:lnTo>
                    <a:pt x="3712764" y="381181"/>
                  </a:lnTo>
                  <a:lnTo>
                    <a:pt x="3691426" y="397721"/>
                  </a:lnTo>
                  <a:lnTo>
                    <a:pt x="3670089" y="414209"/>
                  </a:lnTo>
                  <a:lnTo>
                    <a:pt x="3648751" y="430618"/>
                  </a:lnTo>
                  <a:lnTo>
                    <a:pt x="3627413" y="446924"/>
                  </a:lnTo>
                  <a:lnTo>
                    <a:pt x="3606076" y="463101"/>
                  </a:lnTo>
                  <a:lnTo>
                    <a:pt x="3584738" y="479123"/>
                  </a:lnTo>
                  <a:lnTo>
                    <a:pt x="3563400" y="494966"/>
                  </a:lnTo>
                  <a:lnTo>
                    <a:pt x="3542062" y="510606"/>
                  </a:lnTo>
                  <a:lnTo>
                    <a:pt x="3520725" y="526016"/>
                  </a:lnTo>
                  <a:lnTo>
                    <a:pt x="3499387" y="541176"/>
                  </a:lnTo>
                  <a:lnTo>
                    <a:pt x="3478049" y="556061"/>
                  </a:lnTo>
                  <a:lnTo>
                    <a:pt x="3456711" y="570650"/>
                  </a:lnTo>
                  <a:lnTo>
                    <a:pt x="3435374" y="584923"/>
                  </a:lnTo>
                  <a:lnTo>
                    <a:pt x="3414036" y="598861"/>
                  </a:lnTo>
                  <a:lnTo>
                    <a:pt x="3392698" y="612447"/>
                  </a:lnTo>
                  <a:lnTo>
                    <a:pt x="3371361" y="625664"/>
                  </a:lnTo>
                  <a:lnTo>
                    <a:pt x="3350023" y="638500"/>
                  </a:lnTo>
                  <a:lnTo>
                    <a:pt x="3328685" y="650942"/>
                  </a:lnTo>
                  <a:lnTo>
                    <a:pt x="3307347" y="662980"/>
                  </a:lnTo>
                  <a:lnTo>
                    <a:pt x="3286010" y="674607"/>
                  </a:lnTo>
                  <a:lnTo>
                    <a:pt x="3264672" y="685816"/>
                  </a:lnTo>
                  <a:lnTo>
                    <a:pt x="3243334" y="696603"/>
                  </a:lnTo>
                  <a:lnTo>
                    <a:pt x="3221996" y="706967"/>
                  </a:lnTo>
                  <a:lnTo>
                    <a:pt x="3200659" y="716908"/>
                  </a:lnTo>
                  <a:lnTo>
                    <a:pt x="3179321" y="726426"/>
                  </a:lnTo>
                  <a:lnTo>
                    <a:pt x="3157983" y="735526"/>
                  </a:lnTo>
                  <a:lnTo>
                    <a:pt x="3136646" y="744213"/>
                  </a:lnTo>
                  <a:lnTo>
                    <a:pt x="3115308" y="752492"/>
                  </a:lnTo>
                  <a:lnTo>
                    <a:pt x="3093970" y="760372"/>
                  </a:lnTo>
                  <a:lnTo>
                    <a:pt x="3072632" y="767861"/>
                  </a:lnTo>
                  <a:lnTo>
                    <a:pt x="3051295" y="774968"/>
                  </a:lnTo>
                  <a:lnTo>
                    <a:pt x="3029957" y="781705"/>
                  </a:lnTo>
                  <a:lnTo>
                    <a:pt x="3008619" y="788082"/>
                  </a:lnTo>
                  <a:lnTo>
                    <a:pt x="2987281" y="794111"/>
                  </a:lnTo>
                  <a:lnTo>
                    <a:pt x="2965944" y="799805"/>
                  </a:lnTo>
                  <a:lnTo>
                    <a:pt x="2944606" y="805177"/>
                  </a:lnTo>
                  <a:lnTo>
                    <a:pt x="2923268" y="810238"/>
                  </a:lnTo>
                  <a:lnTo>
                    <a:pt x="2901931" y="815002"/>
                  </a:lnTo>
                  <a:lnTo>
                    <a:pt x="2880593" y="819482"/>
                  </a:lnTo>
                  <a:lnTo>
                    <a:pt x="2859255" y="823690"/>
                  </a:lnTo>
                  <a:lnTo>
                    <a:pt x="2837917" y="827640"/>
                  </a:lnTo>
                  <a:lnTo>
                    <a:pt x="2816580" y="831344"/>
                  </a:lnTo>
                  <a:lnTo>
                    <a:pt x="2795242" y="834815"/>
                  </a:lnTo>
                  <a:lnTo>
                    <a:pt x="2773904" y="838064"/>
                  </a:lnTo>
                  <a:lnTo>
                    <a:pt x="2752566" y="841103"/>
                  </a:lnTo>
                  <a:lnTo>
                    <a:pt x="2731229" y="843943"/>
                  </a:lnTo>
                  <a:lnTo>
                    <a:pt x="2709891" y="846597"/>
                  </a:lnTo>
                  <a:lnTo>
                    <a:pt x="2688553" y="849074"/>
                  </a:lnTo>
                  <a:lnTo>
                    <a:pt x="2667215" y="851384"/>
                  </a:lnTo>
                  <a:lnTo>
                    <a:pt x="2645878" y="853537"/>
                  </a:lnTo>
                  <a:lnTo>
                    <a:pt x="2624540" y="855543"/>
                  </a:lnTo>
                  <a:lnTo>
                    <a:pt x="2603202" y="857411"/>
                  </a:lnTo>
                  <a:lnTo>
                    <a:pt x="2581865" y="859149"/>
                  </a:lnTo>
                  <a:lnTo>
                    <a:pt x="2560527" y="860766"/>
                  </a:lnTo>
                  <a:lnTo>
                    <a:pt x="2539189" y="862268"/>
                  </a:lnTo>
                  <a:lnTo>
                    <a:pt x="2517851" y="863664"/>
                  </a:lnTo>
                  <a:lnTo>
                    <a:pt x="2496514" y="864961"/>
                  </a:lnTo>
                  <a:lnTo>
                    <a:pt x="2475176" y="866164"/>
                  </a:lnTo>
                  <a:lnTo>
                    <a:pt x="2453838" y="867280"/>
                  </a:lnTo>
                  <a:lnTo>
                    <a:pt x="2432500" y="868315"/>
                  </a:lnTo>
                  <a:lnTo>
                    <a:pt x="2411163" y="869275"/>
                  </a:lnTo>
                  <a:lnTo>
                    <a:pt x="2389825" y="870164"/>
                  </a:lnTo>
                  <a:lnTo>
                    <a:pt x="2368487" y="870987"/>
                  </a:lnTo>
                  <a:lnTo>
                    <a:pt x="2347150" y="871750"/>
                  </a:lnTo>
                  <a:lnTo>
                    <a:pt x="2325812" y="872456"/>
                  </a:lnTo>
                  <a:lnTo>
                    <a:pt x="2304474" y="873109"/>
                  </a:lnTo>
                  <a:lnTo>
                    <a:pt x="2283136" y="873713"/>
                  </a:lnTo>
                  <a:lnTo>
                    <a:pt x="2261799" y="874271"/>
                  </a:lnTo>
                  <a:lnTo>
                    <a:pt x="2240461" y="874788"/>
                  </a:lnTo>
                  <a:lnTo>
                    <a:pt x="2219123" y="875265"/>
                  </a:lnTo>
                  <a:lnTo>
                    <a:pt x="2197785" y="875706"/>
                  </a:lnTo>
                  <a:lnTo>
                    <a:pt x="2176448" y="876113"/>
                  </a:lnTo>
                  <a:lnTo>
                    <a:pt x="2155110" y="876489"/>
                  </a:lnTo>
                  <a:lnTo>
                    <a:pt x="2133772" y="876836"/>
                  </a:lnTo>
                  <a:lnTo>
                    <a:pt x="2112435" y="877156"/>
                  </a:lnTo>
                  <a:lnTo>
                    <a:pt x="2091097" y="877452"/>
                  </a:lnTo>
                  <a:lnTo>
                    <a:pt x="2069759" y="877724"/>
                  </a:lnTo>
                  <a:lnTo>
                    <a:pt x="2048421" y="877976"/>
                  </a:lnTo>
                  <a:lnTo>
                    <a:pt x="2027084" y="878208"/>
                  </a:lnTo>
                  <a:lnTo>
                    <a:pt x="2005746" y="878422"/>
                  </a:lnTo>
                  <a:lnTo>
                    <a:pt x="1984408" y="878619"/>
                  </a:lnTo>
                  <a:lnTo>
                    <a:pt x="1963070" y="878800"/>
                  </a:lnTo>
                  <a:lnTo>
                    <a:pt x="1941733" y="878968"/>
                  </a:lnTo>
                  <a:lnTo>
                    <a:pt x="1920395" y="879122"/>
                  </a:lnTo>
                  <a:lnTo>
                    <a:pt x="1899057" y="879264"/>
                  </a:lnTo>
                  <a:lnTo>
                    <a:pt x="1877720" y="879395"/>
                  </a:lnTo>
                  <a:lnTo>
                    <a:pt x="1856382" y="879516"/>
                  </a:lnTo>
                  <a:lnTo>
                    <a:pt x="1835044" y="879627"/>
                  </a:lnTo>
                  <a:lnTo>
                    <a:pt x="1813706" y="879729"/>
                  </a:lnTo>
                  <a:lnTo>
                    <a:pt x="1792369" y="879823"/>
                  </a:lnTo>
                  <a:lnTo>
                    <a:pt x="1771031" y="879909"/>
                  </a:lnTo>
                  <a:lnTo>
                    <a:pt x="1749693" y="879989"/>
                  </a:lnTo>
                  <a:lnTo>
                    <a:pt x="1728355" y="880062"/>
                  </a:lnTo>
                  <a:lnTo>
                    <a:pt x="1707018" y="880130"/>
                  </a:lnTo>
                  <a:lnTo>
                    <a:pt x="1685680" y="880192"/>
                  </a:lnTo>
                  <a:lnTo>
                    <a:pt x="1664342" y="880249"/>
                  </a:lnTo>
                  <a:lnTo>
                    <a:pt x="1643005" y="880302"/>
                  </a:lnTo>
                  <a:lnTo>
                    <a:pt x="1621667" y="880350"/>
                  </a:lnTo>
                  <a:lnTo>
                    <a:pt x="1600329" y="880394"/>
                  </a:lnTo>
                  <a:lnTo>
                    <a:pt x="1578991" y="880435"/>
                  </a:lnTo>
                  <a:lnTo>
                    <a:pt x="1557654" y="880473"/>
                  </a:lnTo>
                  <a:lnTo>
                    <a:pt x="1536316" y="880507"/>
                  </a:lnTo>
                  <a:lnTo>
                    <a:pt x="1514978" y="880539"/>
                  </a:lnTo>
                  <a:lnTo>
                    <a:pt x="1493640" y="880568"/>
                  </a:lnTo>
                  <a:lnTo>
                    <a:pt x="1472303" y="880595"/>
                  </a:lnTo>
                  <a:lnTo>
                    <a:pt x="1450965" y="880620"/>
                  </a:lnTo>
                  <a:lnTo>
                    <a:pt x="1429627" y="880642"/>
                  </a:lnTo>
                  <a:lnTo>
                    <a:pt x="1408290" y="880663"/>
                  </a:lnTo>
                  <a:lnTo>
                    <a:pt x="1386952" y="880682"/>
                  </a:lnTo>
                  <a:lnTo>
                    <a:pt x="1365614" y="880700"/>
                  </a:lnTo>
                  <a:lnTo>
                    <a:pt x="1344276" y="880716"/>
                  </a:lnTo>
                  <a:lnTo>
                    <a:pt x="1322939" y="880731"/>
                  </a:lnTo>
                  <a:lnTo>
                    <a:pt x="1301601" y="880745"/>
                  </a:lnTo>
                  <a:lnTo>
                    <a:pt x="1280263" y="880757"/>
                  </a:lnTo>
                  <a:lnTo>
                    <a:pt x="1258925" y="880769"/>
                  </a:lnTo>
                  <a:lnTo>
                    <a:pt x="1237588" y="880779"/>
                  </a:lnTo>
                  <a:lnTo>
                    <a:pt x="1216250" y="880789"/>
                  </a:lnTo>
                  <a:lnTo>
                    <a:pt x="1194912" y="880798"/>
                  </a:lnTo>
                  <a:lnTo>
                    <a:pt x="1173575" y="880806"/>
                  </a:lnTo>
                  <a:lnTo>
                    <a:pt x="1152237" y="880814"/>
                  </a:lnTo>
                  <a:lnTo>
                    <a:pt x="1130899" y="880821"/>
                  </a:lnTo>
                  <a:lnTo>
                    <a:pt x="1109561" y="880827"/>
                  </a:lnTo>
                  <a:lnTo>
                    <a:pt x="1088224" y="880833"/>
                  </a:lnTo>
                  <a:lnTo>
                    <a:pt x="1066886" y="880838"/>
                  </a:lnTo>
                  <a:lnTo>
                    <a:pt x="1045548" y="880843"/>
                  </a:lnTo>
                  <a:lnTo>
                    <a:pt x="1024210" y="880848"/>
                  </a:lnTo>
                  <a:lnTo>
                    <a:pt x="1002873" y="880852"/>
                  </a:lnTo>
                  <a:lnTo>
                    <a:pt x="981535" y="880856"/>
                  </a:lnTo>
                  <a:lnTo>
                    <a:pt x="960197" y="880859"/>
                  </a:lnTo>
                  <a:lnTo>
                    <a:pt x="938860" y="880862"/>
                  </a:lnTo>
                  <a:lnTo>
                    <a:pt x="917522" y="880865"/>
                  </a:lnTo>
                  <a:lnTo>
                    <a:pt x="896184" y="880868"/>
                  </a:lnTo>
                  <a:lnTo>
                    <a:pt x="874846" y="880871"/>
                  </a:lnTo>
                  <a:lnTo>
                    <a:pt x="853509" y="880873"/>
                  </a:lnTo>
                  <a:lnTo>
                    <a:pt x="832171" y="880875"/>
                  </a:lnTo>
                  <a:lnTo>
                    <a:pt x="810833" y="880877"/>
                  </a:lnTo>
                  <a:lnTo>
                    <a:pt x="789495" y="880879"/>
                  </a:lnTo>
                  <a:lnTo>
                    <a:pt x="768158" y="880880"/>
                  </a:lnTo>
                  <a:lnTo>
                    <a:pt x="746820" y="880882"/>
                  </a:lnTo>
                  <a:lnTo>
                    <a:pt x="725482" y="880883"/>
                  </a:lnTo>
                  <a:lnTo>
                    <a:pt x="704145" y="880884"/>
                  </a:lnTo>
                  <a:lnTo>
                    <a:pt x="682807" y="880885"/>
                  </a:lnTo>
                  <a:lnTo>
                    <a:pt x="661469" y="880887"/>
                  </a:lnTo>
                  <a:lnTo>
                    <a:pt x="640131" y="880887"/>
                  </a:lnTo>
                  <a:lnTo>
                    <a:pt x="618794" y="880888"/>
                  </a:lnTo>
                  <a:lnTo>
                    <a:pt x="597456" y="880889"/>
                  </a:lnTo>
                  <a:lnTo>
                    <a:pt x="576118" y="880890"/>
                  </a:lnTo>
                  <a:lnTo>
                    <a:pt x="554780" y="880891"/>
                  </a:lnTo>
                  <a:lnTo>
                    <a:pt x="533443" y="880891"/>
                  </a:lnTo>
                  <a:lnTo>
                    <a:pt x="512105" y="880892"/>
                  </a:lnTo>
                  <a:lnTo>
                    <a:pt x="490767" y="880892"/>
                  </a:lnTo>
                  <a:lnTo>
                    <a:pt x="469430" y="880893"/>
                  </a:lnTo>
                  <a:lnTo>
                    <a:pt x="448092" y="880893"/>
                  </a:lnTo>
                  <a:lnTo>
                    <a:pt x="426754" y="880894"/>
                  </a:lnTo>
                  <a:lnTo>
                    <a:pt x="405416" y="880894"/>
                  </a:lnTo>
                  <a:lnTo>
                    <a:pt x="384079" y="880894"/>
                  </a:lnTo>
                  <a:lnTo>
                    <a:pt x="362741" y="880895"/>
                  </a:lnTo>
                  <a:lnTo>
                    <a:pt x="341403" y="880895"/>
                  </a:lnTo>
                  <a:lnTo>
                    <a:pt x="320065" y="880895"/>
                  </a:lnTo>
                  <a:lnTo>
                    <a:pt x="298728" y="880896"/>
                  </a:lnTo>
                  <a:lnTo>
                    <a:pt x="277390" y="880896"/>
                  </a:lnTo>
                  <a:lnTo>
                    <a:pt x="256052" y="880896"/>
                  </a:lnTo>
                  <a:lnTo>
                    <a:pt x="234715" y="880896"/>
                  </a:lnTo>
                  <a:lnTo>
                    <a:pt x="213377" y="880896"/>
                  </a:lnTo>
                  <a:lnTo>
                    <a:pt x="192039" y="880897"/>
                  </a:lnTo>
                  <a:lnTo>
                    <a:pt x="170701" y="880897"/>
                  </a:lnTo>
                  <a:lnTo>
                    <a:pt x="149364" y="880897"/>
                  </a:lnTo>
                  <a:lnTo>
                    <a:pt x="128026" y="880897"/>
                  </a:lnTo>
                  <a:lnTo>
                    <a:pt x="106688" y="880897"/>
                  </a:lnTo>
                  <a:lnTo>
                    <a:pt x="85350" y="880897"/>
                  </a:lnTo>
                  <a:lnTo>
                    <a:pt x="64013" y="880897"/>
                  </a:lnTo>
                  <a:lnTo>
                    <a:pt x="42675" y="880897"/>
                  </a:lnTo>
                  <a:lnTo>
                    <a:pt x="21337" y="880897"/>
                  </a:lnTo>
                  <a:close/>
                </a:path>
              </a:pathLst>
            </a:custGeom>
            <a:solidFill>
              <a:srgbClr val="5B87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7" name="pl857"/>
            <p:cNvSpPr/>
            <p:nvPr/>
          </p:nvSpPr>
          <p:spPr>
            <a:xfrm>
              <a:off x="4848104" y="3561450"/>
              <a:ext cx="3862128" cy="880885"/>
            </a:xfrm>
            <a:custGeom>
              <a:avLst/>
              <a:pathLst>
                <a:path w="3862128" h="880885">
                  <a:moveTo>
                    <a:pt x="0" y="880885"/>
                  </a:moveTo>
                  <a:lnTo>
                    <a:pt x="21337" y="880884"/>
                  </a:lnTo>
                  <a:lnTo>
                    <a:pt x="42675" y="880883"/>
                  </a:lnTo>
                  <a:lnTo>
                    <a:pt x="64013" y="880882"/>
                  </a:lnTo>
                  <a:lnTo>
                    <a:pt x="85350" y="880881"/>
                  </a:lnTo>
                  <a:lnTo>
                    <a:pt x="106688" y="880880"/>
                  </a:lnTo>
                  <a:lnTo>
                    <a:pt x="128026" y="880879"/>
                  </a:lnTo>
                  <a:lnTo>
                    <a:pt x="149364" y="880877"/>
                  </a:lnTo>
                  <a:lnTo>
                    <a:pt x="170701" y="880876"/>
                  </a:lnTo>
                  <a:lnTo>
                    <a:pt x="192039" y="880874"/>
                  </a:lnTo>
                  <a:lnTo>
                    <a:pt x="213377" y="880872"/>
                  </a:lnTo>
                  <a:lnTo>
                    <a:pt x="234715" y="880871"/>
                  </a:lnTo>
                  <a:lnTo>
                    <a:pt x="256052" y="880869"/>
                  </a:lnTo>
                  <a:lnTo>
                    <a:pt x="277390" y="880867"/>
                  </a:lnTo>
                  <a:lnTo>
                    <a:pt x="298728" y="880864"/>
                  </a:lnTo>
                  <a:lnTo>
                    <a:pt x="320065" y="880862"/>
                  </a:lnTo>
                  <a:lnTo>
                    <a:pt x="341403" y="880859"/>
                  </a:lnTo>
                  <a:lnTo>
                    <a:pt x="362741" y="880857"/>
                  </a:lnTo>
                  <a:lnTo>
                    <a:pt x="384079" y="880854"/>
                  </a:lnTo>
                  <a:lnTo>
                    <a:pt x="405416" y="880851"/>
                  </a:lnTo>
                  <a:lnTo>
                    <a:pt x="426754" y="880847"/>
                  </a:lnTo>
                  <a:lnTo>
                    <a:pt x="448092" y="880844"/>
                  </a:lnTo>
                  <a:lnTo>
                    <a:pt x="469430" y="880840"/>
                  </a:lnTo>
                  <a:lnTo>
                    <a:pt x="490767" y="880836"/>
                  </a:lnTo>
                  <a:lnTo>
                    <a:pt x="512105" y="880831"/>
                  </a:lnTo>
                  <a:lnTo>
                    <a:pt x="533443" y="880827"/>
                  </a:lnTo>
                  <a:lnTo>
                    <a:pt x="554780" y="880822"/>
                  </a:lnTo>
                  <a:lnTo>
                    <a:pt x="576118" y="880816"/>
                  </a:lnTo>
                  <a:lnTo>
                    <a:pt x="597456" y="880810"/>
                  </a:lnTo>
                  <a:lnTo>
                    <a:pt x="618794" y="880804"/>
                  </a:lnTo>
                  <a:lnTo>
                    <a:pt x="640131" y="880798"/>
                  </a:lnTo>
                  <a:lnTo>
                    <a:pt x="661469" y="880791"/>
                  </a:lnTo>
                  <a:lnTo>
                    <a:pt x="682807" y="880783"/>
                  </a:lnTo>
                  <a:lnTo>
                    <a:pt x="704145" y="880775"/>
                  </a:lnTo>
                  <a:lnTo>
                    <a:pt x="725482" y="880766"/>
                  </a:lnTo>
                  <a:lnTo>
                    <a:pt x="746820" y="880757"/>
                  </a:lnTo>
                  <a:lnTo>
                    <a:pt x="768158" y="880747"/>
                  </a:lnTo>
                  <a:lnTo>
                    <a:pt x="789495" y="880736"/>
                  </a:lnTo>
                  <a:lnTo>
                    <a:pt x="810833" y="880725"/>
                  </a:lnTo>
                  <a:lnTo>
                    <a:pt x="832171" y="880713"/>
                  </a:lnTo>
                  <a:lnTo>
                    <a:pt x="853509" y="880700"/>
                  </a:lnTo>
                  <a:lnTo>
                    <a:pt x="874846" y="880685"/>
                  </a:lnTo>
                  <a:lnTo>
                    <a:pt x="896184" y="880670"/>
                  </a:lnTo>
                  <a:lnTo>
                    <a:pt x="917522" y="880654"/>
                  </a:lnTo>
                  <a:lnTo>
                    <a:pt x="938860" y="880637"/>
                  </a:lnTo>
                  <a:lnTo>
                    <a:pt x="960197" y="880619"/>
                  </a:lnTo>
                  <a:lnTo>
                    <a:pt x="981535" y="880599"/>
                  </a:lnTo>
                  <a:lnTo>
                    <a:pt x="1002873" y="880578"/>
                  </a:lnTo>
                  <a:lnTo>
                    <a:pt x="1024210" y="880555"/>
                  </a:lnTo>
                  <a:lnTo>
                    <a:pt x="1045548" y="880531"/>
                  </a:lnTo>
                  <a:lnTo>
                    <a:pt x="1066886" y="880505"/>
                  </a:lnTo>
                  <a:lnTo>
                    <a:pt x="1088224" y="880477"/>
                  </a:lnTo>
                  <a:lnTo>
                    <a:pt x="1109561" y="880447"/>
                  </a:lnTo>
                  <a:lnTo>
                    <a:pt x="1130899" y="880415"/>
                  </a:lnTo>
                  <a:lnTo>
                    <a:pt x="1152237" y="880381"/>
                  </a:lnTo>
                  <a:lnTo>
                    <a:pt x="1173575" y="880344"/>
                  </a:lnTo>
                  <a:lnTo>
                    <a:pt x="1194912" y="880305"/>
                  </a:lnTo>
                  <a:lnTo>
                    <a:pt x="1216250" y="880263"/>
                  </a:lnTo>
                  <a:lnTo>
                    <a:pt x="1237588" y="880218"/>
                  </a:lnTo>
                  <a:lnTo>
                    <a:pt x="1258925" y="880170"/>
                  </a:lnTo>
                  <a:lnTo>
                    <a:pt x="1280263" y="880118"/>
                  </a:lnTo>
                  <a:lnTo>
                    <a:pt x="1301601" y="880062"/>
                  </a:lnTo>
                  <a:lnTo>
                    <a:pt x="1322939" y="880003"/>
                  </a:lnTo>
                  <a:lnTo>
                    <a:pt x="1344276" y="879939"/>
                  </a:lnTo>
                  <a:lnTo>
                    <a:pt x="1365614" y="879871"/>
                  </a:lnTo>
                  <a:lnTo>
                    <a:pt x="1386952" y="879798"/>
                  </a:lnTo>
                  <a:lnTo>
                    <a:pt x="1408290" y="879719"/>
                  </a:lnTo>
                  <a:lnTo>
                    <a:pt x="1429627" y="879635"/>
                  </a:lnTo>
                  <a:lnTo>
                    <a:pt x="1450965" y="879545"/>
                  </a:lnTo>
                  <a:lnTo>
                    <a:pt x="1472303" y="879448"/>
                  </a:lnTo>
                  <a:lnTo>
                    <a:pt x="1493640" y="879345"/>
                  </a:lnTo>
                  <a:lnTo>
                    <a:pt x="1514978" y="879234"/>
                  </a:lnTo>
                  <a:lnTo>
                    <a:pt x="1536316" y="879114"/>
                  </a:lnTo>
                  <a:lnTo>
                    <a:pt x="1557654" y="878987"/>
                  </a:lnTo>
                  <a:lnTo>
                    <a:pt x="1578991" y="878850"/>
                  </a:lnTo>
                  <a:lnTo>
                    <a:pt x="1600329" y="878703"/>
                  </a:lnTo>
                  <a:lnTo>
                    <a:pt x="1621667" y="878546"/>
                  </a:lnTo>
                  <a:lnTo>
                    <a:pt x="1643005" y="878377"/>
                  </a:lnTo>
                  <a:lnTo>
                    <a:pt x="1664342" y="878196"/>
                  </a:lnTo>
                  <a:lnTo>
                    <a:pt x="1685680" y="878002"/>
                  </a:lnTo>
                  <a:lnTo>
                    <a:pt x="1707018" y="877793"/>
                  </a:lnTo>
                  <a:lnTo>
                    <a:pt x="1728355" y="877570"/>
                  </a:lnTo>
                  <a:lnTo>
                    <a:pt x="1749693" y="877330"/>
                  </a:lnTo>
                  <a:lnTo>
                    <a:pt x="1771031" y="877073"/>
                  </a:lnTo>
                  <a:lnTo>
                    <a:pt x="1792369" y="876797"/>
                  </a:lnTo>
                  <a:lnTo>
                    <a:pt x="1813706" y="876502"/>
                  </a:lnTo>
                  <a:lnTo>
                    <a:pt x="1835044" y="876184"/>
                  </a:lnTo>
                  <a:lnTo>
                    <a:pt x="1856382" y="875843"/>
                  </a:lnTo>
                  <a:lnTo>
                    <a:pt x="1877720" y="875478"/>
                  </a:lnTo>
                  <a:lnTo>
                    <a:pt x="1899057" y="875085"/>
                  </a:lnTo>
                  <a:lnTo>
                    <a:pt x="1920395" y="874664"/>
                  </a:lnTo>
                  <a:lnTo>
                    <a:pt x="1941733" y="874212"/>
                  </a:lnTo>
                  <a:lnTo>
                    <a:pt x="1963070" y="873727"/>
                  </a:lnTo>
                  <a:lnTo>
                    <a:pt x="1984408" y="873206"/>
                  </a:lnTo>
                  <a:lnTo>
                    <a:pt x="2005746" y="872647"/>
                  </a:lnTo>
                  <a:lnTo>
                    <a:pt x="2027084" y="872047"/>
                  </a:lnTo>
                  <a:lnTo>
                    <a:pt x="2048421" y="871403"/>
                  </a:lnTo>
                  <a:lnTo>
                    <a:pt x="2069759" y="870711"/>
                  </a:lnTo>
                  <a:lnTo>
                    <a:pt x="2091097" y="869969"/>
                  </a:lnTo>
                  <a:lnTo>
                    <a:pt x="2112435" y="869172"/>
                  </a:lnTo>
                  <a:lnTo>
                    <a:pt x="2133772" y="868316"/>
                  </a:lnTo>
                  <a:lnTo>
                    <a:pt x="2155110" y="867397"/>
                  </a:lnTo>
                  <a:lnTo>
                    <a:pt x="2176448" y="866410"/>
                  </a:lnTo>
                  <a:lnTo>
                    <a:pt x="2197785" y="865350"/>
                  </a:lnTo>
                  <a:lnTo>
                    <a:pt x="2219123" y="864213"/>
                  </a:lnTo>
                  <a:lnTo>
                    <a:pt x="2240461" y="862991"/>
                  </a:lnTo>
                  <a:lnTo>
                    <a:pt x="2261799" y="861680"/>
                  </a:lnTo>
                  <a:lnTo>
                    <a:pt x="2283136" y="860272"/>
                  </a:lnTo>
                  <a:lnTo>
                    <a:pt x="2304474" y="858761"/>
                  </a:lnTo>
                  <a:lnTo>
                    <a:pt x="2325812" y="857138"/>
                  </a:lnTo>
                  <a:lnTo>
                    <a:pt x="2347150" y="855397"/>
                  </a:lnTo>
                  <a:lnTo>
                    <a:pt x="2368487" y="853528"/>
                  </a:lnTo>
                  <a:lnTo>
                    <a:pt x="2389825" y="851522"/>
                  </a:lnTo>
                  <a:lnTo>
                    <a:pt x="2411163" y="849370"/>
                  </a:lnTo>
                  <a:lnTo>
                    <a:pt x="2432500" y="847062"/>
                  </a:lnTo>
                  <a:lnTo>
                    <a:pt x="2453838" y="844586"/>
                  </a:lnTo>
                  <a:lnTo>
                    <a:pt x="2475176" y="841931"/>
                  </a:lnTo>
                  <a:lnTo>
                    <a:pt x="2496514" y="839084"/>
                  </a:lnTo>
                  <a:lnTo>
                    <a:pt x="2517851" y="836034"/>
                  </a:lnTo>
                  <a:lnTo>
                    <a:pt x="2539189" y="832766"/>
                  </a:lnTo>
                  <a:lnTo>
                    <a:pt x="2560527" y="829266"/>
                  </a:lnTo>
                  <a:lnTo>
                    <a:pt x="2581865" y="825519"/>
                  </a:lnTo>
                  <a:lnTo>
                    <a:pt x="2603202" y="821511"/>
                  </a:lnTo>
                  <a:lnTo>
                    <a:pt x="2624540" y="817223"/>
                  </a:lnTo>
                  <a:lnTo>
                    <a:pt x="2645878" y="812640"/>
                  </a:lnTo>
                  <a:lnTo>
                    <a:pt x="2667215" y="807745"/>
                  </a:lnTo>
                  <a:lnTo>
                    <a:pt x="2688553" y="802520"/>
                  </a:lnTo>
                  <a:lnTo>
                    <a:pt x="2709891" y="796946"/>
                  </a:lnTo>
                  <a:lnTo>
                    <a:pt x="2731229" y="791005"/>
                  </a:lnTo>
                  <a:lnTo>
                    <a:pt x="2752566" y="784678"/>
                  </a:lnTo>
                  <a:lnTo>
                    <a:pt x="2773904" y="777947"/>
                  </a:lnTo>
                  <a:lnTo>
                    <a:pt x="2795242" y="770794"/>
                  </a:lnTo>
                  <a:lnTo>
                    <a:pt x="2816580" y="763200"/>
                  </a:lnTo>
                  <a:lnTo>
                    <a:pt x="2837917" y="755147"/>
                  </a:lnTo>
                  <a:lnTo>
                    <a:pt x="2859255" y="746619"/>
                  </a:lnTo>
                  <a:lnTo>
                    <a:pt x="2880593" y="737600"/>
                  </a:lnTo>
                  <a:lnTo>
                    <a:pt x="2901931" y="728075"/>
                  </a:lnTo>
                  <a:lnTo>
                    <a:pt x="2923268" y="718031"/>
                  </a:lnTo>
                  <a:lnTo>
                    <a:pt x="2944606" y="707457"/>
                  </a:lnTo>
                  <a:lnTo>
                    <a:pt x="2965944" y="696344"/>
                  </a:lnTo>
                  <a:lnTo>
                    <a:pt x="2987281" y="684686"/>
                  </a:lnTo>
                  <a:lnTo>
                    <a:pt x="3008619" y="672478"/>
                  </a:lnTo>
                  <a:lnTo>
                    <a:pt x="3029957" y="659720"/>
                  </a:lnTo>
                  <a:lnTo>
                    <a:pt x="3051295" y="646413"/>
                  </a:lnTo>
                  <a:lnTo>
                    <a:pt x="3072632" y="632562"/>
                  </a:lnTo>
                  <a:lnTo>
                    <a:pt x="3093970" y="618177"/>
                  </a:lnTo>
                  <a:lnTo>
                    <a:pt x="3115308" y="603270"/>
                  </a:lnTo>
                  <a:lnTo>
                    <a:pt x="3136646" y="587856"/>
                  </a:lnTo>
                  <a:lnTo>
                    <a:pt x="3157983" y="571954"/>
                  </a:lnTo>
                  <a:lnTo>
                    <a:pt x="3179321" y="555586"/>
                  </a:lnTo>
                  <a:lnTo>
                    <a:pt x="3200659" y="538778"/>
                  </a:lnTo>
                  <a:lnTo>
                    <a:pt x="3221996" y="521558"/>
                  </a:lnTo>
                  <a:lnTo>
                    <a:pt x="3243334" y="503956"/>
                  </a:lnTo>
                  <a:lnTo>
                    <a:pt x="3264672" y="486006"/>
                  </a:lnTo>
                  <a:lnTo>
                    <a:pt x="3286010" y="467742"/>
                  </a:lnTo>
                  <a:lnTo>
                    <a:pt x="3307347" y="449200"/>
                  </a:lnTo>
                  <a:lnTo>
                    <a:pt x="3328685" y="430419"/>
                  </a:lnTo>
                  <a:lnTo>
                    <a:pt x="3350023" y="411437"/>
                  </a:lnTo>
                  <a:lnTo>
                    <a:pt x="3371361" y="392294"/>
                  </a:lnTo>
                  <a:lnTo>
                    <a:pt x="3392698" y="373030"/>
                  </a:lnTo>
                  <a:lnTo>
                    <a:pt x="3414036" y="353687"/>
                  </a:lnTo>
                  <a:lnTo>
                    <a:pt x="3435374" y="334306"/>
                  </a:lnTo>
                  <a:lnTo>
                    <a:pt x="3456711" y="314928"/>
                  </a:lnTo>
                  <a:lnTo>
                    <a:pt x="3478049" y="295597"/>
                  </a:lnTo>
                  <a:lnTo>
                    <a:pt x="3499387" y="276354"/>
                  </a:lnTo>
                  <a:lnTo>
                    <a:pt x="3520725" y="257241"/>
                  </a:lnTo>
                  <a:lnTo>
                    <a:pt x="3542062" y="238303"/>
                  </a:lnTo>
                  <a:lnTo>
                    <a:pt x="3563400" y="219580"/>
                  </a:lnTo>
                  <a:lnTo>
                    <a:pt x="3584738" y="201113"/>
                  </a:lnTo>
                  <a:lnTo>
                    <a:pt x="3606076" y="182945"/>
                  </a:lnTo>
                  <a:lnTo>
                    <a:pt x="3627413" y="165114"/>
                  </a:lnTo>
                  <a:lnTo>
                    <a:pt x="3648751" y="147657"/>
                  </a:lnTo>
                  <a:lnTo>
                    <a:pt x="3670089" y="130610"/>
                  </a:lnTo>
                  <a:lnTo>
                    <a:pt x="3691426" y="114007"/>
                  </a:lnTo>
                  <a:lnTo>
                    <a:pt x="3712764" y="97877"/>
                  </a:lnTo>
                  <a:lnTo>
                    <a:pt x="3734102" y="82246"/>
                  </a:lnTo>
                  <a:lnTo>
                    <a:pt x="3755440" y="67140"/>
                  </a:lnTo>
                  <a:lnTo>
                    <a:pt x="3776777" y="52575"/>
                  </a:lnTo>
                  <a:lnTo>
                    <a:pt x="3798115" y="38570"/>
                  </a:lnTo>
                  <a:lnTo>
                    <a:pt x="3819453" y="25134"/>
                  </a:lnTo>
                  <a:lnTo>
                    <a:pt x="3840791" y="12276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58" name="pl858"/>
            <p:cNvSpPr/>
            <p:nvPr/>
          </p:nvSpPr>
          <p:spPr>
            <a:xfrm>
              <a:off x="4848104" y="3827477"/>
              <a:ext cx="3862128" cy="614871"/>
            </a:xfrm>
            <a:custGeom>
              <a:avLst/>
              <a:pathLst>
                <a:path w="3862128" h="614871">
                  <a:moveTo>
                    <a:pt x="3862128" y="0"/>
                  </a:moveTo>
                  <a:lnTo>
                    <a:pt x="3840791" y="16209"/>
                  </a:lnTo>
                  <a:lnTo>
                    <a:pt x="3819453" y="32540"/>
                  </a:lnTo>
                  <a:lnTo>
                    <a:pt x="3798115" y="48968"/>
                  </a:lnTo>
                  <a:lnTo>
                    <a:pt x="3776777" y="65468"/>
                  </a:lnTo>
                  <a:lnTo>
                    <a:pt x="3755440" y="82016"/>
                  </a:lnTo>
                  <a:lnTo>
                    <a:pt x="3734102" y="98586"/>
                  </a:lnTo>
                  <a:lnTo>
                    <a:pt x="3712764" y="115154"/>
                  </a:lnTo>
                  <a:lnTo>
                    <a:pt x="3691426" y="131694"/>
                  </a:lnTo>
                  <a:lnTo>
                    <a:pt x="3670089" y="148182"/>
                  </a:lnTo>
                  <a:lnTo>
                    <a:pt x="3648751" y="164591"/>
                  </a:lnTo>
                  <a:lnTo>
                    <a:pt x="3627413" y="180897"/>
                  </a:lnTo>
                  <a:lnTo>
                    <a:pt x="3606076" y="197074"/>
                  </a:lnTo>
                  <a:lnTo>
                    <a:pt x="3584738" y="213096"/>
                  </a:lnTo>
                  <a:lnTo>
                    <a:pt x="3563400" y="228940"/>
                  </a:lnTo>
                  <a:lnTo>
                    <a:pt x="3542062" y="244579"/>
                  </a:lnTo>
                  <a:lnTo>
                    <a:pt x="3520725" y="259990"/>
                  </a:lnTo>
                  <a:lnTo>
                    <a:pt x="3499387" y="275149"/>
                  </a:lnTo>
                  <a:lnTo>
                    <a:pt x="3478049" y="290034"/>
                  </a:lnTo>
                  <a:lnTo>
                    <a:pt x="3456711" y="304623"/>
                  </a:lnTo>
                  <a:lnTo>
                    <a:pt x="3435374" y="318896"/>
                  </a:lnTo>
                  <a:lnTo>
                    <a:pt x="3414036" y="332834"/>
                  </a:lnTo>
                  <a:lnTo>
                    <a:pt x="3392698" y="346420"/>
                  </a:lnTo>
                  <a:lnTo>
                    <a:pt x="3371361" y="359638"/>
                  </a:lnTo>
                  <a:lnTo>
                    <a:pt x="3350023" y="372473"/>
                  </a:lnTo>
                  <a:lnTo>
                    <a:pt x="3328685" y="384915"/>
                  </a:lnTo>
                  <a:lnTo>
                    <a:pt x="3307347" y="396953"/>
                  </a:lnTo>
                  <a:lnTo>
                    <a:pt x="3286010" y="408580"/>
                  </a:lnTo>
                  <a:lnTo>
                    <a:pt x="3264672" y="419789"/>
                  </a:lnTo>
                  <a:lnTo>
                    <a:pt x="3243334" y="430576"/>
                  </a:lnTo>
                  <a:lnTo>
                    <a:pt x="3221996" y="440940"/>
                  </a:lnTo>
                  <a:lnTo>
                    <a:pt x="3200659" y="450881"/>
                  </a:lnTo>
                  <a:lnTo>
                    <a:pt x="3179321" y="460399"/>
                  </a:lnTo>
                  <a:lnTo>
                    <a:pt x="3157983" y="469500"/>
                  </a:lnTo>
                  <a:lnTo>
                    <a:pt x="3136646" y="478186"/>
                  </a:lnTo>
                  <a:lnTo>
                    <a:pt x="3115308" y="486466"/>
                  </a:lnTo>
                  <a:lnTo>
                    <a:pt x="3093970" y="494345"/>
                  </a:lnTo>
                  <a:lnTo>
                    <a:pt x="3072632" y="501834"/>
                  </a:lnTo>
                  <a:lnTo>
                    <a:pt x="3051295" y="508941"/>
                  </a:lnTo>
                  <a:lnTo>
                    <a:pt x="3029957" y="515678"/>
                  </a:lnTo>
                  <a:lnTo>
                    <a:pt x="3008619" y="522055"/>
                  </a:lnTo>
                  <a:lnTo>
                    <a:pt x="2987281" y="528085"/>
                  </a:lnTo>
                  <a:lnTo>
                    <a:pt x="2965944" y="533779"/>
                  </a:lnTo>
                  <a:lnTo>
                    <a:pt x="2944606" y="539150"/>
                  </a:lnTo>
                  <a:lnTo>
                    <a:pt x="2923268" y="544211"/>
                  </a:lnTo>
                  <a:lnTo>
                    <a:pt x="2901931" y="548975"/>
                  </a:lnTo>
                  <a:lnTo>
                    <a:pt x="2880593" y="553455"/>
                  </a:lnTo>
                  <a:lnTo>
                    <a:pt x="2859255" y="557663"/>
                  </a:lnTo>
                  <a:lnTo>
                    <a:pt x="2837917" y="561613"/>
                  </a:lnTo>
                  <a:lnTo>
                    <a:pt x="2816580" y="565317"/>
                  </a:lnTo>
                  <a:lnTo>
                    <a:pt x="2795242" y="568788"/>
                  </a:lnTo>
                  <a:lnTo>
                    <a:pt x="2773904" y="572037"/>
                  </a:lnTo>
                  <a:lnTo>
                    <a:pt x="2752566" y="575076"/>
                  </a:lnTo>
                  <a:lnTo>
                    <a:pt x="2731229" y="577917"/>
                  </a:lnTo>
                  <a:lnTo>
                    <a:pt x="2709891" y="580570"/>
                  </a:lnTo>
                  <a:lnTo>
                    <a:pt x="2688553" y="583047"/>
                  </a:lnTo>
                  <a:lnTo>
                    <a:pt x="2667215" y="585357"/>
                  </a:lnTo>
                  <a:lnTo>
                    <a:pt x="2645878" y="587510"/>
                  </a:lnTo>
                  <a:lnTo>
                    <a:pt x="2624540" y="589517"/>
                  </a:lnTo>
                  <a:lnTo>
                    <a:pt x="2603202" y="591385"/>
                  </a:lnTo>
                  <a:lnTo>
                    <a:pt x="2581865" y="593123"/>
                  </a:lnTo>
                  <a:lnTo>
                    <a:pt x="2560527" y="594739"/>
                  </a:lnTo>
                  <a:lnTo>
                    <a:pt x="2539189" y="596242"/>
                  </a:lnTo>
                  <a:lnTo>
                    <a:pt x="2517851" y="597638"/>
                  </a:lnTo>
                  <a:lnTo>
                    <a:pt x="2496514" y="598934"/>
                  </a:lnTo>
                  <a:lnTo>
                    <a:pt x="2475176" y="600137"/>
                  </a:lnTo>
                  <a:lnTo>
                    <a:pt x="2453838" y="601253"/>
                  </a:lnTo>
                  <a:lnTo>
                    <a:pt x="2432500" y="602288"/>
                  </a:lnTo>
                  <a:lnTo>
                    <a:pt x="2411163" y="603248"/>
                  </a:lnTo>
                  <a:lnTo>
                    <a:pt x="2389825" y="604137"/>
                  </a:lnTo>
                  <a:lnTo>
                    <a:pt x="2368487" y="604961"/>
                  </a:lnTo>
                  <a:lnTo>
                    <a:pt x="2347150" y="605723"/>
                  </a:lnTo>
                  <a:lnTo>
                    <a:pt x="2325812" y="606429"/>
                  </a:lnTo>
                  <a:lnTo>
                    <a:pt x="2304474" y="607082"/>
                  </a:lnTo>
                  <a:lnTo>
                    <a:pt x="2283136" y="607686"/>
                  </a:lnTo>
                  <a:lnTo>
                    <a:pt x="2261799" y="608244"/>
                  </a:lnTo>
                  <a:lnTo>
                    <a:pt x="2240461" y="608761"/>
                  </a:lnTo>
                  <a:lnTo>
                    <a:pt x="2219123" y="609238"/>
                  </a:lnTo>
                  <a:lnTo>
                    <a:pt x="2197785" y="609679"/>
                  </a:lnTo>
                  <a:lnTo>
                    <a:pt x="2176448" y="610086"/>
                  </a:lnTo>
                  <a:lnTo>
                    <a:pt x="2155110" y="610462"/>
                  </a:lnTo>
                  <a:lnTo>
                    <a:pt x="2133772" y="610809"/>
                  </a:lnTo>
                  <a:lnTo>
                    <a:pt x="2112435" y="611129"/>
                  </a:lnTo>
                  <a:lnTo>
                    <a:pt x="2091097" y="611425"/>
                  </a:lnTo>
                  <a:lnTo>
                    <a:pt x="2069759" y="611698"/>
                  </a:lnTo>
                  <a:lnTo>
                    <a:pt x="2048421" y="611949"/>
                  </a:lnTo>
                  <a:lnTo>
                    <a:pt x="2027084" y="612181"/>
                  </a:lnTo>
                  <a:lnTo>
                    <a:pt x="2005746" y="612395"/>
                  </a:lnTo>
                  <a:lnTo>
                    <a:pt x="1984408" y="612592"/>
                  </a:lnTo>
                  <a:lnTo>
                    <a:pt x="1963070" y="612774"/>
                  </a:lnTo>
                  <a:lnTo>
                    <a:pt x="1941733" y="612941"/>
                  </a:lnTo>
                  <a:lnTo>
                    <a:pt x="1920395" y="613095"/>
                  </a:lnTo>
                  <a:lnTo>
                    <a:pt x="1899057" y="613237"/>
                  </a:lnTo>
                  <a:lnTo>
                    <a:pt x="1877720" y="613368"/>
                  </a:lnTo>
                  <a:lnTo>
                    <a:pt x="1856382" y="613489"/>
                  </a:lnTo>
                  <a:lnTo>
                    <a:pt x="1835044" y="613600"/>
                  </a:lnTo>
                  <a:lnTo>
                    <a:pt x="1813706" y="613702"/>
                  </a:lnTo>
                  <a:lnTo>
                    <a:pt x="1792369" y="613796"/>
                  </a:lnTo>
                  <a:lnTo>
                    <a:pt x="1771031" y="613883"/>
                  </a:lnTo>
                  <a:lnTo>
                    <a:pt x="1749693" y="613962"/>
                  </a:lnTo>
                  <a:lnTo>
                    <a:pt x="1728355" y="614036"/>
                  </a:lnTo>
                  <a:lnTo>
                    <a:pt x="1707018" y="614103"/>
                  </a:lnTo>
                  <a:lnTo>
                    <a:pt x="1685680" y="614165"/>
                  </a:lnTo>
                  <a:lnTo>
                    <a:pt x="1664342" y="614222"/>
                  </a:lnTo>
                  <a:lnTo>
                    <a:pt x="1643005" y="614275"/>
                  </a:lnTo>
                  <a:lnTo>
                    <a:pt x="1621667" y="614323"/>
                  </a:lnTo>
                  <a:lnTo>
                    <a:pt x="1600329" y="614368"/>
                  </a:lnTo>
                  <a:lnTo>
                    <a:pt x="1578991" y="614408"/>
                  </a:lnTo>
                  <a:lnTo>
                    <a:pt x="1557654" y="614446"/>
                  </a:lnTo>
                  <a:lnTo>
                    <a:pt x="1536316" y="614481"/>
                  </a:lnTo>
                  <a:lnTo>
                    <a:pt x="1514978" y="614512"/>
                  </a:lnTo>
                  <a:lnTo>
                    <a:pt x="1493640" y="614542"/>
                  </a:lnTo>
                  <a:lnTo>
                    <a:pt x="1472303" y="614568"/>
                  </a:lnTo>
                  <a:lnTo>
                    <a:pt x="1450965" y="614593"/>
                  </a:lnTo>
                  <a:lnTo>
                    <a:pt x="1429627" y="614616"/>
                  </a:lnTo>
                  <a:lnTo>
                    <a:pt x="1408290" y="614637"/>
                  </a:lnTo>
                  <a:lnTo>
                    <a:pt x="1386952" y="614656"/>
                  </a:lnTo>
                  <a:lnTo>
                    <a:pt x="1365614" y="614673"/>
                  </a:lnTo>
                  <a:lnTo>
                    <a:pt x="1344276" y="614689"/>
                  </a:lnTo>
                  <a:lnTo>
                    <a:pt x="1322939" y="614704"/>
                  </a:lnTo>
                  <a:lnTo>
                    <a:pt x="1301601" y="614718"/>
                  </a:lnTo>
                  <a:lnTo>
                    <a:pt x="1280263" y="614731"/>
                  </a:lnTo>
                  <a:lnTo>
                    <a:pt x="1258925" y="614742"/>
                  </a:lnTo>
                  <a:lnTo>
                    <a:pt x="1237588" y="614753"/>
                  </a:lnTo>
                  <a:lnTo>
                    <a:pt x="1216250" y="614762"/>
                  </a:lnTo>
                  <a:lnTo>
                    <a:pt x="1194912" y="614771"/>
                  </a:lnTo>
                  <a:lnTo>
                    <a:pt x="1173575" y="614779"/>
                  </a:lnTo>
                  <a:lnTo>
                    <a:pt x="1152237" y="614787"/>
                  </a:lnTo>
                  <a:lnTo>
                    <a:pt x="1130899" y="614794"/>
                  </a:lnTo>
                  <a:lnTo>
                    <a:pt x="1109561" y="614800"/>
                  </a:lnTo>
                  <a:lnTo>
                    <a:pt x="1088224" y="614806"/>
                  </a:lnTo>
                  <a:lnTo>
                    <a:pt x="1066886" y="614811"/>
                  </a:lnTo>
                  <a:lnTo>
                    <a:pt x="1045548" y="614816"/>
                  </a:lnTo>
                  <a:lnTo>
                    <a:pt x="1024210" y="614821"/>
                  </a:lnTo>
                  <a:lnTo>
                    <a:pt x="1002873" y="614825"/>
                  </a:lnTo>
                  <a:lnTo>
                    <a:pt x="981535" y="614829"/>
                  </a:lnTo>
                  <a:lnTo>
                    <a:pt x="960197" y="614832"/>
                  </a:lnTo>
                  <a:lnTo>
                    <a:pt x="938860" y="614836"/>
                  </a:lnTo>
                  <a:lnTo>
                    <a:pt x="917522" y="614839"/>
                  </a:lnTo>
                  <a:lnTo>
                    <a:pt x="896184" y="614841"/>
                  </a:lnTo>
                  <a:lnTo>
                    <a:pt x="874846" y="614844"/>
                  </a:lnTo>
                  <a:lnTo>
                    <a:pt x="853509" y="614846"/>
                  </a:lnTo>
                  <a:lnTo>
                    <a:pt x="832171" y="614848"/>
                  </a:lnTo>
                  <a:lnTo>
                    <a:pt x="810833" y="614850"/>
                  </a:lnTo>
                  <a:lnTo>
                    <a:pt x="789495" y="614852"/>
                  </a:lnTo>
                  <a:lnTo>
                    <a:pt x="768158" y="614853"/>
                  </a:lnTo>
                  <a:lnTo>
                    <a:pt x="746820" y="614855"/>
                  </a:lnTo>
                  <a:lnTo>
                    <a:pt x="725482" y="614856"/>
                  </a:lnTo>
                  <a:lnTo>
                    <a:pt x="704145" y="614858"/>
                  </a:lnTo>
                  <a:lnTo>
                    <a:pt x="682807" y="614859"/>
                  </a:lnTo>
                  <a:lnTo>
                    <a:pt x="661469" y="614860"/>
                  </a:lnTo>
                  <a:lnTo>
                    <a:pt x="640131" y="614861"/>
                  </a:lnTo>
                  <a:lnTo>
                    <a:pt x="618794" y="614862"/>
                  </a:lnTo>
                  <a:lnTo>
                    <a:pt x="597456" y="614862"/>
                  </a:lnTo>
                  <a:lnTo>
                    <a:pt x="576118" y="614863"/>
                  </a:lnTo>
                  <a:lnTo>
                    <a:pt x="554780" y="614864"/>
                  </a:lnTo>
                  <a:lnTo>
                    <a:pt x="533443" y="614864"/>
                  </a:lnTo>
                  <a:lnTo>
                    <a:pt x="512105" y="614865"/>
                  </a:lnTo>
                  <a:lnTo>
                    <a:pt x="490767" y="614866"/>
                  </a:lnTo>
                  <a:lnTo>
                    <a:pt x="469430" y="614866"/>
                  </a:lnTo>
                  <a:lnTo>
                    <a:pt x="448092" y="614867"/>
                  </a:lnTo>
                  <a:lnTo>
                    <a:pt x="426754" y="614867"/>
                  </a:lnTo>
                  <a:lnTo>
                    <a:pt x="405416" y="614867"/>
                  </a:lnTo>
                  <a:lnTo>
                    <a:pt x="384079" y="614868"/>
                  </a:lnTo>
                  <a:lnTo>
                    <a:pt x="362741" y="614868"/>
                  </a:lnTo>
                  <a:lnTo>
                    <a:pt x="341403" y="614868"/>
                  </a:lnTo>
                  <a:lnTo>
                    <a:pt x="320065" y="614869"/>
                  </a:lnTo>
                  <a:lnTo>
                    <a:pt x="298728" y="614869"/>
                  </a:lnTo>
                  <a:lnTo>
                    <a:pt x="277390" y="614869"/>
                  </a:lnTo>
                  <a:lnTo>
                    <a:pt x="256052" y="614869"/>
                  </a:lnTo>
                  <a:lnTo>
                    <a:pt x="234715" y="614869"/>
                  </a:lnTo>
                  <a:lnTo>
                    <a:pt x="213377" y="614870"/>
                  </a:lnTo>
                  <a:lnTo>
                    <a:pt x="192039" y="614870"/>
                  </a:lnTo>
                  <a:lnTo>
                    <a:pt x="170701" y="614870"/>
                  </a:lnTo>
                  <a:lnTo>
                    <a:pt x="149364" y="614870"/>
                  </a:lnTo>
                  <a:lnTo>
                    <a:pt x="128026" y="614870"/>
                  </a:lnTo>
                  <a:lnTo>
                    <a:pt x="106688" y="614870"/>
                  </a:lnTo>
                  <a:lnTo>
                    <a:pt x="85350" y="614870"/>
                  </a:lnTo>
                  <a:lnTo>
                    <a:pt x="64013" y="614870"/>
                  </a:lnTo>
                  <a:lnTo>
                    <a:pt x="42675" y="614871"/>
                  </a:lnTo>
                  <a:lnTo>
                    <a:pt x="21337" y="614871"/>
                  </a:lnTo>
                  <a:lnTo>
                    <a:pt x="0" y="614871"/>
                  </a:lnTo>
                  <a:lnTo>
                    <a:pt x="0" y="6148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59" name="pg859"/>
            <p:cNvSpPr/>
            <p:nvPr/>
          </p:nvSpPr>
          <p:spPr>
            <a:xfrm>
              <a:off x="4848104" y="3556488"/>
              <a:ext cx="3862128" cy="885860"/>
            </a:xfrm>
            <a:custGeom>
              <a:avLst/>
              <a:pathLst>
                <a:path w="3862128" h="885860">
                  <a:moveTo>
                    <a:pt x="0" y="885849"/>
                  </a:moveTo>
                  <a:lnTo>
                    <a:pt x="21337" y="885848"/>
                  </a:lnTo>
                  <a:lnTo>
                    <a:pt x="42675" y="885847"/>
                  </a:lnTo>
                  <a:lnTo>
                    <a:pt x="64013" y="885846"/>
                  </a:lnTo>
                  <a:lnTo>
                    <a:pt x="85350" y="885845"/>
                  </a:lnTo>
                  <a:lnTo>
                    <a:pt x="106688" y="885844"/>
                  </a:lnTo>
                  <a:lnTo>
                    <a:pt x="128026" y="885843"/>
                  </a:lnTo>
                  <a:lnTo>
                    <a:pt x="149364" y="885841"/>
                  </a:lnTo>
                  <a:lnTo>
                    <a:pt x="170701" y="885840"/>
                  </a:lnTo>
                  <a:lnTo>
                    <a:pt x="192039" y="885839"/>
                  </a:lnTo>
                  <a:lnTo>
                    <a:pt x="213377" y="885837"/>
                  </a:lnTo>
                  <a:lnTo>
                    <a:pt x="234715" y="885835"/>
                  </a:lnTo>
                  <a:lnTo>
                    <a:pt x="256052" y="885833"/>
                  </a:lnTo>
                  <a:lnTo>
                    <a:pt x="277390" y="885832"/>
                  </a:lnTo>
                  <a:lnTo>
                    <a:pt x="298728" y="885829"/>
                  </a:lnTo>
                  <a:lnTo>
                    <a:pt x="320065" y="885827"/>
                  </a:lnTo>
                  <a:lnTo>
                    <a:pt x="341403" y="885825"/>
                  </a:lnTo>
                  <a:lnTo>
                    <a:pt x="362741" y="885822"/>
                  </a:lnTo>
                  <a:lnTo>
                    <a:pt x="384079" y="885820"/>
                  </a:lnTo>
                  <a:lnTo>
                    <a:pt x="405416" y="885817"/>
                  </a:lnTo>
                  <a:lnTo>
                    <a:pt x="426754" y="885814"/>
                  </a:lnTo>
                  <a:lnTo>
                    <a:pt x="448092" y="885810"/>
                  </a:lnTo>
                  <a:lnTo>
                    <a:pt x="469430" y="885807"/>
                  </a:lnTo>
                  <a:lnTo>
                    <a:pt x="490767" y="885803"/>
                  </a:lnTo>
                  <a:lnTo>
                    <a:pt x="512105" y="885799"/>
                  </a:lnTo>
                  <a:lnTo>
                    <a:pt x="533443" y="885795"/>
                  </a:lnTo>
                  <a:lnTo>
                    <a:pt x="554780" y="885790"/>
                  </a:lnTo>
                  <a:lnTo>
                    <a:pt x="576118" y="885785"/>
                  </a:lnTo>
                  <a:lnTo>
                    <a:pt x="597456" y="885780"/>
                  </a:lnTo>
                  <a:lnTo>
                    <a:pt x="618794" y="885774"/>
                  </a:lnTo>
                  <a:lnTo>
                    <a:pt x="640131" y="885768"/>
                  </a:lnTo>
                  <a:lnTo>
                    <a:pt x="661469" y="885761"/>
                  </a:lnTo>
                  <a:lnTo>
                    <a:pt x="682807" y="885754"/>
                  </a:lnTo>
                  <a:lnTo>
                    <a:pt x="704145" y="885747"/>
                  </a:lnTo>
                  <a:lnTo>
                    <a:pt x="725482" y="885739"/>
                  </a:lnTo>
                  <a:lnTo>
                    <a:pt x="746820" y="885730"/>
                  </a:lnTo>
                  <a:lnTo>
                    <a:pt x="768158" y="885721"/>
                  </a:lnTo>
                  <a:lnTo>
                    <a:pt x="789495" y="885711"/>
                  </a:lnTo>
                  <a:lnTo>
                    <a:pt x="810833" y="885700"/>
                  </a:lnTo>
                  <a:lnTo>
                    <a:pt x="832171" y="885689"/>
                  </a:lnTo>
                  <a:lnTo>
                    <a:pt x="853509" y="885677"/>
                  </a:lnTo>
                  <a:lnTo>
                    <a:pt x="874846" y="885664"/>
                  </a:lnTo>
                  <a:lnTo>
                    <a:pt x="896184" y="885650"/>
                  </a:lnTo>
                  <a:lnTo>
                    <a:pt x="917522" y="885635"/>
                  </a:lnTo>
                  <a:lnTo>
                    <a:pt x="938860" y="885619"/>
                  </a:lnTo>
                  <a:lnTo>
                    <a:pt x="960197" y="885602"/>
                  </a:lnTo>
                  <a:lnTo>
                    <a:pt x="981535" y="885583"/>
                  </a:lnTo>
                  <a:lnTo>
                    <a:pt x="1002873" y="885564"/>
                  </a:lnTo>
                  <a:lnTo>
                    <a:pt x="1024210" y="885543"/>
                  </a:lnTo>
                  <a:lnTo>
                    <a:pt x="1045548" y="885520"/>
                  </a:lnTo>
                  <a:lnTo>
                    <a:pt x="1066886" y="885496"/>
                  </a:lnTo>
                  <a:lnTo>
                    <a:pt x="1088224" y="885470"/>
                  </a:lnTo>
                  <a:lnTo>
                    <a:pt x="1109561" y="885442"/>
                  </a:lnTo>
                  <a:lnTo>
                    <a:pt x="1130899" y="885412"/>
                  </a:lnTo>
                  <a:lnTo>
                    <a:pt x="1152237" y="885380"/>
                  </a:lnTo>
                  <a:lnTo>
                    <a:pt x="1173575" y="885346"/>
                  </a:lnTo>
                  <a:lnTo>
                    <a:pt x="1194912" y="885310"/>
                  </a:lnTo>
                  <a:lnTo>
                    <a:pt x="1216250" y="885270"/>
                  </a:lnTo>
                  <a:lnTo>
                    <a:pt x="1237588" y="885228"/>
                  </a:lnTo>
                  <a:lnTo>
                    <a:pt x="1258925" y="885183"/>
                  </a:lnTo>
                  <a:lnTo>
                    <a:pt x="1280263" y="885135"/>
                  </a:lnTo>
                  <a:lnTo>
                    <a:pt x="1301601" y="885083"/>
                  </a:lnTo>
                  <a:lnTo>
                    <a:pt x="1322939" y="885027"/>
                  </a:lnTo>
                  <a:lnTo>
                    <a:pt x="1344276" y="884968"/>
                  </a:lnTo>
                  <a:lnTo>
                    <a:pt x="1365614" y="884904"/>
                  </a:lnTo>
                  <a:lnTo>
                    <a:pt x="1386952" y="884835"/>
                  </a:lnTo>
                  <a:lnTo>
                    <a:pt x="1408290" y="884762"/>
                  </a:lnTo>
                  <a:lnTo>
                    <a:pt x="1429627" y="884683"/>
                  </a:lnTo>
                  <a:lnTo>
                    <a:pt x="1450965" y="884599"/>
                  </a:lnTo>
                  <a:lnTo>
                    <a:pt x="1472303" y="884508"/>
                  </a:lnTo>
                  <a:lnTo>
                    <a:pt x="1493640" y="884411"/>
                  </a:lnTo>
                  <a:lnTo>
                    <a:pt x="1514978" y="884307"/>
                  </a:lnTo>
                  <a:lnTo>
                    <a:pt x="1536316" y="884195"/>
                  </a:lnTo>
                  <a:lnTo>
                    <a:pt x="1557654" y="884075"/>
                  </a:lnTo>
                  <a:lnTo>
                    <a:pt x="1578991" y="883947"/>
                  </a:lnTo>
                  <a:lnTo>
                    <a:pt x="1600329" y="883809"/>
                  </a:lnTo>
                  <a:lnTo>
                    <a:pt x="1621667" y="883661"/>
                  </a:lnTo>
                  <a:lnTo>
                    <a:pt x="1643005" y="883502"/>
                  </a:lnTo>
                  <a:lnTo>
                    <a:pt x="1664342" y="883331"/>
                  </a:lnTo>
                  <a:lnTo>
                    <a:pt x="1685680" y="883148"/>
                  </a:lnTo>
                  <a:lnTo>
                    <a:pt x="1707018" y="882951"/>
                  </a:lnTo>
                  <a:lnTo>
                    <a:pt x="1728355" y="882741"/>
                  </a:lnTo>
                  <a:lnTo>
                    <a:pt x="1749693" y="882514"/>
                  </a:lnTo>
                  <a:lnTo>
                    <a:pt x="1771031" y="882271"/>
                  </a:lnTo>
                  <a:lnTo>
                    <a:pt x="1792369" y="882010"/>
                  </a:lnTo>
                  <a:lnTo>
                    <a:pt x="1813706" y="881730"/>
                  </a:lnTo>
                  <a:lnTo>
                    <a:pt x="1835044" y="881429"/>
                  </a:lnTo>
                  <a:lnTo>
                    <a:pt x="1856382" y="881105"/>
                  </a:lnTo>
                  <a:lnTo>
                    <a:pt x="1877720" y="880758"/>
                  </a:lnTo>
                  <a:lnTo>
                    <a:pt x="1899057" y="880385"/>
                  </a:lnTo>
                  <a:lnTo>
                    <a:pt x="1920395" y="879984"/>
                  </a:lnTo>
                  <a:lnTo>
                    <a:pt x="1941733" y="879554"/>
                  </a:lnTo>
                  <a:lnTo>
                    <a:pt x="1963070" y="879091"/>
                  </a:lnTo>
                  <a:lnTo>
                    <a:pt x="1984408" y="878594"/>
                  </a:lnTo>
                  <a:lnTo>
                    <a:pt x="2005746" y="878060"/>
                  </a:lnTo>
                  <a:lnTo>
                    <a:pt x="2027084" y="877486"/>
                  </a:lnTo>
                  <a:lnTo>
                    <a:pt x="2048421" y="876869"/>
                  </a:lnTo>
                  <a:lnTo>
                    <a:pt x="2069759" y="876206"/>
                  </a:lnTo>
                  <a:lnTo>
                    <a:pt x="2091097" y="875493"/>
                  </a:lnTo>
                  <a:lnTo>
                    <a:pt x="2112435" y="874727"/>
                  </a:lnTo>
                  <a:lnTo>
                    <a:pt x="2133772" y="873903"/>
                  </a:lnTo>
                  <a:lnTo>
                    <a:pt x="2155110" y="873018"/>
                  </a:lnTo>
                  <a:lnTo>
                    <a:pt x="2176448" y="872065"/>
                  </a:lnTo>
                  <a:lnTo>
                    <a:pt x="2197785" y="871042"/>
                  </a:lnTo>
                  <a:lnTo>
                    <a:pt x="2219123" y="869941"/>
                  </a:lnTo>
                  <a:lnTo>
                    <a:pt x="2240461" y="868757"/>
                  </a:lnTo>
                  <a:lnTo>
                    <a:pt x="2261799" y="867484"/>
                  </a:lnTo>
                  <a:lnTo>
                    <a:pt x="2283136" y="866116"/>
                  </a:lnTo>
                  <a:lnTo>
                    <a:pt x="2304474" y="864645"/>
                  </a:lnTo>
                  <a:lnTo>
                    <a:pt x="2325812" y="863063"/>
                  </a:lnTo>
                  <a:lnTo>
                    <a:pt x="2347150" y="861363"/>
                  </a:lnTo>
                  <a:lnTo>
                    <a:pt x="2368487" y="859535"/>
                  </a:lnTo>
                  <a:lnTo>
                    <a:pt x="2389825" y="857570"/>
                  </a:lnTo>
                  <a:lnTo>
                    <a:pt x="2411163" y="855459"/>
                  </a:lnTo>
                  <a:lnTo>
                    <a:pt x="2432500" y="853190"/>
                  </a:lnTo>
                  <a:lnTo>
                    <a:pt x="2453838" y="850753"/>
                  </a:lnTo>
                  <a:lnTo>
                    <a:pt x="2475176" y="848135"/>
                  </a:lnTo>
                  <a:lnTo>
                    <a:pt x="2496514" y="845325"/>
                  </a:lnTo>
                  <a:lnTo>
                    <a:pt x="2517851" y="842307"/>
                  </a:lnTo>
                  <a:lnTo>
                    <a:pt x="2539189" y="839070"/>
                  </a:lnTo>
                  <a:lnTo>
                    <a:pt x="2560527" y="835596"/>
                  </a:lnTo>
                  <a:lnTo>
                    <a:pt x="2581865" y="831873"/>
                  </a:lnTo>
                  <a:lnTo>
                    <a:pt x="2603202" y="827881"/>
                  </a:lnTo>
                  <a:lnTo>
                    <a:pt x="2624540" y="823606"/>
                  </a:lnTo>
                  <a:lnTo>
                    <a:pt x="2645878" y="819030"/>
                  </a:lnTo>
                  <a:lnTo>
                    <a:pt x="2667215" y="814134"/>
                  </a:lnTo>
                  <a:lnTo>
                    <a:pt x="2688553" y="808900"/>
                  </a:lnTo>
                  <a:lnTo>
                    <a:pt x="2709891" y="803309"/>
                  </a:lnTo>
                  <a:lnTo>
                    <a:pt x="2731229" y="797341"/>
                  </a:lnTo>
                  <a:lnTo>
                    <a:pt x="2752566" y="790978"/>
                  </a:lnTo>
                  <a:lnTo>
                    <a:pt x="2773904" y="784199"/>
                  </a:lnTo>
                  <a:lnTo>
                    <a:pt x="2795242" y="776985"/>
                  </a:lnTo>
                  <a:lnTo>
                    <a:pt x="2816580" y="769318"/>
                  </a:lnTo>
                  <a:lnTo>
                    <a:pt x="2837917" y="761179"/>
                  </a:lnTo>
                  <a:lnTo>
                    <a:pt x="2859255" y="752550"/>
                  </a:lnTo>
                  <a:lnTo>
                    <a:pt x="2880593" y="743416"/>
                  </a:lnTo>
                  <a:lnTo>
                    <a:pt x="2901931" y="733760"/>
                  </a:lnTo>
                  <a:lnTo>
                    <a:pt x="2923268" y="723571"/>
                  </a:lnTo>
                  <a:lnTo>
                    <a:pt x="2944606" y="712836"/>
                  </a:lnTo>
                  <a:lnTo>
                    <a:pt x="2965944" y="701546"/>
                  </a:lnTo>
                  <a:lnTo>
                    <a:pt x="2987281" y="689695"/>
                  </a:lnTo>
                  <a:lnTo>
                    <a:pt x="3008619" y="677280"/>
                  </a:lnTo>
                  <a:lnTo>
                    <a:pt x="3029957" y="664299"/>
                  </a:lnTo>
                  <a:lnTo>
                    <a:pt x="3051295" y="650757"/>
                  </a:lnTo>
                  <a:lnTo>
                    <a:pt x="3072632" y="636659"/>
                  </a:lnTo>
                  <a:lnTo>
                    <a:pt x="3093970" y="622015"/>
                  </a:lnTo>
                  <a:lnTo>
                    <a:pt x="3115308" y="606839"/>
                  </a:lnTo>
                  <a:lnTo>
                    <a:pt x="3136646" y="591148"/>
                  </a:lnTo>
                  <a:lnTo>
                    <a:pt x="3157983" y="574964"/>
                  </a:lnTo>
                  <a:lnTo>
                    <a:pt x="3179321" y="558309"/>
                  </a:lnTo>
                  <a:lnTo>
                    <a:pt x="3200659" y="541211"/>
                  </a:lnTo>
                  <a:lnTo>
                    <a:pt x="3221996" y="523701"/>
                  </a:lnTo>
                  <a:lnTo>
                    <a:pt x="3243334" y="505811"/>
                  </a:lnTo>
                  <a:lnTo>
                    <a:pt x="3264672" y="487575"/>
                  </a:lnTo>
                  <a:lnTo>
                    <a:pt x="3286010" y="469032"/>
                  </a:lnTo>
                  <a:lnTo>
                    <a:pt x="3307347" y="450218"/>
                  </a:lnTo>
                  <a:lnTo>
                    <a:pt x="3328685" y="431174"/>
                  </a:lnTo>
                  <a:lnTo>
                    <a:pt x="3350023" y="411939"/>
                  </a:lnTo>
                  <a:lnTo>
                    <a:pt x="3371361" y="392556"/>
                  </a:lnTo>
                  <a:lnTo>
                    <a:pt x="3392698" y="373067"/>
                  </a:lnTo>
                  <a:lnTo>
                    <a:pt x="3414036" y="353513"/>
                  </a:lnTo>
                  <a:lnTo>
                    <a:pt x="3435374" y="333937"/>
                  </a:lnTo>
                  <a:lnTo>
                    <a:pt x="3456711" y="314383"/>
                  </a:lnTo>
                  <a:lnTo>
                    <a:pt x="3478049" y="294894"/>
                  </a:lnTo>
                  <a:lnTo>
                    <a:pt x="3499387" y="275513"/>
                  </a:lnTo>
                  <a:lnTo>
                    <a:pt x="3520725" y="256284"/>
                  </a:lnTo>
                  <a:lnTo>
                    <a:pt x="3542062" y="237250"/>
                  </a:lnTo>
                  <a:lnTo>
                    <a:pt x="3563400" y="218454"/>
                  </a:lnTo>
                  <a:lnTo>
                    <a:pt x="3584738" y="199937"/>
                  </a:lnTo>
                  <a:lnTo>
                    <a:pt x="3606076" y="181741"/>
                  </a:lnTo>
                  <a:lnTo>
                    <a:pt x="3627413" y="163905"/>
                  </a:lnTo>
                  <a:lnTo>
                    <a:pt x="3648751" y="146466"/>
                  </a:lnTo>
                  <a:lnTo>
                    <a:pt x="3670089" y="129459"/>
                  </a:lnTo>
                  <a:lnTo>
                    <a:pt x="3691426" y="112916"/>
                  </a:lnTo>
                  <a:lnTo>
                    <a:pt x="3712764" y="96867"/>
                  </a:lnTo>
                  <a:lnTo>
                    <a:pt x="3734102" y="81337"/>
                  </a:lnTo>
                  <a:lnTo>
                    <a:pt x="3755440" y="66347"/>
                  </a:lnTo>
                  <a:lnTo>
                    <a:pt x="3776777" y="51917"/>
                  </a:lnTo>
                  <a:lnTo>
                    <a:pt x="3798115" y="38059"/>
                  </a:lnTo>
                  <a:lnTo>
                    <a:pt x="3819453" y="24783"/>
                  </a:lnTo>
                  <a:lnTo>
                    <a:pt x="3840791" y="12096"/>
                  </a:lnTo>
                  <a:lnTo>
                    <a:pt x="3862128" y="0"/>
                  </a:lnTo>
                  <a:lnTo>
                    <a:pt x="3862128" y="285534"/>
                  </a:lnTo>
                  <a:lnTo>
                    <a:pt x="3840791" y="301729"/>
                  </a:lnTo>
                  <a:lnTo>
                    <a:pt x="3819453" y="318019"/>
                  </a:lnTo>
                  <a:lnTo>
                    <a:pt x="3798115" y="334380"/>
                  </a:lnTo>
                  <a:lnTo>
                    <a:pt x="3776777" y="350786"/>
                  </a:lnTo>
                  <a:lnTo>
                    <a:pt x="3755440" y="367214"/>
                  </a:lnTo>
                  <a:lnTo>
                    <a:pt x="3734102" y="383639"/>
                  </a:lnTo>
                  <a:lnTo>
                    <a:pt x="3712764" y="400037"/>
                  </a:lnTo>
                  <a:lnTo>
                    <a:pt x="3691426" y="416383"/>
                  </a:lnTo>
                  <a:lnTo>
                    <a:pt x="3670089" y="432652"/>
                  </a:lnTo>
                  <a:lnTo>
                    <a:pt x="3648751" y="448820"/>
                  </a:lnTo>
                  <a:lnTo>
                    <a:pt x="3627413" y="464861"/>
                  </a:lnTo>
                  <a:lnTo>
                    <a:pt x="3606076" y="480752"/>
                  </a:lnTo>
                  <a:lnTo>
                    <a:pt x="3584738" y="496467"/>
                  </a:lnTo>
                  <a:lnTo>
                    <a:pt x="3563400" y="511984"/>
                  </a:lnTo>
                  <a:lnTo>
                    <a:pt x="3542062" y="527278"/>
                  </a:lnTo>
                  <a:lnTo>
                    <a:pt x="3520725" y="542328"/>
                  </a:lnTo>
                  <a:lnTo>
                    <a:pt x="3499387" y="557110"/>
                  </a:lnTo>
                  <a:lnTo>
                    <a:pt x="3478049" y="571604"/>
                  </a:lnTo>
                  <a:lnTo>
                    <a:pt x="3456711" y="585791"/>
                  </a:lnTo>
                  <a:lnTo>
                    <a:pt x="3435374" y="599652"/>
                  </a:lnTo>
                  <a:lnTo>
                    <a:pt x="3414036" y="613169"/>
                  </a:lnTo>
                  <a:lnTo>
                    <a:pt x="3392698" y="626329"/>
                  </a:lnTo>
                  <a:lnTo>
                    <a:pt x="3371361" y="639117"/>
                  </a:lnTo>
                  <a:lnTo>
                    <a:pt x="3350023" y="651522"/>
                  </a:lnTo>
                  <a:lnTo>
                    <a:pt x="3328685" y="663534"/>
                  </a:lnTo>
                  <a:lnTo>
                    <a:pt x="3307347" y="675144"/>
                  </a:lnTo>
                  <a:lnTo>
                    <a:pt x="3286010" y="686348"/>
                  </a:lnTo>
                  <a:lnTo>
                    <a:pt x="3264672" y="697140"/>
                  </a:lnTo>
                  <a:lnTo>
                    <a:pt x="3243334" y="707519"/>
                  </a:lnTo>
                  <a:lnTo>
                    <a:pt x="3221996" y="717485"/>
                  </a:lnTo>
                  <a:lnTo>
                    <a:pt x="3200659" y="727038"/>
                  </a:lnTo>
                  <a:lnTo>
                    <a:pt x="3179321" y="736181"/>
                  </a:lnTo>
                  <a:lnTo>
                    <a:pt x="3157983" y="744920"/>
                  </a:lnTo>
                  <a:lnTo>
                    <a:pt x="3136646" y="753259"/>
                  </a:lnTo>
                  <a:lnTo>
                    <a:pt x="3115308" y="761207"/>
                  </a:lnTo>
                  <a:lnTo>
                    <a:pt x="3093970" y="768770"/>
                  </a:lnTo>
                  <a:lnTo>
                    <a:pt x="3072632" y="775958"/>
                  </a:lnTo>
                  <a:lnTo>
                    <a:pt x="3051295" y="782781"/>
                  </a:lnTo>
                  <a:lnTo>
                    <a:pt x="3029957" y="789250"/>
                  </a:lnTo>
                  <a:lnTo>
                    <a:pt x="3008619" y="795376"/>
                  </a:lnTo>
                  <a:lnTo>
                    <a:pt x="2987281" y="801170"/>
                  </a:lnTo>
                  <a:lnTo>
                    <a:pt x="2965944" y="806644"/>
                  </a:lnTo>
                  <a:lnTo>
                    <a:pt x="2944606" y="811811"/>
                  </a:lnTo>
                  <a:lnTo>
                    <a:pt x="2923268" y="816683"/>
                  </a:lnTo>
                  <a:lnTo>
                    <a:pt x="2901931" y="821272"/>
                  </a:lnTo>
                  <a:lnTo>
                    <a:pt x="2880593" y="825592"/>
                  </a:lnTo>
                  <a:lnTo>
                    <a:pt x="2859255" y="829653"/>
                  </a:lnTo>
                  <a:lnTo>
                    <a:pt x="2837917" y="833469"/>
                  </a:lnTo>
                  <a:lnTo>
                    <a:pt x="2816580" y="837050"/>
                  </a:lnTo>
                  <a:lnTo>
                    <a:pt x="2795242" y="840410"/>
                  </a:lnTo>
                  <a:lnTo>
                    <a:pt x="2773904" y="843559"/>
                  </a:lnTo>
                  <a:lnTo>
                    <a:pt x="2752566" y="846508"/>
                  </a:lnTo>
                  <a:lnTo>
                    <a:pt x="2731229" y="849268"/>
                  </a:lnTo>
                  <a:lnTo>
                    <a:pt x="2709891" y="851849"/>
                  </a:lnTo>
                  <a:lnTo>
                    <a:pt x="2688553" y="854262"/>
                  </a:lnTo>
                  <a:lnTo>
                    <a:pt x="2667215" y="856516"/>
                  </a:lnTo>
                  <a:lnTo>
                    <a:pt x="2645878" y="858620"/>
                  </a:lnTo>
                  <a:lnTo>
                    <a:pt x="2624540" y="860583"/>
                  </a:lnTo>
                  <a:lnTo>
                    <a:pt x="2603202" y="862413"/>
                  </a:lnTo>
                  <a:lnTo>
                    <a:pt x="2581865" y="864119"/>
                  </a:lnTo>
                  <a:lnTo>
                    <a:pt x="2560527" y="865707"/>
                  </a:lnTo>
                  <a:lnTo>
                    <a:pt x="2539189" y="867187"/>
                  </a:lnTo>
                  <a:lnTo>
                    <a:pt x="2517851" y="868563"/>
                  </a:lnTo>
                  <a:lnTo>
                    <a:pt x="2496514" y="869843"/>
                  </a:lnTo>
                  <a:lnTo>
                    <a:pt x="2475176" y="871033"/>
                  </a:lnTo>
                  <a:lnTo>
                    <a:pt x="2453838" y="872139"/>
                  </a:lnTo>
                  <a:lnTo>
                    <a:pt x="2432500" y="873166"/>
                  </a:lnTo>
                  <a:lnTo>
                    <a:pt x="2411163" y="874119"/>
                  </a:lnTo>
                  <a:lnTo>
                    <a:pt x="2389825" y="875004"/>
                  </a:lnTo>
                  <a:lnTo>
                    <a:pt x="2368487" y="875825"/>
                  </a:lnTo>
                  <a:lnTo>
                    <a:pt x="2347150" y="876586"/>
                  </a:lnTo>
                  <a:lnTo>
                    <a:pt x="2325812" y="877292"/>
                  </a:lnTo>
                  <a:lnTo>
                    <a:pt x="2304474" y="877946"/>
                  </a:lnTo>
                  <a:lnTo>
                    <a:pt x="2283136" y="878551"/>
                  </a:lnTo>
                  <a:lnTo>
                    <a:pt x="2261799" y="879112"/>
                  </a:lnTo>
                  <a:lnTo>
                    <a:pt x="2240461" y="879632"/>
                  </a:lnTo>
                  <a:lnTo>
                    <a:pt x="2219123" y="880112"/>
                  </a:lnTo>
                  <a:lnTo>
                    <a:pt x="2197785" y="880557"/>
                  </a:lnTo>
                  <a:lnTo>
                    <a:pt x="2176448" y="880968"/>
                  </a:lnTo>
                  <a:lnTo>
                    <a:pt x="2155110" y="881348"/>
                  </a:lnTo>
                  <a:lnTo>
                    <a:pt x="2133772" y="881699"/>
                  </a:lnTo>
                  <a:lnTo>
                    <a:pt x="2112435" y="882024"/>
                  </a:lnTo>
                  <a:lnTo>
                    <a:pt x="2091097" y="882324"/>
                  </a:lnTo>
                  <a:lnTo>
                    <a:pt x="2069759" y="882601"/>
                  </a:lnTo>
                  <a:lnTo>
                    <a:pt x="2048421" y="882857"/>
                  </a:lnTo>
                  <a:lnTo>
                    <a:pt x="2027084" y="883093"/>
                  </a:lnTo>
                  <a:lnTo>
                    <a:pt x="2005746" y="883311"/>
                  </a:lnTo>
                  <a:lnTo>
                    <a:pt x="1984408" y="883512"/>
                  </a:lnTo>
                  <a:lnTo>
                    <a:pt x="1963070" y="883698"/>
                  </a:lnTo>
                  <a:lnTo>
                    <a:pt x="1941733" y="883869"/>
                  </a:lnTo>
                  <a:lnTo>
                    <a:pt x="1920395" y="884027"/>
                  </a:lnTo>
                  <a:lnTo>
                    <a:pt x="1899057" y="884173"/>
                  </a:lnTo>
                  <a:lnTo>
                    <a:pt x="1877720" y="884307"/>
                  </a:lnTo>
                  <a:lnTo>
                    <a:pt x="1856382" y="884431"/>
                  </a:lnTo>
                  <a:lnTo>
                    <a:pt x="1835044" y="884545"/>
                  </a:lnTo>
                  <a:lnTo>
                    <a:pt x="1813706" y="884650"/>
                  </a:lnTo>
                  <a:lnTo>
                    <a:pt x="1792369" y="884746"/>
                  </a:lnTo>
                  <a:lnTo>
                    <a:pt x="1771031" y="884836"/>
                  </a:lnTo>
                  <a:lnTo>
                    <a:pt x="1749693" y="884918"/>
                  </a:lnTo>
                  <a:lnTo>
                    <a:pt x="1728355" y="884993"/>
                  </a:lnTo>
                  <a:lnTo>
                    <a:pt x="1707018" y="885063"/>
                  </a:lnTo>
                  <a:lnTo>
                    <a:pt x="1685680" y="885127"/>
                  </a:lnTo>
                  <a:lnTo>
                    <a:pt x="1664342" y="885186"/>
                  </a:lnTo>
                  <a:lnTo>
                    <a:pt x="1643005" y="885240"/>
                  </a:lnTo>
                  <a:lnTo>
                    <a:pt x="1621667" y="885290"/>
                  </a:lnTo>
                  <a:lnTo>
                    <a:pt x="1600329" y="885336"/>
                  </a:lnTo>
                  <a:lnTo>
                    <a:pt x="1578991" y="885379"/>
                  </a:lnTo>
                  <a:lnTo>
                    <a:pt x="1557654" y="885418"/>
                  </a:lnTo>
                  <a:lnTo>
                    <a:pt x="1536316" y="885454"/>
                  </a:lnTo>
                  <a:lnTo>
                    <a:pt x="1514978" y="885486"/>
                  </a:lnTo>
                  <a:lnTo>
                    <a:pt x="1493640" y="885517"/>
                  </a:lnTo>
                  <a:lnTo>
                    <a:pt x="1472303" y="885545"/>
                  </a:lnTo>
                  <a:lnTo>
                    <a:pt x="1450965" y="885570"/>
                  </a:lnTo>
                  <a:lnTo>
                    <a:pt x="1429627" y="885594"/>
                  </a:lnTo>
                  <a:lnTo>
                    <a:pt x="1408290" y="885616"/>
                  </a:lnTo>
                  <a:lnTo>
                    <a:pt x="1386952" y="885635"/>
                  </a:lnTo>
                  <a:lnTo>
                    <a:pt x="1365614" y="885654"/>
                  </a:lnTo>
                  <a:lnTo>
                    <a:pt x="1344276" y="885671"/>
                  </a:lnTo>
                  <a:lnTo>
                    <a:pt x="1322939" y="885686"/>
                  </a:lnTo>
                  <a:lnTo>
                    <a:pt x="1301601" y="885700"/>
                  </a:lnTo>
                  <a:lnTo>
                    <a:pt x="1280263" y="885713"/>
                  </a:lnTo>
                  <a:lnTo>
                    <a:pt x="1258925" y="885725"/>
                  </a:lnTo>
                  <a:lnTo>
                    <a:pt x="1237588" y="885736"/>
                  </a:lnTo>
                  <a:lnTo>
                    <a:pt x="1216250" y="885747"/>
                  </a:lnTo>
                  <a:lnTo>
                    <a:pt x="1194912" y="885756"/>
                  </a:lnTo>
                  <a:lnTo>
                    <a:pt x="1173575" y="885765"/>
                  </a:lnTo>
                  <a:lnTo>
                    <a:pt x="1152237" y="885772"/>
                  </a:lnTo>
                  <a:lnTo>
                    <a:pt x="1130899" y="885780"/>
                  </a:lnTo>
                  <a:lnTo>
                    <a:pt x="1109561" y="885786"/>
                  </a:lnTo>
                  <a:lnTo>
                    <a:pt x="1088224" y="885792"/>
                  </a:lnTo>
                  <a:lnTo>
                    <a:pt x="1066886" y="885798"/>
                  </a:lnTo>
                  <a:lnTo>
                    <a:pt x="1045548" y="885803"/>
                  </a:lnTo>
                  <a:lnTo>
                    <a:pt x="1024210" y="885808"/>
                  </a:lnTo>
                  <a:lnTo>
                    <a:pt x="1002873" y="885812"/>
                  </a:lnTo>
                  <a:lnTo>
                    <a:pt x="981535" y="885816"/>
                  </a:lnTo>
                  <a:lnTo>
                    <a:pt x="960197" y="885820"/>
                  </a:lnTo>
                  <a:lnTo>
                    <a:pt x="938860" y="885823"/>
                  </a:lnTo>
                  <a:lnTo>
                    <a:pt x="917522" y="885826"/>
                  </a:lnTo>
                  <a:lnTo>
                    <a:pt x="896184" y="885829"/>
                  </a:lnTo>
                  <a:lnTo>
                    <a:pt x="874846" y="885832"/>
                  </a:lnTo>
                  <a:lnTo>
                    <a:pt x="853509" y="885834"/>
                  </a:lnTo>
                  <a:lnTo>
                    <a:pt x="832171" y="885836"/>
                  </a:lnTo>
                  <a:lnTo>
                    <a:pt x="810833" y="885838"/>
                  </a:lnTo>
                  <a:lnTo>
                    <a:pt x="789495" y="885840"/>
                  </a:lnTo>
                  <a:lnTo>
                    <a:pt x="768158" y="885842"/>
                  </a:lnTo>
                  <a:lnTo>
                    <a:pt x="746820" y="885843"/>
                  </a:lnTo>
                  <a:lnTo>
                    <a:pt x="725482" y="885845"/>
                  </a:lnTo>
                  <a:lnTo>
                    <a:pt x="704145" y="885846"/>
                  </a:lnTo>
                  <a:lnTo>
                    <a:pt x="682807" y="885847"/>
                  </a:lnTo>
                  <a:lnTo>
                    <a:pt x="661469" y="885849"/>
                  </a:lnTo>
                  <a:lnTo>
                    <a:pt x="640131" y="885850"/>
                  </a:lnTo>
                  <a:lnTo>
                    <a:pt x="618794" y="885850"/>
                  </a:lnTo>
                  <a:lnTo>
                    <a:pt x="597456" y="885851"/>
                  </a:lnTo>
                  <a:lnTo>
                    <a:pt x="576118" y="885852"/>
                  </a:lnTo>
                  <a:lnTo>
                    <a:pt x="554780" y="885853"/>
                  </a:lnTo>
                  <a:lnTo>
                    <a:pt x="533443" y="885853"/>
                  </a:lnTo>
                  <a:lnTo>
                    <a:pt x="512105" y="885854"/>
                  </a:lnTo>
                  <a:lnTo>
                    <a:pt x="490767" y="885855"/>
                  </a:lnTo>
                  <a:lnTo>
                    <a:pt x="469430" y="885855"/>
                  </a:lnTo>
                  <a:lnTo>
                    <a:pt x="448092" y="885856"/>
                  </a:lnTo>
                  <a:lnTo>
                    <a:pt x="426754" y="885856"/>
                  </a:lnTo>
                  <a:lnTo>
                    <a:pt x="405416" y="885856"/>
                  </a:lnTo>
                  <a:lnTo>
                    <a:pt x="384079" y="885857"/>
                  </a:lnTo>
                  <a:lnTo>
                    <a:pt x="362741" y="885857"/>
                  </a:lnTo>
                  <a:lnTo>
                    <a:pt x="341403" y="885857"/>
                  </a:lnTo>
                  <a:lnTo>
                    <a:pt x="320065" y="885858"/>
                  </a:lnTo>
                  <a:lnTo>
                    <a:pt x="298728" y="885858"/>
                  </a:lnTo>
                  <a:lnTo>
                    <a:pt x="277390" y="885858"/>
                  </a:lnTo>
                  <a:lnTo>
                    <a:pt x="256052" y="885858"/>
                  </a:lnTo>
                  <a:lnTo>
                    <a:pt x="234715" y="885859"/>
                  </a:lnTo>
                  <a:lnTo>
                    <a:pt x="213377" y="885859"/>
                  </a:lnTo>
                  <a:lnTo>
                    <a:pt x="192039" y="885859"/>
                  </a:lnTo>
                  <a:lnTo>
                    <a:pt x="170701" y="885859"/>
                  </a:lnTo>
                  <a:lnTo>
                    <a:pt x="149364" y="885859"/>
                  </a:lnTo>
                  <a:lnTo>
                    <a:pt x="128026" y="885859"/>
                  </a:lnTo>
                  <a:lnTo>
                    <a:pt x="106688" y="885860"/>
                  </a:lnTo>
                  <a:lnTo>
                    <a:pt x="85350" y="885860"/>
                  </a:lnTo>
                  <a:lnTo>
                    <a:pt x="64013" y="885860"/>
                  </a:lnTo>
                  <a:lnTo>
                    <a:pt x="42675" y="885860"/>
                  </a:lnTo>
                  <a:lnTo>
                    <a:pt x="21337" y="885860"/>
                  </a:lnTo>
                  <a:close/>
                </a:path>
              </a:pathLst>
            </a:custGeom>
            <a:solidFill>
              <a:srgbClr val="248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0" name="pl860"/>
            <p:cNvSpPr/>
            <p:nvPr/>
          </p:nvSpPr>
          <p:spPr>
            <a:xfrm>
              <a:off x="4848104" y="3556488"/>
              <a:ext cx="3862128" cy="885849"/>
            </a:xfrm>
            <a:custGeom>
              <a:avLst/>
              <a:pathLst>
                <a:path w="3862128" h="885849">
                  <a:moveTo>
                    <a:pt x="0" y="885849"/>
                  </a:moveTo>
                  <a:lnTo>
                    <a:pt x="21337" y="885848"/>
                  </a:lnTo>
                  <a:lnTo>
                    <a:pt x="42675" y="885847"/>
                  </a:lnTo>
                  <a:lnTo>
                    <a:pt x="64013" y="885846"/>
                  </a:lnTo>
                  <a:lnTo>
                    <a:pt x="85350" y="885845"/>
                  </a:lnTo>
                  <a:lnTo>
                    <a:pt x="106688" y="885844"/>
                  </a:lnTo>
                  <a:lnTo>
                    <a:pt x="128026" y="885843"/>
                  </a:lnTo>
                  <a:lnTo>
                    <a:pt x="149364" y="885841"/>
                  </a:lnTo>
                  <a:lnTo>
                    <a:pt x="170701" y="885840"/>
                  </a:lnTo>
                  <a:lnTo>
                    <a:pt x="192039" y="885839"/>
                  </a:lnTo>
                  <a:lnTo>
                    <a:pt x="213377" y="885837"/>
                  </a:lnTo>
                  <a:lnTo>
                    <a:pt x="234715" y="885835"/>
                  </a:lnTo>
                  <a:lnTo>
                    <a:pt x="256052" y="885833"/>
                  </a:lnTo>
                  <a:lnTo>
                    <a:pt x="277390" y="885832"/>
                  </a:lnTo>
                  <a:lnTo>
                    <a:pt x="298728" y="885829"/>
                  </a:lnTo>
                  <a:lnTo>
                    <a:pt x="320065" y="885827"/>
                  </a:lnTo>
                  <a:lnTo>
                    <a:pt x="341403" y="885825"/>
                  </a:lnTo>
                  <a:lnTo>
                    <a:pt x="362741" y="885822"/>
                  </a:lnTo>
                  <a:lnTo>
                    <a:pt x="384079" y="885820"/>
                  </a:lnTo>
                  <a:lnTo>
                    <a:pt x="405416" y="885817"/>
                  </a:lnTo>
                  <a:lnTo>
                    <a:pt x="426754" y="885814"/>
                  </a:lnTo>
                  <a:lnTo>
                    <a:pt x="448092" y="885810"/>
                  </a:lnTo>
                  <a:lnTo>
                    <a:pt x="469430" y="885807"/>
                  </a:lnTo>
                  <a:lnTo>
                    <a:pt x="490767" y="885803"/>
                  </a:lnTo>
                  <a:lnTo>
                    <a:pt x="512105" y="885799"/>
                  </a:lnTo>
                  <a:lnTo>
                    <a:pt x="533443" y="885795"/>
                  </a:lnTo>
                  <a:lnTo>
                    <a:pt x="554780" y="885790"/>
                  </a:lnTo>
                  <a:lnTo>
                    <a:pt x="576118" y="885785"/>
                  </a:lnTo>
                  <a:lnTo>
                    <a:pt x="597456" y="885780"/>
                  </a:lnTo>
                  <a:lnTo>
                    <a:pt x="618794" y="885774"/>
                  </a:lnTo>
                  <a:lnTo>
                    <a:pt x="640131" y="885768"/>
                  </a:lnTo>
                  <a:lnTo>
                    <a:pt x="661469" y="885761"/>
                  </a:lnTo>
                  <a:lnTo>
                    <a:pt x="682807" y="885754"/>
                  </a:lnTo>
                  <a:lnTo>
                    <a:pt x="704145" y="885747"/>
                  </a:lnTo>
                  <a:lnTo>
                    <a:pt x="725482" y="885739"/>
                  </a:lnTo>
                  <a:lnTo>
                    <a:pt x="746820" y="885730"/>
                  </a:lnTo>
                  <a:lnTo>
                    <a:pt x="768158" y="885721"/>
                  </a:lnTo>
                  <a:lnTo>
                    <a:pt x="789495" y="885711"/>
                  </a:lnTo>
                  <a:lnTo>
                    <a:pt x="810833" y="885700"/>
                  </a:lnTo>
                  <a:lnTo>
                    <a:pt x="832171" y="885689"/>
                  </a:lnTo>
                  <a:lnTo>
                    <a:pt x="853509" y="885677"/>
                  </a:lnTo>
                  <a:lnTo>
                    <a:pt x="874846" y="885664"/>
                  </a:lnTo>
                  <a:lnTo>
                    <a:pt x="896184" y="885650"/>
                  </a:lnTo>
                  <a:lnTo>
                    <a:pt x="917522" y="885635"/>
                  </a:lnTo>
                  <a:lnTo>
                    <a:pt x="938860" y="885619"/>
                  </a:lnTo>
                  <a:lnTo>
                    <a:pt x="960197" y="885602"/>
                  </a:lnTo>
                  <a:lnTo>
                    <a:pt x="981535" y="885583"/>
                  </a:lnTo>
                  <a:lnTo>
                    <a:pt x="1002873" y="885564"/>
                  </a:lnTo>
                  <a:lnTo>
                    <a:pt x="1024210" y="885543"/>
                  </a:lnTo>
                  <a:lnTo>
                    <a:pt x="1045548" y="885520"/>
                  </a:lnTo>
                  <a:lnTo>
                    <a:pt x="1066886" y="885496"/>
                  </a:lnTo>
                  <a:lnTo>
                    <a:pt x="1088224" y="885470"/>
                  </a:lnTo>
                  <a:lnTo>
                    <a:pt x="1109561" y="885442"/>
                  </a:lnTo>
                  <a:lnTo>
                    <a:pt x="1130899" y="885412"/>
                  </a:lnTo>
                  <a:lnTo>
                    <a:pt x="1152237" y="885380"/>
                  </a:lnTo>
                  <a:lnTo>
                    <a:pt x="1173575" y="885346"/>
                  </a:lnTo>
                  <a:lnTo>
                    <a:pt x="1194912" y="885310"/>
                  </a:lnTo>
                  <a:lnTo>
                    <a:pt x="1216250" y="885270"/>
                  </a:lnTo>
                  <a:lnTo>
                    <a:pt x="1237588" y="885228"/>
                  </a:lnTo>
                  <a:lnTo>
                    <a:pt x="1258925" y="885183"/>
                  </a:lnTo>
                  <a:lnTo>
                    <a:pt x="1280263" y="885135"/>
                  </a:lnTo>
                  <a:lnTo>
                    <a:pt x="1301601" y="885083"/>
                  </a:lnTo>
                  <a:lnTo>
                    <a:pt x="1322939" y="885027"/>
                  </a:lnTo>
                  <a:lnTo>
                    <a:pt x="1344276" y="884968"/>
                  </a:lnTo>
                  <a:lnTo>
                    <a:pt x="1365614" y="884904"/>
                  </a:lnTo>
                  <a:lnTo>
                    <a:pt x="1386952" y="884835"/>
                  </a:lnTo>
                  <a:lnTo>
                    <a:pt x="1408290" y="884762"/>
                  </a:lnTo>
                  <a:lnTo>
                    <a:pt x="1429627" y="884683"/>
                  </a:lnTo>
                  <a:lnTo>
                    <a:pt x="1450965" y="884599"/>
                  </a:lnTo>
                  <a:lnTo>
                    <a:pt x="1472303" y="884508"/>
                  </a:lnTo>
                  <a:lnTo>
                    <a:pt x="1493640" y="884411"/>
                  </a:lnTo>
                  <a:lnTo>
                    <a:pt x="1514978" y="884307"/>
                  </a:lnTo>
                  <a:lnTo>
                    <a:pt x="1536316" y="884195"/>
                  </a:lnTo>
                  <a:lnTo>
                    <a:pt x="1557654" y="884075"/>
                  </a:lnTo>
                  <a:lnTo>
                    <a:pt x="1578991" y="883947"/>
                  </a:lnTo>
                  <a:lnTo>
                    <a:pt x="1600329" y="883809"/>
                  </a:lnTo>
                  <a:lnTo>
                    <a:pt x="1621667" y="883661"/>
                  </a:lnTo>
                  <a:lnTo>
                    <a:pt x="1643005" y="883502"/>
                  </a:lnTo>
                  <a:lnTo>
                    <a:pt x="1664342" y="883331"/>
                  </a:lnTo>
                  <a:lnTo>
                    <a:pt x="1685680" y="883148"/>
                  </a:lnTo>
                  <a:lnTo>
                    <a:pt x="1707018" y="882951"/>
                  </a:lnTo>
                  <a:lnTo>
                    <a:pt x="1728355" y="882741"/>
                  </a:lnTo>
                  <a:lnTo>
                    <a:pt x="1749693" y="882514"/>
                  </a:lnTo>
                  <a:lnTo>
                    <a:pt x="1771031" y="882271"/>
                  </a:lnTo>
                  <a:lnTo>
                    <a:pt x="1792369" y="882010"/>
                  </a:lnTo>
                  <a:lnTo>
                    <a:pt x="1813706" y="881730"/>
                  </a:lnTo>
                  <a:lnTo>
                    <a:pt x="1835044" y="881429"/>
                  </a:lnTo>
                  <a:lnTo>
                    <a:pt x="1856382" y="881105"/>
                  </a:lnTo>
                  <a:lnTo>
                    <a:pt x="1877720" y="880758"/>
                  </a:lnTo>
                  <a:lnTo>
                    <a:pt x="1899057" y="880385"/>
                  </a:lnTo>
                  <a:lnTo>
                    <a:pt x="1920395" y="879984"/>
                  </a:lnTo>
                  <a:lnTo>
                    <a:pt x="1941733" y="879554"/>
                  </a:lnTo>
                  <a:lnTo>
                    <a:pt x="1963070" y="879091"/>
                  </a:lnTo>
                  <a:lnTo>
                    <a:pt x="1984408" y="878594"/>
                  </a:lnTo>
                  <a:lnTo>
                    <a:pt x="2005746" y="878060"/>
                  </a:lnTo>
                  <a:lnTo>
                    <a:pt x="2027084" y="877486"/>
                  </a:lnTo>
                  <a:lnTo>
                    <a:pt x="2048421" y="876869"/>
                  </a:lnTo>
                  <a:lnTo>
                    <a:pt x="2069759" y="876206"/>
                  </a:lnTo>
                  <a:lnTo>
                    <a:pt x="2091097" y="875493"/>
                  </a:lnTo>
                  <a:lnTo>
                    <a:pt x="2112435" y="874727"/>
                  </a:lnTo>
                  <a:lnTo>
                    <a:pt x="2133772" y="873903"/>
                  </a:lnTo>
                  <a:lnTo>
                    <a:pt x="2155110" y="873018"/>
                  </a:lnTo>
                  <a:lnTo>
                    <a:pt x="2176448" y="872065"/>
                  </a:lnTo>
                  <a:lnTo>
                    <a:pt x="2197785" y="871042"/>
                  </a:lnTo>
                  <a:lnTo>
                    <a:pt x="2219123" y="869941"/>
                  </a:lnTo>
                  <a:lnTo>
                    <a:pt x="2240461" y="868757"/>
                  </a:lnTo>
                  <a:lnTo>
                    <a:pt x="2261799" y="867484"/>
                  </a:lnTo>
                  <a:lnTo>
                    <a:pt x="2283136" y="866116"/>
                  </a:lnTo>
                  <a:lnTo>
                    <a:pt x="2304474" y="864645"/>
                  </a:lnTo>
                  <a:lnTo>
                    <a:pt x="2325812" y="863063"/>
                  </a:lnTo>
                  <a:lnTo>
                    <a:pt x="2347150" y="861363"/>
                  </a:lnTo>
                  <a:lnTo>
                    <a:pt x="2368487" y="859535"/>
                  </a:lnTo>
                  <a:lnTo>
                    <a:pt x="2389825" y="857570"/>
                  </a:lnTo>
                  <a:lnTo>
                    <a:pt x="2411163" y="855459"/>
                  </a:lnTo>
                  <a:lnTo>
                    <a:pt x="2432500" y="853190"/>
                  </a:lnTo>
                  <a:lnTo>
                    <a:pt x="2453838" y="850753"/>
                  </a:lnTo>
                  <a:lnTo>
                    <a:pt x="2475176" y="848135"/>
                  </a:lnTo>
                  <a:lnTo>
                    <a:pt x="2496514" y="845325"/>
                  </a:lnTo>
                  <a:lnTo>
                    <a:pt x="2517851" y="842307"/>
                  </a:lnTo>
                  <a:lnTo>
                    <a:pt x="2539189" y="839070"/>
                  </a:lnTo>
                  <a:lnTo>
                    <a:pt x="2560527" y="835596"/>
                  </a:lnTo>
                  <a:lnTo>
                    <a:pt x="2581865" y="831873"/>
                  </a:lnTo>
                  <a:lnTo>
                    <a:pt x="2603202" y="827881"/>
                  </a:lnTo>
                  <a:lnTo>
                    <a:pt x="2624540" y="823606"/>
                  </a:lnTo>
                  <a:lnTo>
                    <a:pt x="2645878" y="819030"/>
                  </a:lnTo>
                  <a:lnTo>
                    <a:pt x="2667215" y="814134"/>
                  </a:lnTo>
                  <a:lnTo>
                    <a:pt x="2688553" y="808900"/>
                  </a:lnTo>
                  <a:lnTo>
                    <a:pt x="2709891" y="803309"/>
                  </a:lnTo>
                  <a:lnTo>
                    <a:pt x="2731229" y="797341"/>
                  </a:lnTo>
                  <a:lnTo>
                    <a:pt x="2752566" y="790978"/>
                  </a:lnTo>
                  <a:lnTo>
                    <a:pt x="2773904" y="784199"/>
                  </a:lnTo>
                  <a:lnTo>
                    <a:pt x="2795242" y="776985"/>
                  </a:lnTo>
                  <a:lnTo>
                    <a:pt x="2816580" y="769318"/>
                  </a:lnTo>
                  <a:lnTo>
                    <a:pt x="2837917" y="761179"/>
                  </a:lnTo>
                  <a:lnTo>
                    <a:pt x="2859255" y="752550"/>
                  </a:lnTo>
                  <a:lnTo>
                    <a:pt x="2880593" y="743416"/>
                  </a:lnTo>
                  <a:lnTo>
                    <a:pt x="2901931" y="733760"/>
                  </a:lnTo>
                  <a:lnTo>
                    <a:pt x="2923268" y="723571"/>
                  </a:lnTo>
                  <a:lnTo>
                    <a:pt x="2944606" y="712836"/>
                  </a:lnTo>
                  <a:lnTo>
                    <a:pt x="2965944" y="701546"/>
                  </a:lnTo>
                  <a:lnTo>
                    <a:pt x="2987281" y="689695"/>
                  </a:lnTo>
                  <a:lnTo>
                    <a:pt x="3008619" y="677280"/>
                  </a:lnTo>
                  <a:lnTo>
                    <a:pt x="3029957" y="664299"/>
                  </a:lnTo>
                  <a:lnTo>
                    <a:pt x="3051295" y="650757"/>
                  </a:lnTo>
                  <a:lnTo>
                    <a:pt x="3072632" y="636659"/>
                  </a:lnTo>
                  <a:lnTo>
                    <a:pt x="3093970" y="622015"/>
                  </a:lnTo>
                  <a:lnTo>
                    <a:pt x="3115308" y="606839"/>
                  </a:lnTo>
                  <a:lnTo>
                    <a:pt x="3136646" y="591148"/>
                  </a:lnTo>
                  <a:lnTo>
                    <a:pt x="3157983" y="574964"/>
                  </a:lnTo>
                  <a:lnTo>
                    <a:pt x="3179321" y="558309"/>
                  </a:lnTo>
                  <a:lnTo>
                    <a:pt x="3200659" y="541211"/>
                  </a:lnTo>
                  <a:lnTo>
                    <a:pt x="3221996" y="523701"/>
                  </a:lnTo>
                  <a:lnTo>
                    <a:pt x="3243334" y="505811"/>
                  </a:lnTo>
                  <a:lnTo>
                    <a:pt x="3264672" y="487575"/>
                  </a:lnTo>
                  <a:lnTo>
                    <a:pt x="3286010" y="469032"/>
                  </a:lnTo>
                  <a:lnTo>
                    <a:pt x="3307347" y="450218"/>
                  </a:lnTo>
                  <a:lnTo>
                    <a:pt x="3328685" y="431174"/>
                  </a:lnTo>
                  <a:lnTo>
                    <a:pt x="3350023" y="411939"/>
                  </a:lnTo>
                  <a:lnTo>
                    <a:pt x="3371361" y="392556"/>
                  </a:lnTo>
                  <a:lnTo>
                    <a:pt x="3392698" y="373067"/>
                  </a:lnTo>
                  <a:lnTo>
                    <a:pt x="3414036" y="353513"/>
                  </a:lnTo>
                  <a:lnTo>
                    <a:pt x="3435374" y="333937"/>
                  </a:lnTo>
                  <a:lnTo>
                    <a:pt x="3456711" y="314383"/>
                  </a:lnTo>
                  <a:lnTo>
                    <a:pt x="3478049" y="294894"/>
                  </a:lnTo>
                  <a:lnTo>
                    <a:pt x="3499387" y="275513"/>
                  </a:lnTo>
                  <a:lnTo>
                    <a:pt x="3520725" y="256284"/>
                  </a:lnTo>
                  <a:lnTo>
                    <a:pt x="3542062" y="237250"/>
                  </a:lnTo>
                  <a:lnTo>
                    <a:pt x="3563400" y="218454"/>
                  </a:lnTo>
                  <a:lnTo>
                    <a:pt x="3584738" y="199937"/>
                  </a:lnTo>
                  <a:lnTo>
                    <a:pt x="3606076" y="181741"/>
                  </a:lnTo>
                  <a:lnTo>
                    <a:pt x="3627413" y="163905"/>
                  </a:lnTo>
                  <a:lnTo>
                    <a:pt x="3648751" y="146466"/>
                  </a:lnTo>
                  <a:lnTo>
                    <a:pt x="3670089" y="129459"/>
                  </a:lnTo>
                  <a:lnTo>
                    <a:pt x="3691426" y="112916"/>
                  </a:lnTo>
                  <a:lnTo>
                    <a:pt x="3712764" y="96867"/>
                  </a:lnTo>
                  <a:lnTo>
                    <a:pt x="3734102" y="81337"/>
                  </a:lnTo>
                  <a:lnTo>
                    <a:pt x="3755440" y="66347"/>
                  </a:lnTo>
                  <a:lnTo>
                    <a:pt x="3776777" y="51917"/>
                  </a:lnTo>
                  <a:lnTo>
                    <a:pt x="3798115" y="38059"/>
                  </a:lnTo>
                  <a:lnTo>
                    <a:pt x="3819453" y="24783"/>
                  </a:lnTo>
                  <a:lnTo>
                    <a:pt x="3840791" y="12096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1" name="pl861"/>
            <p:cNvSpPr/>
            <p:nvPr/>
          </p:nvSpPr>
          <p:spPr>
            <a:xfrm>
              <a:off x="4848104" y="3842022"/>
              <a:ext cx="3862128" cy="600326"/>
            </a:xfrm>
            <a:custGeom>
              <a:avLst/>
              <a:pathLst>
                <a:path w="3862128" h="600326">
                  <a:moveTo>
                    <a:pt x="3862128" y="0"/>
                  </a:moveTo>
                  <a:lnTo>
                    <a:pt x="3840791" y="16195"/>
                  </a:lnTo>
                  <a:lnTo>
                    <a:pt x="3819453" y="32485"/>
                  </a:lnTo>
                  <a:lnTo>
                    <a:pt x="3798115" y="48845"/>
                  </a:lnTo>
                  <a:lnTo>
                    <a:pt x="3776777" y="65252"/>
                  </a:lnTo>
                  <a:lnTo>
                    <a:pt x="3755440" y="81680"/>
                  </a:lnTo>
                  <a:lnTo>
                    <a:pt x="3734102" y="98105"/>
                  </a:lnTo>
                  <a:lnTo>
                    <a:pt x="3712764" y="114503"/>
                  </a:lnTo>
                  <a:lnTo>
                    <a:pt x="3691426" y="130849"/>
                  </a:lnTo>
                  <a:lnTo>
                    <a:pt x="3670089" y="147118"/>
                  </a:lnTo>
                  <a:lnTo>
                    <a:pt x="3648751" y="163286"/>
                  </a:lnTo>
                  <a:lnTo>
                    <a:pt x="3627413" y="179327"/>
                  </a:lnTo>
                  <a:lnTo>
                    <a:pt x="3606076" y="195218"/>
                  </a:lnTo>
                  <a:lnTo>
                    <a:pt x="3584738" y="210933"/>
                  </a:lnTo>
                  <a:lnTo>
                    <a:pt x="3563400" y="226450"/>
                  </a:lnTo>
                  <a:lnTo>
                    <a:pt x="3542062" y="241744"/>
                  </a:lnTo>
                  <a:lnTo>
                    <a:pt x="3520725" y="256793"/>
                  </a:lnTo>
                  <a:lnTo>
                    <a:pt x="3499387" y="271575"/>
                  </a:lnTo>
                  <a:lnTo>
                    <a:pt x="3478049" y="286070"/>
                  </a:lnTo>
                  <a:lnTo>
                    <a:pt x="3456711" y="300256"/>
                  </a:lnTo>
                  <a:lnTo>
                    <a:pt x="3435374" y="314117"/>
                  </a:lnTo>
                  <a:lnTo>
                    <a:pt x="3414036" y="327635"/>
                  </a:lnTo>
                  <a:lnTo>
                    <a:pt x="3392698" y="340795"/>
                  </a:lnTo>
                  <a:lnTo>
                    <a:pt x="3371361" y="353583"/>
                  </a:lnTo>
                  <a:lnTo>
                    <a:pt x="3350023" y="365988"/>
                  </a:lnTo>
                  <a:lnTo>
                    <a:pt x="3328685" y="377999"/>
                  </a:lnTo>
                  <a:lnTo>
                    <a:pt x="3307347" y="389610"/>
                  </a:lnTo>
                  <a:lnTo>
                    <a:pt x="3286010" y="400813"/>
                  </a:lnTo>
                  <a:lnTo>
                    <a:pt x="3264672" y="411606"/>
                  </a:lnTo>
                  <a:lnTo>
                    <a:pt x="3243334" y="421985"/>
                  </a:lnTo>
                  <a:lnTo>
                    <a:pt x="3221996" y="431950"/>
                  </a:lnTo>
                  <a:lnTo>
                    <a:pt x="3200659" y="441503"/>
                  </a:lnTo>
                  <a:lnTo>
                    <a:pt x="3179321" y="450647"/>
                  </a:lnTo>
                  <a:lnTo>
                    <a:pt x="3157983" y="459386"/>
                  </a:lnTo>
                  <a:lnTo>
                    <a:pt x="3136646" y="467725"/>
                  </a:lnTo>
                  <a:lnTo>
                    <a:pt x="3115308" y="475672"/>
                  </a:lnTo>
                  <a:lnTo>
                    <a:pt x="3093970" y="483235"/>
                  </a:lnTo>
                  <a:lnTo>
                    <a:pt x="3072632" y="490424"/>
                  </a:lnTo>
                  <a:lnTo>
                    <a:pt x="3051295" y="497247"/>
                  </a:lnTo>
                  <a:lnTo>
                    <a:pt x="3029957" y="503716"/>
                  </a:lnTo>
                  <a:lnTo>
                    <a:pt x="3008619" y="509841"/>
                  </a:lnTo>
                  <a:lnTo>
                    <a:pt x="2987281" y="515635"/>
                  </a:lnTo>
                  <a:lnTo>
                    <a:pt x="2965944" y="521110"/>
                  </a:lnTo>
                  <a:lnTo>
                    <a:pt x="2944606" y="526277"/>
                  </a:lnTo>
                  <a:lnTo>
                    <a:pt x="2923268" y="531149"/>
                  </a:lnTo>
                  <a:lnTo>
                    <a:pt x="2901931" y="535738"/>
                  </a:lnTo>
                  <a:lnTo>
                    <a:pt x="2880593" y="540057"/>
                  </a:lnTo>
                  <a:lnTo>
                    <a:pt x="2859255" y="544119"/>
                  </a:lnTo>
                  <a:lnTo>
                    <a:pt x="2837917" y="547934"/>
                  </a:lnTo>
                  <a:lnTo>
                    <a:pt x="2816580" y="551516"/>
                  </a:lnTo>
                  <a:lnTo>
                    <a:pt x="2795242" y="554875"/>
                  </a:lnTo>
                  <a:lnTo>
                    <a:pt x="2773904" y="558024"/>
                  </a:lnTo>
                  <a:lnTo>
                    <a:pt x="2752566" y="560973"/>
                  </a:lnTo>
                  <a:lnTo>
                    <a:pt x="2731229" y="563733"/>
                  </a:lnTo>
                  <a:lnTo>
                    <a:pt x="2709891" y="566315"/>
                  </a:lnTo>
                  <a:lnTo>
                    <a:pt x="2688553" y="568728"/>
                  </a:lnTo>
                  <a:lnTo>
                    <a:pt x="2667215" y="570981"/>
                  </a:lnTo>
                  <a:lnTo>
                    <a:pt x="2645878" y="573085"/>
                  </a:lnTo>
                  <a:lnTo>
                    <a:pt x="2624540" y="575048"/>
                  </a:lnTo>
                  <a:lnTo>
                    <a:pt x="2603202" y="576879"/>
                  </a:lnTo>
                  <a:lnTo>
                    <a:pt x="2581865" y="578584"/>
                  </a:lnTo>
                  <a:lnTo>
                    <a:pt x="2560527" y="580173"/>
                  </a:lnTo>
                  <a:lnTo>
                    <a:pt x="2539189" y="581652"/>
                  </a:lnTo>
                  <a:lnTo>
                    <a:pt x="2517851" y="583029"/>
                  </a:lnTo>
                  <a:lnTo>
                    <a:pt x="2496514" y="584309"/>
                  </a:lnTo>
                  <a:lnTo>
                    <a:pt x="2475176" y="585499"/>
                  </a:lnTo>
                  <a:lnTo>
                    <a:pt x="2453838" y="586604"/>
                  </a:lnTo>
                  <a:lnTo>
                    <a:pt x="2432500" y="587631"/>
                  </a:lnTo>
                  <a:lnTo>
                    <a:pt x="2411163" y="588585"/>
                  </a:lnTo>
                  <a:lnTo>
                    <a:pt x="2389825" y="589470"/>
                  </a:lnTo>
                  <a:lnTo>
                    <a:pt x="2368487" y="590291"/>
                  </a:lnTo>
                  <a:lnTo>
                    <a:pt x="2347150" y="591052"/>
                  </a:lnTo>
                  <a:lnTo>
                    <a:pt x="2325812" y="591758"/>
                  </a:lnTo>
                  <a:lnTo>
                    <a:pt x="2304474" y="592411"/>
                  </a:lnTo>
                  <a:lnTo>
                    <a:pt x="2283136" y="593017"/>
                  </a:lnTo>
                  <a:lnTo>
                    <a:pt x="2261799" y="593578"/>
                  </a:lnTo>
                  <a:lnTo>
                    <a:pt x="2240461" y="594097"/>
                  </a:lnTo>
                  <a:lnTo>
                    <a:pt x="2219123" y="594578"/>
                  </a:lnTo>
                  <a:lnTo>
                    <a:pt x="2197785" y="595022"/>
                  </a:lnTo>
                  <a:lnTo>
                    <a:pt x="2176448" y="595433"/>
                  </a:lnTo>
                  <a:lnTo>
                    <a:pt x="2155110" y="595814"/>
                  </a:lnTo>
                  <a:lnTo>
                    <a:pt x="2133772" y="596165"/>
                  </a:lnTo>
                  <a:lnTo>
                    <a:pt x="2112435" y="596490"/>
                  </a:lnTo>
                  <a:lnTo>
                    <a:pt x="2091097" y="596790"/>
                  </a:lnTo>
                  <a:lnTo>
                    <a:pt x="2069759" y="597067"/>
                  </a:lnTo>
                  <a:lnTo>
                    <a:pt x="2048421" y="597322"/>
                  </a:lnTo>
                  <a:lnTo>
                    <a:pt x="2027084" y="597559"/>
                  </a:lnTo>
                  <a:lnTo>
                    <a:pt x="2005746" y="597777"/>
                  </a:lnTo>
                  <a:lnTo>
                    <a:pt x="1984408" y="597978"/>
                  </a:lnTo>
                  <a:lnTo>
                    <a:pt x="1963070" y="598164"/>
                  </a:lnTo>
                  <a:lnTo>
                    <a:pt x="1941733" y="598335"/>
                  </a:lnTo>
                  <a:lnTo>
                    <a:pt x="1920395" y="598493"/>
                  </a:lnTo>
                  <a:lnTo>
                    <a:pt x="1899057" y="598638"/>
                  </a:lnTo>
                  <a:lnTo>
                    <a:pt x="1877720" y="598772"/>
                  </a:lnTo>
                  <a:lnTo>
                    <a:pt x="1856382" y="598896"/>
                  </a:lnTo>
                  <a:lnTo>
                    <a:pt x="1835044" y="599010"/>
                  </a:lnTo>
                  <a:lnTo>
                    <a:pt x="1813706" y="599115"/>
                  </a:lnTo>
                  <a:lnTo>
                    <a:pt x="1792369" y="599212"/>
                  </a:lnTo>
                  <a:lnTo>
                    <a:pt x="1771031" y="599301"/>
                  </a:lnTo>
                  <a:lnTo>
                    <a:pt x="1749693" y="599383"/>
                  </a:lnTo>
                  <a:lnTo>
                    <a:pt x="1728355" y="599459"/>
                  </a:lnTo>
                  <a:lnTo>
                    <a:pt x="1707018" y="599529"/>
                  </a:lnTo>
                  <a:lnTo>
                    <a:pt x="1685680" y="599593"/>
                  </a:lnTo>
                  <a:lnTo>
                    <a:pt x="1664342" y="599652"/>
                  </a:lnTo>
                  <a:lnTo>
                    <a:pt x="1643005" y="599706"/>
                  </a:lnTo>
                  <a:lnTo>
                    <a:pt x="1621667" y="599756"/>
                  </a:lnTo>
                  <a:lnTo>
                    <a:pt x="1600329" y="599802"/>
                  </a:lnTo>
                  <a:lnTo>
                    <a:pt x="1578991" y="599844"/>
                  </a:lnTo>
                  <a:lnTo>
                    <a:pt x="1557654" y="599883"/>
                  </a:lnTo>
                  <a:lnTo>
                    <a:pt x="1536316" y="599919"/>
                  </a:lnTo>
                  <a:lnTo>
                    <a:pt x="1514978" y="599952"/>
                  </a:lnTo>
                  <a:lnTo>
                    <a:pt x="1493640" y="599982"/>
                  </a:lnTo>
                  <a:lnTo>
                    <a:pt x="1472303" y="600010"/>
                  </a:lnTo>
                  <a:lnTo>
                    <a:pt x="1450965" y="600036"/>
                  </a:lnTo>
                  <a:lnTo>
                    <a:pt x="1429627" y="600060"/>
                  </a:lnTo>
                  <a:lnTo>
                    <a:pt x="1408290" y="600081"/>
                  </a:lnTo>
                  <a:lnTo>
                    <a:pt x="1386952" y="600101"/>
                  </a:lnTo>
                  <a:lnTo>
                    <a:pt x="1365614" y="600119"/>
                  </a:lnTo>
                  <a:lnTo>
                    <a:pt x="1344276" y="600136"/>
                  </a:lnTo>
                  <a:lnTo>
                    <a:pt x="1322939" y="600152"/>
                  </a:lnTo>
                  <a:lnTo>
                    <a:pt x="1301601" y="600166"/>
                  </a:lnTo>
                  <a:lnTo>
                    <a:pt x="1280263" y="600179"/>
                  </a:lnTo>
                  <a:lnTo>
                    <a:pt x="1258925" y="600191"/>
                  </a:lnTo>
                  <a:lnTo>
                    <a:pt x="1237588" y="600202"/>
                  </a:lnTo>
                  <a:lnTo>
                    <a:pt x="1216250" y="600212"/>
                  </a:lnTo>
                  <a:lnTo>
                    <a:pt x="1194912" y="600222"/>
                  </a:lnTo>
                  <a:lnTo>
                    <a:pt x="1173575" y="600230"/>
                  </a:lnTo>
                  <a:lnTo>
                    <a:pt x="1152237" y="600238"/>
                  </a:lnTo>
                  <a:lnTo>
                    <a:pt x="1130899" y="600245"/>
                  </a:lnTo>
                  <a:lnTo>
                    <a:pt x="1109561" y="600252"/>
                  </a:lnTo>
                  <a:lnTo>
                    <a:pt x="1088224" y="600258"/>
                  </a:lnTo>
                  <a:lnTo>
                    <a:pt x="1066886" y="600264"/>
                  </a:lnTo>
                  <a:lnTo>
                    <a:pt x="1045548" y="600269"/>
                  </a:lnTo>
                  <a:lnTo>
                    <a:pt x="1024210" y="600274"/>
                  </a:lnTo>
                  <a:lnTo>
                    <a:pt x="1002873" y="600278"/>
                  </a:lnTo>
                  <a:lnTo>
                    <a:pt x="981535" y="600282"/>
                  </a:lnTo>
                  <a:lnTo>
                    <a:pt x="960197" y="600286"/>
                  </a:lnTo>
                  <a:lnTo>
                    <a:pt x="938860" y="600289"/>
                  </a:lnTo>
                  <a:lnTo>
                    <a:pt x="917522" y="600292"/>
                  </a:lnTo>
                  <a:lnTo>
                    <a:pt x="896184" y="600295"/>
                  </a:lnTo>
                  <a:lnTo>
                    <a:pt x="874846" y="600297"/>
                  </a:lnTo>
                  <a:lnTo>
                    <a:pt x="853509" y="600300"/>
                  </a:lnTo>
                  <a:lnTo>
                    <a:pt x="832171" y="600302"/>
                  </a:lnTo>
                  <a:lnTo>
                    <a:pt x="810833" y="600304"/>
                  </a:lnTo>
                  <a:lnTo>
                    <a:pt x="789495" y="600306"/>
                  </a:lnTo>
                  <a:lnTo>
                    <a:pt x="768158" y="600308"/>
                  </a:lnTo>
                  <a:lnTo>
                    <a:pt x="746820" y="600309"/>
                  </a:lnTo>
                  <a:lnTo>
                    <a:pt x="725482" y="600311"/>
                  </a:lnTo>
                  <a:lnTo>
                    <a:pt x="704145" y="600312"/>
                  </a:lnTo>
                  <a:lnTo>
                    <a:pt x="682807" y="600313"/>
                  </a:lnTo>
                  <a:lnTo>
                    <a:pt x="661469" y="600314"/>
                  </a:lnTo>
                  <a:lnTo>
                    <a:pt x="640131" y="600315"/>
                  </a:lnTo>
                  <a:lnTo>
                    <a:pt x="618794" y="600316"/>
                  </a:lnTo>
                  <a:lnTo>
                    <a:pt x="597456" y="600317"/>
                  </a:lnTo>
                  <a:lnTo>
                    <a:pt x="576118" y="600318"/>
                  </a:lnTo>
                  <a:lnTo>
                    <a:pt x="554780" y="600318"/>
                  </a:lnTo>
                  <a:lnTo>
                    <a:pt x="533443" y="600319"/>
                  </a:lnTo>
                  <a:lnTo>
                    <a:pt x="512105" y="600320"/>
                  </a:lnTo>
                  <a:lnTo>
                    <a:pt x="490767" y="600320"/>
                  </a:lnTo>
                  <a:lnTo>
                    <a:pt x="469430" y="600321"/>
                  </a:lnTo>
                  <a:lnTo>
                    <a:pt x="448092" y="600321"/>
                  </a:lnTo>
                  <a:lnTo>
                    <a:pt x="426754" y="600322"/>
                  </a:lnTo>
                  <a:lnTo>
                    <a:pt x="405416" y="600322"/>
                  </a:lnTo>
                  <a:lnTo>
                    <a:pt x="384079" y="600322"/>
                  </a:lnTo>
                  <a:lnTo>
                    <a:pt x="362741" y="600323"/>
                  </a:lnTo>
                  <a:lnTo>
                    <a:pt x="341403" y="600323"/>
                  </a:lnTo>
                  <a:lnTo>
                    <a:pt x="320065" y="600323"/>
                  </a:lnTo>
                  <a:lnTo>
                    <a:pt x="298728" y="600324"/>
                  </a:lnTo>
                  <a:lnTo>
                    <a:pt x="277390" y="600324"/>
                  </a:lnTo>
                  <a:lnTo>
                    <a:pt x="256052" y="600324"/>
                  </a:lnTo>
                  <a:lnTo>
                    <a:pt x="234715" y="600324"/>
                  </a:lnTo>
                  <a:lnTo>
                    <a:pt x="213377" y="600324"/>
                  </a:lnTo>
                  <a:lnTo>
                    <a:pt x="192039" y="600325"/>
                  </a:lnTo>
                  <a:lnTo>
                    <a:pt x="170701" y="600325"/>
                  </a:lnTo>
                  <a:lnTo>
                    <a:pt x="149364" y="600325"/>
                  </a:lnTo>
                  <a:lnTo>
                    <a:pt x="128026" y="600325"/>
                  </a:lnTo>
                  <a:lnTo>
                    <a:pt x="106688" y="600325"/>
                  </a:lnTo>
                  <a:lnTo>
                    <a:pt x="85350" y="600325"/>
                  </a:lnTo>
                  <a:lnTo>
                    <a:pt x="64013" y="600325"/>
                  </a:lnTo>
                  <a:lnTo>
                    <a:pt x="42675" y="600326"/>
                  </a:lnTo>
                  <a:lnTo>
                    <a:pt x="21337" y="600326"/>
                  </a:lnTo>
                  <a:lnTo>
                    <a:pt x="0" y="600326"/>
                  </a:lnTo>
                  <a:lnTo>
                    <a:pt x="0" y="60032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2" name="pg862"/>
            <p:cNvSpPr/>
            <p:nvPr/>
          </p:nvSpPr>
          <p:spPr>
            <a:xfrm>
              <a:off x="4848104" y="3590859"/>
              <a:ext cx="3862128" cy="851489"/>
            </a:xfrm>
            <a:custGeom>
              <a:avLst/>
              <a:pathLst>
                <a:path w="3862128" h="851489">
                  <a:moveTo>
                    <a:pt x="0" y="851480"/>
                  </a:moveTo>
                  <a:lnTo>
                    <a:pt x="21337" y="851480"/>
                  </a:lnTo>
                  <a:lnTo>
                    <a:pt x="42675" y="851479"/>
                  </a:lnTo>
                  <a:lnTo>
                    <a:pt x="64013" y="851478"/>
                  </a:lnTo>
                  <a:lnTo>
                    <a:pt x="85350" y="851478"/>
                  </a:lnTo>
                  <a:lnTo>
                    <a:pt x="106688" y="851477"/>
                  </a:lnTo>
                  <a:lnTo>
                    <a:pt x="128026" y="851476"/>
                  </a:lnTo>
                  <a:lnTo>
                    <a:pt x="149364" y="851475"/>
                  </a:lnTo>
                  <a:lnTo>
                    <a:pt x="170701" y="851474"/>
                  </a:lnTo>
                  <a:lnTo>
                    <a:pt x="192039" y="851473"/>
                  </a:lnTo>
                  <a:lnTo>
                    <a:pt x="213377" y="851471"/>
                  </a:lnTo>
                  <a:lnTo>
                    <a:pt x="234715" y="851470"/>
                  </a:lnTo>
                  <a:lnTo>
                    <a:pt x="256052" y="851469"/>
                  </a:lnTo>
                  <a:lnTo>
                    <a:pt x="277390" y="851467"/>
                  </a:lnTo>
                  <a:lnTo>
                    <a:pt x="298728" y="851465"/>
                  </a:lnTo>
                  <a:lnTo>
                    <a:pt x="320065" y="851464"/>
                  </a:lnTo>
                  <a:lnTo>
                    <a:pt x="341403" y="851462"/>
                  </a:lnTo>
                  <a:lnTo>
                    <a:pt x="362741" y="851460"/>
                  </a:lnTo>
                  <a:lnTo>
                    <a:pt x="384079" y="851458"/>
                  </a:lnTo>
                  <a:lnTo>
                    <a:pt x="405416" y="851456"/>
                  </a:lnTo>
                  <a:lnTo>
                    <a:pt x="426754" y="851453"/>
                  </a:lnTo>
                  <a:lnTo>
                    <a:pt x="448092" y="851451"/>
                  </a:lnTo>
                  <a:lnTo>
                    <a:pt x="469430" y="851448"/>
                  </a:lnTo>
                  <a:lnTo>
                    <a:pt x="490767" y="851445"/>
                  </a:lnTo>
                  <a:lnTo>
                    <a:pt x="512105" y="851442"/>
                  </a:lnTo>
                  <a:lnTo>
                    <a:pt x="533443" y="851438"/>
                  </a:lnTo>
                  <a:lnTo>
                    <a:pt x="554780" y="851435"/>
                  </a:lnTo>
                  <a:lnTo>
                    <a:pt x="576118" y="851431"/>
                  </a:lnTo>
                  <a:lnTo>
                    <a:pt x="597456" y="851427"/>
                  </a:lnTo>
                  <a:lnTo>
                    <a:pt x="618794" y="851422"/>
                  </a:lnTo>
                  <a:lnTo>
                    <a:pt x="640131" y="851417"/>
                  </a:lnTo>
                  <a:lnTo>
                    <a:pt x="661469" y="851412"/>
                  </a:lnTo>
                  <a:lnTo>
                    <a:pt x="682807" y="851407"/>
                  </a:lnTo>
                  <a:lnTo>
                    <a:pt x="704145" y="851401"/>
                  </a:lnTo>
                  <a:lnTo>
                    <a:pt x="725482" y="851395"/>
                  </a:lnTo>
                  <a:lnTo>
                    <a:pt x="746820" y="851388"/>
                  </a:lnTo>
                  <a:lnTo>
                    <a:pt x="768158" y="851381"/>
                  </a:lnTo>
                  <a:lnTo>
                    <a:pt x="789495" y="851373"/>
                  </a:lnTo>
                  <a:lnTo>
                    <a:pt x="810833" y="851365"/>
                  </a:lnTo>
                  <a:lnTo>
                    <a:pt x="832171" y="851356"/>
                  </a:lnTo>
                  <a:lnTo>
                    <a:pt x="853509" y="851347"/>
                  </a:lnTo>
                  <a:lnTo>
                    <a:pt x="874846" y="851337"/>
                  </a:lnTo>
                  <a:lnTo>
                    <a:pt x="896184" y="851326"/>
                  </a:lnTo>
                  <a:lnTo>
                    <a:pt x="917522" y="851314"/>
                  </a:lnTo>
                  <a:lnTo>
                    <a:pt x="938860" y="851302"/>
                  </a:lnTo>
                  <a:lnTo>
                    <a:pt x="960197" y="851289"/>
                  </a:lnTo>
                  <a:lnTo>
                    <a:pt x="981535" y="851274"/>
                  </a:lnTo>
                  <a:lnTo>
                    <a:pt x="1002873" y="851259"/>
                  </a:lnTo>
                  <a:lnTo>
                    <a:pt x="1024210" y="851243"/>
                  </a:lnTo>
                  <a:lnTo>
                    <a:pt x="1045548" y="851225"/>
                  </a:lnTo>
                  <a:lnTo>
                    <a:pt x="1066886" y="851207"/>
                  </a:lnTo>
                  <a:lnTo>
                    <a:pt x="1088224" y="851186"/>
                  </a:lnTo>
                  <a:lnTo>
                    <a:pt x="1109561" y="851165"/>
                  </a:lnTo>
                  <a:lnTo>
                    <a:pt x="1130899" y="851142"/>
                  </a:lnTo>
                  <a:lnTo>
                    <a:pt x="1152237" y="851117"/>
                  </a:lnTo>
                  <a:lnTo>
                    <a:pt x="1173575" y="851091"/>
                  </a:lnTo>
                  <a:lnTo>
                    <a:pt x="1194912" y="851062"/>
                  </a:lnTo>
                  <a:lnTo>
                    <a:pt x="1216250" y="851032"/>
                  </a:lnTo>
                  <a:lnTo>
                    <a:pt x="1237588" y="851000"/>
                  </a:lnTo>
                  <a:lnTo>
                    <a:pt x="1258925" y="850965"/>
                  </a:lnTo>
                  <a:lnTo>
                    <a:pt x="1280263" y="850927"/>
                  </a:lnTo>
                  <a:lnTo>
                    <a:pt x="1301601" y="850887"/>
                  </a:lnTo>
                  <a:lnTo>
                    <a:pt x="1322939" y="850844"/>
                  </a:lnTo>
                  <a:lnTo>
                    <a:pt x="1344276" y="850799"/>
                  </a:lnTo>
                  <a:lnTo>
                    <a:pt x="1365614" y="850749"/>
                  </a:lnTo>
                  <a:lnTo>
                    <a:pt x="1386952" y="850696"/>
                  </a:lnTo>
                  <a:lnTo>
                    <a:pt x="1408290" y="850640"/>
                  </a:lnTo>
                  <a:lnTo>
                    <a:pt x="1429627" y="850579"/>
                  </a:lnTo>
                  <a:lnTo>
                    <a:pt x="1450965" y="850514"/>
                  </a:lnTo>
                  <a:lnTo>
                    <a:pt x="1472303" y="850444"/>
                  </a:lnTo>
                  <a:lnTo>
                    <a:pt x="1493640" y="850369"/>
                  </a:lnTo>
                  <a:lnTo>
                    <a:pt x="1514978" y="850289"/>
                  </a:lnTo>
                  <a:lnTo>
                    <a:pt x="1536316" y="850203"/>
                  </a:lnTo>
                  <a:lnTo>
                    <a:pt x="1557654" y="850110"/>
                  </a:lnTo>
                  <a:lnTo>
                    <a:pt x="1578991" y="850011"/>
                  </a:lnTo>
                  <a:lnTo>
                    <a:pt x="1600329" y="849905"/>
                  </a:lnTo>
                  <a:lnTo>
                    <a:pt x="1621667" y="849791"/>
                  </a:lnTo>
                  <a:lnTo>
                    <a:pt x="1643005" y="849669"/>
                  </a:lnTo>
                  <a:lnTo>
                    <a:pt x="1664342" y="849537"/>
                  </a:lnTo>
                  <a:lnTo>
                    <a:pt x="1685680" y="849397"/>
                  </a:lnTo>
                  <a:lnTo>
                    <a:pt x="1707018" y="849245"/>
                  </a:lnTo>
                  <a:lnTo>
                    <a:pt x="1728355" y="849083"/>
                  </a:lnTo>
                  <a:lnTo>
                    <a:pt x="1749693" y="848909"/>
                  </a:lnTo>
                  <a:lnTo>
                    <a:pt x="1771031" y="848722"/>
                  </a:lnTo>
                  <a:lnTo>
                    <a:pt x="1792369" y="848521"/>
                  </a:lnTo>
                  <a:lnTo>
                    <a:pt x="1813706" y="848306"/>
                  </a:lnTo>
                  <a:lnTo>
                    <a:pt x="1835044" y="848074"/>
                  </a:lnTo>
                  <a:lnTo>
                    <a:pt x="1856382" y="847826"/>
                  </a:lnTo>
                  <a:lnTo>
                    <a:pt x="1877720" y="847559"/>
                  </a:lnTo>
                  <a:lnTo>
                    <a:pt x="1899057" y="847272"/>
                  </a:lnTo>
                  <a:lnTo>
                    <a:pt x="1920395" y="846964"/>
                  </a:lnTo>
                  <a:lnTo>
                    <a:pt x="1941733" y="846633"/>
                  </a:lnTo>
                  <a:lnTo>
                    <a:pt x="1963070" y="846277"/>
                  </a:lnTo>
                  <a:lnTo>
                    <a:pt x="1984408" y="845895"/>
                  </a:lnTo>
                  <a:lnTo>
                    <a:pt x="2005746" y="845484"/>
                  </a:lnTo>
                  <a:lnTo>
                    <a:pt x="2027084" y="845042"/>
                  </a:lnTo>
                  <a:lnTo>
                    <a:pt x="2048421" y="844567"/>
                  </a:lnTo>
                  <a:lnTo>
                    <a:pt x="2069759" y="844056"/>
                  </a:lnTo>
                  <a:lnTo>
                    <a:pt x="2091097" y="843507"/>
                  </a:lnTo>
                  <a:lnTo>
                    <a:pt x="2112435" y="842917"/>
                  </a:lnTo>
                  <a:lnTo>
                    <a:pt x="2133772" y="842282"/>
                  </a:lnTo>
                  <a:lnTo>
                    <a:pt x="2155110" y="841599"/>
                  </a:lnTo>
                  <a:lnTo>
                    <a:pt x="2176448" y="840864"/>
                  </a:lnTo>
                  <a:lnTo>
                    <a:pt x="2197785" y="840073"/>
                  </a:lnTo>
                  <a:lnTo>
                    <a:pt x="2219123" y="839222"/>
                  </a:lnTo>
                  <a:lnTo>
                    <a:pt x="2240461" y="838307"/>
                  </a:lnTo>
                  <a:lnTo>
                    <a:pt x="2261799" y="837321"/>
                  </a:lnTo>
                  <a:lnTo>
                    <a:pt x="2283136" y="836261"/>
                  </a:lnTo>
                  <a:lnTo>
                    <a:pt x="2304474" y="835120"/>
                  </a:lnTo>
                  <a:lnTo>
                    <a:pt x="2325812" y="833892"/>
                  </a:lnTo>
                  <a:lnTo>
                    <a:pt x="2347150" y="832570"/>
                  </a:lnTo>
                  <a:lnTo>
                    <a:pt x="2368487" y="831147"/>
                  </a:lnTo>
                  <a:lnTo>
                    <a:pt x="2389825" y="829615"/>
                  </a:lnTo>
                  <a:lnTo>
                    <a:pt x="2411163" y="827966"/>
                  </a:lnTo>
                  <a:lnTo>
                    <a:pt x="2432500" y="826192"/>
                  </a:lnTo>
                  <a:lnTo>
                    <a:pt x="2453838" y="824283"/>
                  </a:lnTo>
                  <a:lnTo>
                    <a:pt x="2475176" y="822228"/>
                  </a:lnTo>
                  <a:lnTo>
                    <a:pt x="2496514" y="820018"/>
                  </a:lnTo>
                  <a:lnTo>
                    <a:pt x="2517851" y="817639"/>
                  </a:lnTo>
                  <a:lnTo>
                    <a:pt x="2539189" y="815082"/>
                  </a:lnTo>
                  <a:lnTo>
                    <a:pt x="2560527" y="812331"/>
                  </a:lnTo>
                  <a:lnTo>
                    <a:pt x="2581865" y="809375"/>
                  </a:lnTo>
                  <a:lnTo>
                    <a:pt x="2603202" y="806198"/>
                  </a:lnTo>
                  <a:lnTo>
                    <a:pt x="2624540" y="802785"/>
                  </a:lnTo>
                  <a:lnTo>
                    <a:pt x="2645878" y="799120"/>
                  </a:lnTo>
                  <a:lnTo>
                    <a:pt x="2667215" y="795186"/>
                  </a:lnTo>
                  <a:lnTo>
                    <a:pt x="2688553" y="790967"/>
                  </a:lnTo>
                  <a:lnTo>
                    <a:pt x="2709891" y="786443"/>
                  </a:lnTo>
                  <a:lnTo>
                    <a:pt x="2731229" y="781597"/>
                  </a:lnTo>
                  <a:lnTo>
                    <a:pt x="2752566" y="776408"/>
                  </a:lnTo>
                  <a:lnTo>
                    <a:pt x="2773904" y="770857"/>
                  </a:lnTo>
                  <a:lnTo>
                    <a:pt x="2795242" y="764924"/>
                  </a:lnTo>
                  <a:lnTo>
                    <a:pt x="2816580" y="758589"/>
                  </a:lnTo>
                  <a:lnTo>
                    <a:pt x="2837917" y="751830"/>
                  </a:lnTo>
                  <a:lnTo>
                    <a:pt x="2859255" y="744629"/>
                  </a:lnTo>
                  <a:lnTo>
                    <a:pt x="2880593" y="736965"/>
                  </a:lnTo>
                  <a:lnTo>
                    <a:pt x="2901931" y="728819"/>
                  </a:lnTo>
                  <a:lnTo>
                    <a:pt x="2923268" y="720173"/>
                  </a:lnTo>
                  <a:lnTo>
                    <a:pt x="2944606" y="711009"/>
                  </a:lnTo>
                  <a:lnTo>
                    <a:pt x="2965944" y="701312"/>
                  </a:lnTo>
                  <a:lnTo>
                    <a:pt x="2987281" y="691067"/>
                  </a:lnTo>
                  <a:lnTo>
                    <a:pt x="3008619" y="680263"/>
                  </a:lnTo>
                  <a:lnTo>
                    <a:pt x="3029957" y="668890"/>
                  </a:lnTo>
                  <a:lnTo>
                    <a:pt x="3051295" y="656942"/>
                  </a:lnTo>
                  <a:lnTo>
                    <a:pt x="3072632" y="644414"/>
                  </a:lnTo>
                  <a:lnTo>
                    <a:pt x="3093970" y="631307"/>
                  </a:lnTo>
                  <a:lnTo>
                    <a:pt x="3115308" y="617623"/>
                  </a:lnTo>
                  <a:lnTo>
                    <a:pt x="3136646" y="603370"/>
                  </a:lnTo>
                  <a:lnTo>
                    <a:pt x="3157983" y="588557"/>
                  </a:lnTo>
                  <a:lnTo>
                    <a:pt x="3179321" y="573200"/>
                  </a:lnTo>
                  <a:lnTo>
                    <a:pt x="3200659" y="557316"/>
                  </a:lnTo>
                  <a:lnTo>
                    <a:pt x="3221996" y="540927"/>
                  </a:lnTo>
                  <a:lnTo>
                    <a:pt x="3243334" y="524059"/>
                  </a:lnTo>
                  <a:lnTo>
                    <a:pt x="3264672" y="506741"/>
                  </a:lnTo>
                  <a:lnTo>
                    <a:pt x="3286010" y="489004"/>
                  </a:lnTo>
                  <a:lnTo>
                    <a:pt x="3307347" y="470883"/>
                  </a:lnTo>
                  <a:lnTo>
                    <a:pt x="3328685" y="452413"/>
                  </a:lnTo>
                  <a:lnTo>
                    <a:pt x="3350023" y="433634"/>
                  </a:lnTo>
                  <a:lnTo>
                    <a:pt x="3371361" y="414585"/>
                  </a:lnTo>
                  <a:lnTo>
                    <a:pt x="3392698" y="395307"/>
                  </a:lnTo>
                  <a:lnTo>
                    <a:pt x="3414036" y="375843"/>
                  </a:lnTo>
                  <a:lnTo>
                    <a:pt x="3435374" y="356236"/>
                  </a:lnTo>
                  <a:lnTo>
                    <a:pt x="3456711" y="336529"/>
                  </a:lnTo>
                  <a:lnTo>
                    <a:pt x="3478049" y="316765"/>
                  </a:lnTo>
                  <a:lnTo>
                    <a:pt x="3499387" y="296990"/>
                  </a:lnTo>
                  <a:lnTo>
                    <a:pt x="3520725" y="277247"/>
                  </a:lnTo>
                  <a:lnTo>
                    <a:pt x="3542062" y="257580"/>
                  </a:lnTo>
                  <a:lnTo>
                    <a:pt x="3563400" y="238036"/>
                  </a:lnTo>
                  <a:lnTo>
                    <a:pt x="3584738" y="218657"/>
                  </a:lnTo>
                  <a:lnTo>
                    <a:pt x="3606076" y="199489"/>
                  </a:lnTo>
                  <a:lnTo>
                    <a:pt x="3627413" y="180574"/>
                  </a:lnTo>
                  <a:lnTo>
                    <a:pt x="3648751" y="161955"/>
                  </a:lnTo>
                  <a:lnTo>
                    <a:pt x="3670089" y="143675"/>
                  </a:lnTo>
                  <a:lnTo>
                    <a:pt x="3691426" y="125771"/>
                  </a:lnTo>
                  <a:lnTo>
                    <a:pt x="3712764" y="108283"/>
                  </a:lnTo>
                  <a:lnTo>
                    <a:pt x="3734102" y="91245"/>
                  </a:lnTo>
                  <a:lnTo>
                    <a:pt x="3755440" y="74688"/>
                  </a:lnTo>
                  <a:lnTo>
                    <a:pt x="3776777" y="58642"/>
                  </a:lnTo>
                  <a:lnTo>
                    <a:pt x="3798115" y="43131"/>
                  </a:lnTo>
                  <a:lnTo>
                    <a:pt x="3819453" y="28176"/>
                  </a:lnTo>
                  <a:lnTo>
                    <a:pt x="3840791" y="13795"/>
                  </a:lnTo>
                  <a:lnTo>
                    <a:pt x="3862128" y="0"/>
                  </a:lnTo>
                  <a:lnTo>
                    <a:pt x="3862128" y="297133"/>
                  </a:lnTo>
                  <a:lnTo>
                    <a:pt x="3840791" y="313395"/>
                  </a:lnTo>
                  <a:lnTo>
                    <a:pt x="3819453" y="329680"/>
                  </a:lnTo>
                  <a:lnTo>
                    <a:pt x="3798115" y="345964"/>
                  </a:lnTo>
                  <a:lnTo>
                    <a:pt x="3776777" y="362223"/>
                  </a:lnTo>
                  <a:lnTo>
                    <a:pt x="3755440" y="378433"/>
                  </a:lnTo>
                  <a:lnTo>
                    <a:pt x="3734102" y="394570"/>
                  </a:lnTo>
                  <a:lnTo>
                    <a:pt x="3712764" y="410610"/>
                  </a:lnTo>
                  <a:lnTo>
                    <a:pt x="3691426" y="426529"/>
                  </a:lnTo>
                  <a:lnTo>
                    <a:pt x="3670089" y="442303"/>
                  </a:lnTo>
                  <a:lnTo>
                    <a:pt x="3648751" y="457908"/>
                  </a:lnTo>
                  <a:lnTo>
                    <a:pt x="3627413" y="473322"/>
                  </a:lnTo>
                  <a:lnTo>
                    <a:pt x="3606076" y="488521"/>
                  </a:lnTo>
                  <a:lnTo>
                    <a:pt x="3584738" y="503484"/>
                  </a:lnTo>
                  <a:lnTo>
                    <a:pt x="3563400" y="518188"/>
                  </a:lnTo>
                  <a:lnTo>
                    <a:pt x="3542062" y="532614"/>
                  </a:lnTo>
                  <a:lnTo>
                    <a:pt x="3520725" y="546743"/>
                  </a:lnTo>
                  <a:lnTo>
                    <a:pt x="3499387" y="560556"/>
                  </a:lnTo>
                  <a:lnTo>
                    <a:pt x="3478049" y="574036"/>
                  </a:lnTo>
                  <a:lnTo>
                    <a:pt x="3456711" y="587170"/>
                  </a:lnTo>
                  <a:lnTo>
                    <a:pt x="3435374" y="599942"/>
                  </a:lnTo>
                  <a:lnTo>
                    <a:pt x="3414036" y="612342"/>
                  </a:lnTo>
                  <a:lnTo>
                    <a:pt x="3392698" y="624360"/>
                  </a:lnTo>
                  <a:lnTo>
                    <a:pt x="3371361" y="635987"/>
                  </a:lnTo>
                  <a:lnTo>
                    <a:pt x="3350023" y="647218"/>
                  </a:lnTo>
                  <a:lnTo>
                    <a:pt x="3328685" y="658047"/>
                  </a:lnTo>
                  <a:lnTo>
                    <a:pt x="3307347" y="668473"/>
                  </a:lnTo>
                  <a:lnTo>
                    <a:pt x="3286010" y="678494"/>
                  </a:lnTo>
                  <a:lnTo>
                    <a:pt x="3264672" y="688112"/>
                  </a:lnTo>
                  <a:lnTo>
                    <a:pt x="3243334" y="697328"/>
                  </a:lnTo>
                  <a:lnTo>
                    <a:pt x="3221996" y="706147"/>
                  </a:lnTo>
                  <a:lnTo>
                    <a:pt x="3200659" y="714573"/>
                  </a:lnTo>
                  <a:lnTo>
                    <a:pt x="3179321" y="722613"/>
                  </a:lnTo>
                  <a:lnTo>
                    <a:pt x="3157983" y="730274"/>
                  </a:lnTo>
                  <a:lnTo>
                    <a:pt x="3136646" y="737566"/>
                  </a:lnTo>
                  <a:lnTo>
                    <a:pt x="3115308" y="744497"/>
                  </a:lnTo>
                  <a:lnTo>
                    <a:pt x="3093970" y="751076"/>
                  </a:lnTo>
                  <a:lnTo>
                    <a:pt x="3072632" y="757316"/>
                  </a:lnTo>
                  <a:lnTo>
                    <a:pt x="3051295" y="763227"/>
                  </a:lnTo>
                  <a:lnTo>
                    <a:pt x="3029957" y="768819"/>
                  </a:lnTo>
                  <a:lnTo>
                    <a:pt x="3008619" y="774106"/>
                  </a:lnTo>
                  <a:lnTo>
                    <a:pt x="2987281" y="779098"/>
                  </a:lnTo>
                  <a:lnTo>
                    <a:pt x="2965944" y="783808"/>
                  </a:lnTo>
                  <a:lnTo>
                    <a:pt x="2944606" y="788248"/>
                  </a:lnTo>
                  <a:lnTo>
                    <a:pt x="2923268" y="792429"/>
                  </a:lnTo>
                  <a:lnTo>
                    <a:pt x="2901931" y="796363"/>
                  </a:lnTo>
                  <a:lnTo>
                    <a:pt x="2880593" y="800063"/>
                  </a:lnTo>
                  <a:lnTo>
                    <a:pt x="2859255" y="803538"/>
                  </a:lnTo>
                  <a:lnTo>
                    <a:pt x="2837917" y="806801"/>
                  </a:lnTo>
                  <a:lnTo>
                    <a:pt x="2816580" y="809862"/>
                  </a:lnTo>
                  <a:lnTo>
                    <a:pt x="2795242" y="812731"/>
                  </a:lnTo>
                  <a:lnTo>
                    <a:pt x="2773904" y="815419"/>
                  </a:lnTo>
                  <a:lnTo>
                    <a:pt x="2752566" y="817936"/>
                  </a:lnTo>
                  <a:lnTo>
                    <a:pt x="2731229" y="820290"/>
                  </a:lnTo>
                  <a:lnTo>
                    <a:pt x="2709891" y="822492"/>
                  </a:lnTo>
                  <a:lnTo>
                    <a:pt x="2688553" y="824550"/>
                  </a:lnTo>
                  <a:lnTo>
                    <a:pt x="2667215" y="826471"/>
                  </a:lnTo>
                  <a:lnTo>
                    <a:pt x="2645878" y="828265"/>
                  </a:lnTo>
                  <a:lnTo>
                    <a:pt x="2624540" y="829938"/>
                  </a:lnTo>
                  <a:lnTo>
                    <a:pt x="2603202" y="831499"/>
                  </a:lnTo>
                  <a:lnTo>
                    <a:pt x="2581865" y="832953"/>
                  </a:lnTo>
                  <a:lnTo>
                    <a:pt x="2560527" y="834307"/>
                  </a:lnTo>
                  <a:lnTo>
                    <a:pt x="2539189" y="835569"/>
                  </a:lnTo>
                  <a:lnTo>
                    <a:pt x="2517851" y="836742"/>
                  </a:lnTo>
                  <a:lnTo>
                    <a:pt x="2496514" y="837834"/>
                  </a:lnTo>
                  <a:lnTo>
                    <a:pt x="2475176" y="838848"/>
                  </a:lnTo>
                  <a:lnTo>
                    <a:pt x="2453838" y="839792"/>
                  </a:lnTo>
                  <a:lnTo>
                    <a:pt x="2432500" y="840668"/>
                  </a:lnTo>
                  <a:lnTo>
                    <a:pt x="2411163" y="841481"/>
                  </a:lnTo>
                  <a:lnTo>
                    <a:pt x="2389825" y="842236"/>
                  </a:lnTo>
                  <a:lnTo>
                    <a:pt x="2368487" y="842936"/>
                  </a:lnTo>
                  <a:lnTo>
                    <a:pt x="2347150" y="843586"/>
                  </a:lnTo>
                  <a:lnTo>
                    <a:pt x="2325812" y="844188"/>
                  </a:lnTo>
                  <a:lnTo>
                    <a:pt x="2304474" y="844746"/>
                  </a:lnTo>
                  <a:lnTo>
                    <a:pt x="2283136" y="845263"/>
                  </a:lnTo>
                  <a:lnTo>
                    <a:pt x="2261799" y="845741"/>
                  </a:lnTo>
                  <a:lnTo>
                    <a:pt x="2240461" y="846184"/>
                  </a:lnTo>
                  <a:lnTo>
                    <a:pt x="2219123" y="846594"/>
                  </a:lnTo>
                  <a:lnTo>
                    <a:pt x="2197785" y="846974"/>
                  </a:lnTo>
                  <a:lnTo>
                    <a:pt x="2176448" y="847324"/>
                  </a:lnTo>
                  <a:lnTo>
                    <a:pt x="2155110" y="847649"/>
                  </a:lnTo>
                  <a:lnTo>
                    <a:pt x="2133772" y="847949"/>
                  </a:lnTo>
                  <a:lnTo>
                    <a:pt x="2112435" y="848226"/>
                  </a:lnTo>
                  <a:lnTo>
                    <a:pt x="2091097" y="848481"/>
                  </a:lnTo>
                  <a:lnTo>
                    <a:pt x="2069759" y="848718"/>
                  </a:lnTo>
                  <a:lnTo>
                    <a:pt x="2048421" y="848936"/>
                  </a:lnTo>
                  <a:lnTo>
                    <a:pt x="2027084" y="849137"/>
                  </a:lnTo>
                  <a:lnTo>
                    <a:pt x="2005746" y="849323"/>
                  </a:lnTo>
                  <a:lnTo>
                    <a:pt x="1984408" y="849495"/>
                  </a:lnTo>
                  <a:lnTo>
                    <a:pt x="1963070" y="849653"/>
                  </a:lnTo>
                  <a:lnTo>
                    <a:pt x="1941733" y="849799"/>
                  </a:lnTo>
                  <a:lnTo>
                    <a:pt x="1920395" y="849933"/>
                  </a:lnTo>
                  <a:lnTo>
                    <a:pt x="1899057" y="850057"/>
                  </a:lnTo>
                  <a:lnTo>
                    <a:pt x="1877720" y="850171"/>
                  </a:lnTo>
                  <a:lnTo>
                    <a:pt x="1856382" y="850277"/>
                  </a:lnTo>
                  <a:lnTo>
                    <a:pt x="1835044" y="850374"/>
                  </a:lnTo>
                  <a:lnTo>
                    <a:pt x="1813706" y="850463"/>
                  </a:lnTo>
                  <a:lnTo>
                    <a:pt x="1792369" y="850545"/>
                  </a:lnTo>
                  <a:lnTo>
                    <a:pt x="1771031" y="850621"/>
                  </a:lnTo>
                  <a:lnTo>
                    <a:pt x="1749693" y="850691"/>
                  </a:lnTo>
                  <a:lnTo>
                    <a:pt x="1728355" y="850755"/>
                  </a:lnTo>
                  <a:lnTo>
                    <a:pt x="1707018" y="850814"/>
                  </a:lnTo>
                  <a:lnTo>
                    <a:pt x="1685680" y="850869"/>
                  </a:lnTo>
                  <a:lnTo>
                    <a:pt x="1664342" y="850919"/>
                  </a:lnTo>
                  <a:lnTo>
                    <a:pt x="1643005" y="850965"/>
                  </a:lnTo>
                  <a:lnTo>
                    <a:pt x="1621667" y="851007"/>
                  </a:lnTo>
                  <a:lnTo>
                    <a:pt x="1600329" y="851046"/>
                  </a:lnTo>
                  <a:lnTo>
                    <a:pt x="1578991" y="851082"/>
                  </a:lnTo>
                  <a:lnTo>
                    <a:pt x="1557654" y="851115"/>
                  </a:lnTo>
                  <a:lnTo>
                    <a:pt x="1536316" y="851146"/>
                  </a:lnTo>
                  <a:lnTo>
                    <a:pt x="1514978" y="851174"/>
                  </a:lnTo>
                  <a:lnTo>
                    <a:pt x="1493640" y="851199"/>
                  </a:lnTo>
                  <a:lnTo>
                    <a:pt x="1472303" y="851223"/>
                  </a:lnTo>
                  <a:lnTo>
                    <a:pt x="1450965" y="851245"/>
                  </a:lnTo>
                  <a:lnTo>
                    <a:pt x="1429627" y="851265"/>
                  </a:lnTo>
                  <a:lnTo>
                    <a:pt x="1408290" y="851283"/>
                  </a:lnTo>
                  <a:lnTo>
                    <a:pt x="1386952" y="851300"/>
                  </a:lnTo>
                  <a:lnTo>
                    <a:pt x="1365614" y="851315"/>
                  </a:lnTo>
                  <a:lnTo>
                    <a:pt x="1344276" y="851330"/>
                  </a:lnTo>
                  <a:lnTo>
                    <a:pt x="1322939" y="851343"/>
                  </a:lnTo>
                  <a:lnTo>
                    <a:pt x="1301601" y="851355"/>
                  </a:lnTo>
                  <a:lnTo>
                    <a:pt x="1280263" y="851366"/>
                  </a:lnTo>
                  <a:lnTo>
                    <a:pt x="1258925" y="851376"/>
                  </a:lnTo>
                  <a:lnTo>
                    <a:pt x="1237588" y="851385"/>
                  </a:lnTo>
                  <a:lnTo>
                    <a:pt x="1216250" y="851394"/>
                  </a:lnTo>
                  <a:lnTo>
                    <a:pt x="1194912" y="851402"/>
                  </a:lnTo>
                  <a:lnTo>
                    <a:pt x="1173575" y="851409"/>
                  </a:lnTo>
                  <a:lnTo>
                    <a:pt x="1152237" y="851416"/>
                  </a:lnTo>
                  <a:lnTo>
                    <a:pt x="1130899" y="851422"/>
                  </a:lnTo>
                  <a:lnTo>
                    <a:pt x="1109561" y="851427"/>
                  </a:lnTo>
                  <a:lnTo>
                    <a:pt x="1088224" y="851432"/>
                  </a:lnTo>
                  <a:lnTo>
                    <a:pt x="1066886" y="851437"/>
                  </a:lnTo>
                  <a:lnTo>
                    <a:pt x="1045548" y="851441"/>
                  </a:lnTo>
                  <a:lnTo>
                    <a:pt x="1024210" y="851445"/>
                  </a:lnTo>
                  <a:lnTo>
                    <a:pt x="1002873" y="851449"/>
                  </a:lnTo>
                  <a:lnTo>
                    <a:pt x="981535" y="851452"/>
                  </a:lnTo>
                  <a:lnTo>
                    <a:pt x="960197" y="851456"/>
                  </a:lnTo>
                  <a:lnTo>
                    <a:pt x="938860" y="851458"/>
                  </a:lnTo>
                  <a:lnTo>
                    <a:pt x="917522" y="851461"/>
                  </a:lnTo>
                  <a:lnTo>
                    <a:pt x="896184" y="851463"/>
                  </a:lnTo>
                  <a:lnTo>
                    <a:pt x="874846" y="851466"/>
                  </a:lnTo>
                  <a:lnTo>
                    <a:pt x="853509" y="851468"/>
                  </a:lnTo>
                  <a:lnTo>
                    <a:pt x="832171" y="851469"/>
                  </a:lnTo>
                  <a:lnTo>
                    <a:pt x="810833" y="851471"/>
                  </a:lnTo>
                  <a:lnTo>
                    <a:pt x="789495" y="851473"/>
                  </a:lnTo>
                  <a:lnTo>
                    <a:pt x="768158" y="851474"/>
                  </a:lnTo>
                  <a:lnTo>
                    <a:pt x="746820" y="851475"/>
                  </a:lnTo>
                  <a:lnTo>
                    <a:pt x="725482" y="851477"/>
                  </a:lnTo>
                  <a:lnTo>
                    <a:pt x="704145" y="851478"/>
                  </a:lnTo>
                  <a:lnTo>
                    <a:pt x="682807" y="851479"/>
                  </a:lnTo>
                  <a:lnTo>
                    <a:pt x="661469" y="851480"/>
                  </a:lnTo>
                  <a:lnTo>
                    <a:pt x="640131" y="851481"/>
                  </a:lnTo>
                  <a:lnTo>
                    <a:pt x="618794" y="851481"/>
                  </a:lnTo>
                  <a:lnTo>
                    <a:pt x="597456" y="851482"/>
                  </a:lnTo>
                  <a:lnTo>
                    <a:pt x="576118" y="851483"/>
                  </a:lnTo>
                  <a:lnTo>
                    <a:pt x="554780" y="851483"/>
                  </a:lnTo>
                  <a:lnTo>
                    <a:pt x="533443" y="851484"/>
                  </a:lnTo>
                  <a:lnTo>
                    <a:pt x="512105" y="851484"/>
                  </a:lnTo>
                  <a:lnTo>
                    <a:pt x="490767" y="851485"/>
                  </a:lnTo>
                  <a:lnTo>
                    <a:pt x="469430" y="851485"/>
                  </a:lnTo>
                  <a:lnTo>
                    <a:pt x="448092" y="851486"/>
                  </a:lnTo>
                  <a:lnTo>
                    <a:pt x="426754" y="851486"/>
                  </a:lnTo>
                  <a:lnTo>
                    <a:pt x="405416" y="851486"/>
                  </a:lnTo>
                  <a:lnTo>
                    <a:pt x="384079" y="851487"/>
                  </a:lnTo>
                  <a:lnTo>
                    <a:pt x="362741" y="851487"/>
                  </a:lnTo>
                  <a:lnTo>
                    <a:pt x="341403" y="851487"/>
                  </a:lnTo>
                  <a:lnTo>
                    <a:pt x="320065" y="851487"/>
                  </a:lnTo>
                  <a:lnTo>
                    <a:pt x="298728" y="851488"/>
                  </a:lnTo>
                  <a:lnTo>
                    <a:pt x="277390" y="851488"/>
                  </a:lnTo>
                  <a:lnTo>
                    <a:pt x="256052" y="851488"/>
                  </a:lnTo>
                  <a:lnTo>
                    <a:pt x="234715" y="851488"/>
                  </a:lnTo>
                  <a:lnTo>
                    <a:pt x="213377" y="851488"/>
                  </a:lnTo>
                  <a:lnTo>
                    <a:pt x="192039" y="851488"/>
                  </a:lnTo>
                  <a:lnTo>
                    <a:pt x="170701" y="851489"/>
                  </a:lnTo>
                  <a:lnTo>
                    <a:pt x="149364" y="851489"/>
                  </a:lnTo>
                  <a:lnTo>
                    <a:pt x="128026" y="851489"/>
                  </a:lnTo>
                  <a:lnTo>
                    <a:pt x="106688" y="851489"/>
                  </a:lnTo>
                  <a:lnTo>
                    <a:pt x="85350" y="851489"/>
                  </a:lnTo>
                  <a:lnTo>
                    <a:pt x="64013" y="851489"/>
                  </a:lnTo>
                  <a:lnTo>
                    <a:pt x="42675" y="851489"/>
                  </a:lnTo>
                  <a:lnTo>
                    <a:pt x="21337" y="851489"/>
                  </a:lnTo>
                  <a:close/>
                </a:path>
              </a:pathLst>
            </a:custGeom>
            <a:solidFill>
              <a:srgbClr val="0092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3" name="pl863"/>
            <p:cNvSpPr/>
            <p:nvPr/>
          </p:nvSpPr>
          <p:spPr>
            <a:xfrm>
              <a:off x="4848104" y="3590859"/>
              <a:ext cx="3862128" cy="851480"/>
            </a:xfrm>
            <a:custGeom>
              <a:avLst/>
              <a:pathLst>
                <a:path w="3862128" h="851480">
                  <a:moveTo>
                    <a:pt x="0" y="851480"/>
                  </a:moveTo>
                  <a:lnTo>
                    <a:pt x="21337" y="851480"/>
                  </a:lnTo>
                  <a:lnTo>
                    <a:pt x="42675" y="851479"/>
                  </a:lnTo>
                  <a:lnTo>
                    <a:pt x="64013" y="851478"/>
                  </a:lnTo>
                  <a:lnTo>
                    <a:pt x="85350" y="851478"/>
                  </a:lnTo>
                  <a:lnTo>
                    <a:pt x="106688" y="851477"/>
                  </a:lnTo>
                  <a:lnTo>
                    <a:pt x="128026" y="851476"/>
                  </a:lnTo>
                  <a:lnTo>
                    <a:pt x="149364" y="851475"/>
                  </a:lnTo>
                  <a:lnTo>
                    <a:pt x="170701" y="851474"/>
                  </a:lnTo>
                  <a:lnTo>
                    <a:pt x="192039" y="851473"/>
                  </a:lnTo>
                  <a:lnTo>
                    <a:pt x="213377" y="851471"/>
                  </a:lnTo>
                  <a:lnTo>
                    <a:pt x="234715" y="851470"/>
                  </a:lnTo>
                  <a:lnTo>
                    <a:pt x="256052" y="851469"/>
                  </a:lnTo>
                  <a:lnTo>
                    <a:pt x="277390" y="851467"/>
                  </a:lnTo>
                  <a:lnTo>
                    <a:pt x="298728" y="851465"/>
                  </a:lnTo>
                  <a:lnTo>
                    <a:pt x="320065" y="851464"/>
                  </a:lnTo>
                  <a:lnTo>
                    <a:pt x="341403" y="851462"/>
                  </a:lnTo>
                  <a:lnTo>
                    <a:pt x="362741" y="851460"/>
                  </a:lnTo>
                  <a:lnTo>
                    <a:pt x="384079" y="851458"/>
                  </a:lnTo>
                  <a:lnTo>
                    <a:pt x="405416" y="851456"/>
                  </a:lnTo>
                  <a:lnTo>
                    <a:pt x="426754" y="851453"/>
                  </a:lnTo>
                  <a:lnTo>
                    <a:pt x="448092" y="851451"/>
                  </a:lnTo>
                  <a:lnTo>
                    <a:pt x="469430" y="851448"/>
                  </a:lnTo>
                  <a:lnTo>
                    <a:pt x="490767" y="851445"/>
                  </a:lnTo>
                  <a:lnTo>
                    <a:pt x="512105" y="851442"/>
                  </a:lnTo>
                  <a:lnTo>
                    <a:pt x="533443" y="851438"/>
                  </a:lnTo>
                  <a:lnTo>
                    <a:pt x="554780" y="851435"/>
                  </a:lnTo>
                  <a:lnTo>
                    <a:pt x="576118" y="851431"/>
                  </a:lnTo>
                  <a:lnTo>
                    <a:pt x="597456" y="851427"/>
                  </a:lnTo>
                  <a:lnTo>
                    <a:pt x="618794" y="851422"/>
                  </a:lnTo>
                  <a:lnTo>
                    <a:pt x="640131" y="851417"/>
                  </a:lnTo>
                  <a:lnTo>
                    <a:pt x="661469" y="851412"/>
                  </a:lnTo>
                  <a:lnTo>
                    <a:pt x="682807" y="851407"/>
                  </a:lnTo>
                  <a:lnTo>
                    <a:pt x="704145" y="851401"/>
                  </a:lnTo>
                  <a:lnTo>
                    <a:pt x="725482" y="851395"/>
                  </a:lnTo>
                  <a:lnTo>
                    <a:pt x="746820" y="851388"/>
                  </a:lnTo>
                  <a:lnTo>
                    <a:pt x="768158" y="851381"/>
                  </a:lnTo>
                  <a:lnTo>
                    <a:pt x="789495" y="851373"/>
                  </a:lnTo>
                  <a:lnTo>
                    <a:pt x="810833" y="851365"/>
                  </a:lnTo>
                  <a:lnTo>
                    <a:pt x="832171" y="851356"/>
                  </a:lnTo>
                  <a:lnTo>
                    <a:pt x="853509" y="851347"/>
                  </a:lnTo>
                  <a:lnTo>
                    <a:pt x="874846" y="851337"/>
                  </a:lnTo>
                  <a:lnTo>
                    <a:pt x="896184" y="851326"/>
                  </a:lnTo>
                  <a:lnTo>
                    <a:pt x="917522" y="851314"/>
                  </a:lnTo>
                  <a:lnTo>
                    <a:pt x="938860" y="851302"/>
                  </a:lnTo>
                  <a:lnTo>
                    <a:pt x="960197" y="851289"/>
                  </a:lnTo>
                  <a:lnTo>
                    <a:pt x="981535" y="851274"/>
                  </a:lnTo>
                  <a:lnTo>
                    <a:pt x="1002873" y="851259"/>
                  </a:lnTo>
                  <a:lnTo>
                    <a:pt x="1024210" y="851243"/>
                  </a:lnTo>
                  <a:lnTo>
                    <a:pt x="1045548" y="851225"/>
                  </a:lnTo>
                  <a:lnTo>
                    <a:pt x="1066886" y="851207"/>
                  </a:lnTo>
                  <a:lnTo>
                    <a:pt x="1088224" y="851186"/>
                  </a:lnTo>
                  <a:lnTo>
                    <a:pt x="1109561" y="851165"/>
                  </a:lnTo>
                  <a:lnTo>
                    <a:pt x="1130899" y="851142"/>
                  </a:lnTo>
                  <a:lnTo>
                    <a:pt x="1152237" y="851117"/>
                  </a:lnTo>
                  <a:lnTo>
                    <a:pt x="1173575" y="851091"/>
                  </a:lnTo>
                  <a:lnTo>
                    <a:pt x="1194912" y="851062"/>
                  </a:lnTo>
                  <a:lnTo>
                    <a:pt x="1216250" y="851032"/>
                  </a:lnTo>
                  <a:lnTo>
                    <a:pt x="1237588" y="851000"/>
                  </a:lnTo>
                  <a:lnTo>
                    <a:pt x="1258925" y="850965"/>
                  </a:lnTo>
                  <a:lnTo>
                    <a:pt x="1280263" y="850927"/>
                  </a:lnTo>
                  <a:lnTo>
                    <a:pt x="1301601" y="850887"/>
                  </a:lnTo>
                  <a:lnTo>
                    <a:pt x="1322939" y="850844"/>
                  </a:lnTo>
                  <a:lnTo>
                    <a:pt x="1344276" y="850799"/>
                  </a:lnTo>
                  <a:lnTo>
                    <a:pt x="1365614" y="850749"/>
                  </a:lnTo>
                  <a:lnTo>
                    <a:pt x="1386952" y="850696"/>
                  </a:lnTo>
                  <a:lnTo>
                    <a:pt x="1408290" y="850640"/>
                  </a:lnTo>
                  <a:lnTo>
                    <a:pt x="1429627" y="850579"/>
                  </a:lnTo>
                  <a:lnTo>
                    <a:pt x="1450965" y="850514"/>
                  </a:lnTo>
                  <a:lnTo>
                    <a:pt x="1472303" y="850444"/>
                  </a:lnTo>
                  <a:lnTo>
                    <a:pt x="1493640" y="850369"/>
                  </a:lnTo>
                  <a:lnTo>
                    <a:pt x="1514978" y="850289"/>
                  </a:lnTo>
                  <a:lnTo>
                    <a:pt x="1536316" y="850203"/>
                  </a:lnTo>
                  <a:lnTo>
                    <a:pt x="1557654" y="850110"/>
                  </a:lnTo>
                  <a:lnTo>
                    <a:pt x="1578991" y="850011"/>
                  </a:lnTo>
                  <a:lnTo>
                    <a:pt x="1600329" y="849905"/>
                  </a:lnTo>
                  <a:lnTo>
                    <a:pt x="1621667" y="849791"/>
                  </a:lnTo>
                  <a:lnTo>
                    <a:pt x="1643005" y="849669"/>
                  </a:lnTo>
                  <a:lnTo>
                    <a:pt x="1664342" y="849537"/>
                  </a:lnTo>
                  <a:lnTo>
                    <a:pt x="1685680" y="849397"/>
                  </a:lnTo>
                  <a:lnTo>
                    <a:pt x="1707018" y="849245"/>
                  </a:lnTo>
                  <a:lnTo>
                    <a:pt x="1728355" y="849083"/>
                  </a:lnTo>
                  <a:lnTo>
                    <a:pt x="1749693" y="848909"/>
                  </a:lnTo>
                  <a:lnTo>
                    <a:pt x="1771031" y="848722"/>
                  </a:lnTo>
                  <a:lnTo>
                    <a:pt x="1792369" y="848521"/>
                  </a:lnTo>
                  <a:lnTo>
                    <a:pt x="1813706" y="848306"/>
                  </a:lnTo>
                  <a:lnTo>
                    <a:pt x="1835044" y="848074"/>
                  </a:lnTo>
                  <a:lnTo>
                    <a:pt x="1856382" y="847826"/>
                  </a:lnTo>
                  <a:lnTo>
                    <a:pt x="1877720" y="847559"/>
                  </a:lnTo>
                  <a:lnTo>
                    <a:pt x="1899057" y="847272"/>
                  </a:lnTo>
                  <a:lnTo>
                    <a:pt x="1920395" y="846964"/>
                  </a:lnTo>
                  <a:lnTo>
                    <a:pt x="1941733" y="846633"/>
                  </a:lnTo>
                  <a:lnTo>
                    <a:pt x="1963070" y="846277"/>
                  </a:lnTo>
                  <a:lnTo>
                    <a:pt x="1984408" y="845895"/>
                  </a:lnTo>
                  <a:lnTo>
                    <a:pt x="2005746" y="845484"/>
                  </a:lnTo>
                  <a:lnTo>
                    <a:pt x="2027084" y="845042"/>
                  </a:lnTo>
                  <a:lnTo>
                    <a:pt x="2048421" y="844567"/>
                  </a:lnTo>
                  <a:lnTo>
                    <a:pt x="2069759" y="844056"/>
                  </a:lnTo>
                  <a:lnTo>
                    <a:pt x="2091097" y="843507"/>
                  </a:lnTo>
                  <a:lnTo>
                    <a:pt x="2112435" y="842917"/>
                  </a:lnTo>
                  <a:lnTo>
                    <a:pt x="2133772" y="842282"/>
                  </a:lnTo>
                  <a:lnTo>
                    <a:pt x="2155110" y="841599"/>
                  </a:lnTo>
                  <a:lnTo>
                    <a:pt x="2176448" y="840864"/>
                  </a:lnTo>
                  <a:lnTo>
                    <a:pt x="2197785" y="840073"/>
                  </a:lnTo>
                  <a:lnTo>
                    <a:pt x="2219123" y="839222"/>
                  </a:lnTo>
                  <a:lnTo>
                    <a:pt x="2240461" y="838307"/>
                  </a:lnTo>
                  <a:lnTo>
                    <a:pt x="2261799" y="837321"/>
                  </a:lnTo>
                  <a:lnTo>
                    <a:pt x="2283136" y="836261"/>
                  </a:lnTo>
                  <a:lnTo>
                    <a:pt x="2304474" y="835120"/>
                  </a:lnTo>
                  <a:lnTo>
                    <a:pt x="2325812" y="833892"/>
                  </a:lnTo>
                  <a:lnTo>
                    <a:pt x="2347150" y="832570"/>
                  </a:lnTo>
                  <a:lnTo>
                    <a:pt x="2368487" y="831147"/>
                  </a:lnTo>
                  <a:lnTo>
                    <a:pt x="2389825" y="829615"/>
                  </a:lnTo>
                  <a:lnTo>
                    <a:pt x="2411163" y="827966"/>
                  </a:lnTo>
                  <a:lnTo>
                    <a:pt x="2432500" y="826192"/>
                  </a:lnTo>
                  <a:lnTo>
                    <a:pt x="2453838" y="824283"/>
                  </a:lnTo>
                  <a:lnTo>
                    <a:pt x="2475176" y="822228"/>
                  </a:lnTo>
                  <a:lnTo>
                    <a:pt x="2496514" y="820018"/>
                  </a:lnTo>
                  <a:lnTo>
                    <a:pt x="2517851" y="817639"/>
                  </a:lnTo>
                  <a:lnTo>
                    <a:pt x="2539189" y="815082"/>
                  </a:lnTo>
                  <a:lnTo>
                    <a:pt x="2560527" y="812331"/>
                  </a:lnTo>
                  <a:lnTo>
                    <a:pt x="2581865" y="809375"/>
                  </a:lnTo>
                  <a:lnTo>
                    <a:pt x="2603202" y="806198"/>
                  </a:lnTo>
                  <a:lnTo>
                    <a:pt x="2624540" y="802785"/>
                  </a:lnTo>
                  <a:lnTo>
                    <a:pt x="2645878" y="799120"/>
                  </a:lnTo>
                  <a:lnTo>
                    <a:pt x="2667215" y="795186"/>
                  </a:lnTo>
                  <a:lnTo>
                    <a:pt x="2688553" y="790967"/>
                  </a:lnTo>
                  <a:lnTo>
                    <a:pt x="2709891" y="786443"/>
                  </a:lnTo>
                  <a:lnTo>
                    <a:pt x="2731229" y="781597"/>
                  </a:lnTo>
                  <a:lnTo>
                    <a:pt x="2752566" y="776408"/>
                  </a:lnTo>
                  <a:lnTo>
                    <a:pt x="2773904" y="770857"/>
                  </a:lnTo>
                  <a:lnTo>
                    <a:pt x="2795242" y="764924"/>
                  </a:lnTo>
                  <a:lnTo>
                    <a:pt x="2816580" y="758589"/>
                  </a:lnTo>
                  <a:lnTo>
                    <a:pt x="2837917" y="751830"/>
                  </a:lnTo>
                  <a:lnTo>
                    <a:pt x="2859255" y="744629"/>
                  </a:lnTo>
                  <a:lnTo>
                    <a:pt x="2880593" y="736965"/>
                  </a:lnTo>
                  <a:lnTo>
                    <a:pt x="2901931" y="728819"/>
                  </a:lnTo>
                  <a:lnTo>
                    <a:pt x="2923268" y="720173"/>
                  </a:lnTo>
                  <a:lnTo>
                    <a:pt x="2944606" y="711009"/>
                  </a:lnTo>
                  <a:lnTo>
                    <a:pt x="2965944" y="701312"/>
                  </a:lnTo>
                  <a:lnTo>
                    <a:pt x="2987281" y="691067"/>
                  </a:lnTo>
                  <a:lnTo>
                    <a:pt x="3008619" y="680263"/>
                  </a:lnTo>
                  <a:lnTo>
                    <a:pt x="3029957" y="668890"/>
                  </a:lnTo>
                  <a:lnTo>
                    <a:pt x="3051295" y="656942"/>
                  </a:lnTo>
                  <a:lnTo>
                    <a:pt x="3072632" y="644414"/>
                  </a:lnTo>
                  <a:lnTo>
                    <a:pt x="3093970" y="631307"/>
                  </a:lnTo>
                  <a:lnTo>
                    <a:pt x="3115308" y="617623"/>
                  </a:lnTo>
                  <a:lnTo>
                    <a:pt x="3136646" y="603370"/>
                  </a:lnTo>
                  <a:lnTo>
                    <a:pt x="3157983" y="588557"/>
                  </a:lnTo>
                  <a:lnTo>
                    <a:pt x="3179321" y="573200"/>
                  </a:lnTo>
                  <a:lnTo>
                    <a:pt x="3200659" y="557316"/>
                  </a:lnTo>
                  <a:lnTo>
                    <a:pt x="3221996" y="540927"/>
                  </a:lnTo>
                  <a:lnTo>
                    <a:pt x="3243334" y="524059"/>
                  </a:lnTo>
                  <a:lnTo>
                    <a:pt x="3264672" y="506741"/>
                  </a:lnTo>
                  <a:lnTo>
                    <a:pt x="3286010" y="489004"/>
                  </a:lnTo>
                  <a:lnTo>
                    <a:pt x="3307347" y="470883"/>
                  </a:lnTo>
                  <a:lnTo>
                    <a:pt x="3328685" y="452413"/>
                  </a:lnTo>
                  <a:lnTo>
                    <a:pt x="3350023" y="433634"/>
                  </a:lnTo>
                  <a:lnTo>
                    <a:pt x="3371361" y="414585"/>
                  </a:lnTo>
                  <a:lnTo>
                    <a:pt x="3392698" y="395307"/>
                  </a:lnTo>
                  <a:lnTo>
                    <a:pt x="3414036" y="375843"/>
                  </a:lnTo>
                  <a:lnTo>
                    <a:pt x="3435374" y="356236"/>
                  </a:lnTo>
                  <a:lnTo>
                    <a:pt x="3456711" y="336529"/>
                  </a:lnTo>
                  <a:lnTo>
                    <a:pt x="3478049" y="316765"/>
                  </a:lnTo>
                  <a:lnTo>
                    <a:pt x="3499387" y="296990"/>
                  </a:lnTo>
                  <a:lnTo>
                    <a:pt x="3520725" y="277247"/>
                  </a:lnTo>
                  <a:lnTo>
                    <a:pt x="3542062" y="257580"/>
                  </a:lnTo>
                  <a:lnTo>
                    <a:pt x="3563400" y="238036"/>
                  </a:lnTo>
                  <a:lnTo>
                    <a:pt x="3584738" y="218657"/>
                  </a:lnTo>
                  <a:lnTo>
                    <a:pt x="3606076" y="199489"/>
                  </a:lnTo>
                  <a:lnTo>
                    <a:pt x="3627413" y="180574"/>
                  </a:lnTo>
                  <a:lnTo>
                    <a:pt x="3648751" y="161955"/>
                  </a:lnTo>
                  <a:lnTo>
                    <a:pt x="3670089" y="143675"/>
                  </a:lnTo>
                  <a:lnTo>
                    <a:pt x="3691426" y="125771"/>
                  </a:lnTo>
                  <a:lnTo>
                    <a:pt x="3712764" y="108283"/>
                  </a:lnTo>
                  <a:lnTo>
                    <a:pt x="3734102" y="91245"/>
                  </a:lnTo>
                  <a:lnTo>
                    <a:pt x="3755440" y="74688"/>
                  </a:lnTo>
                  <a:lnTo>
                    <a:pt x="3776777" y="58642"/>
                  </a:lnTo>
                  <a:lnTo>
                    <a:pt x="3798115" y="43131"/>
                  </a:lnTo>
                  <a:lnTo>
                    <a:pt x="3819453" y="28176"/>
                  </a:lnTo>
                  <a:lnTo>
                    <a:pt x="3840791" y="13795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4" name="pl864"/>
            <p:cNvSpPr/>
            <p:nvPr/>
          </p:nvSpPr>
          <p:spPr>
            <a:xfrm>
              <a:off x="4848104" y="3887992"/>
              <a:ext cx="3862128" cy="554356"/>
            </a:xfrm>
            <a:custGeom>
              <a:avLst/>
              <a:pathLst>
                <a:path w="3862128" h="554356">
                  <a:moveTo>
                    <a:pt x="3862128" y="0"/>
                  </a:moveTo>
                  <a:lnTo>
                    <a:pt x="3840791" y="16262"/>
                  </a:lnTo>
                  <a:lnTo>
                    <a:pt x="3819453" y="32547"/>
                  </a:lnTo>
                  <a:lnTo>
                    <a:pt x="3798115" y="48831"/>
                  </a:lnTo>
                  <a:lnTo>
                    <a:pt x="3776777" y="65090"/>
                  </a:lnTo>
                  <a:lnTo>
                    <a:pt x="3755440" y="81300"/>
                  </a:lnTo>
                  <a:lnTo>
                    <a:pt x="3734102" y="97437"/>
                  </a:lnTo>
                  <a:lnTo>
                    <a:pt x="3712764" y="113477"/>
                  </a:lnTo>
                  <a:lnTo>
                    <a:pt x="3691426" y="129396"/>
                  </a:lnTo>
                  <a:lnTo>
                    <a:pt x="3670089" y="145170"/>
                  </a:lnTo>
                  <a:lnTo>
                    <a:pt x="3648751" y="160775"/>
                  </a:lnTo>
                  <a:lnTo>
                    <a:pt x="3627413" y="176189"/>
                  </a:lnTo>
                  <a:lnTo>
                    <a:pt x="3606076" y="191388"/>
                  </a:lnTo>
                  <a:lnTo>
                    <a:pt x="3584738" y="206350"/>
                  </a:lnTo>
                  <a:lnTo>
                    <a:pt x="3563400" y="221055"/>
                  </a:lnTo>
                  <a:lnTo>
                    <a:pt x="3542062" y="235481"/>
                  </a:lnTo>
                  <a:lnTo>
                    <a:pt x="3520725" y="249610"/>
                  </a:lnTo>
                  <a:lnTo>
                    <a:pt x="3499387" y="263422"/>
                  </a:lnTo>
                  <a:lnTo>
                    <a:pt x="3478049" y="276903"/>
                  </a:lnTo>
                  <a:lnTo>
                    <a:pt x="3456711" y="290036"/>
                  </a:lnTo>
                  <a:lnTo>
                    <a:pt x="3435374" y="302809"/>
                  </a:lnTo>
                  <a:lnTo>
                    <a:pt x="3414036" y="315209"/>
                  </a:lnTo>
                  <a:lnTo>
                    <a:pt x="3392698" y="327227"/>
                  </a:lnTo>
                  <a:lnTo>
                    <a:pt x="3371361" y="338854"/>
                  </a:lnTo>
                  <a:lnTo>
                    <a:pt x="3350023" y="350085"/>
                  </a:lnTo>
                  <a:lnTo>
                    <a:pt x="3328685" y="360914"/>
                  </a:lnTo>
                  <a:lnTo>
                    <a:pt x="3307347" y="371340"/>
                  </a:lnTo>
                  <a:lnTo>
                    <a:pt x="3286010" y="381361"/>
                  </a:lnTo>
                  <a:lnTo>
                    <a:pt x="3264672" y="390979"/>
                  </a:lnTo>
                  <a:lnTo>
                    <a:pt x="3243334" y="400195"/>
                  </a:lnTo>
                  <a:lnTo>
                    <a:pt x="3221996" y="409013"/>
                  </a:lnTo>
                  <a:lnTo>
                    <a:pt x="3200659" y="417440"/>
                  </a:lnTo>
                  <a:lnTo>
                    <a:pt x="3179321" y="425480"/>
                  </a:lnTo>
                  <a:lnTo>
                    <a:pt x="3157983" y="433141"/>
                  </a:lnTo>
                  <a:lnTo>
                    <a:pt x="3136646" y="440433"/>
                  </a:lnTo>
                  <a:lnTo>
                    <a:pt x="3115308" y="447363"/>
                  </a:lnTo>
                  <a:lnTo>
                    <a:pt x="3093970" y="453943"/>
                  </a:lnTo>
                  <a:lnTo>
                    <a:pt x="3072632" y="460183"/>
                  </a:lnTo>
                  <a:lnTo>
                    <a:pt x="3051295" y="466093"/>
                  </a:lnTo>
                  <a:lnTo>
                    <a:pt x="3029957" y="471686"/>
                  </a:lnTo>
                  <a:lnTo>
                    <a:pt x="3008619" y="476973"/>
                  </a:lnTo>
                  <a:lnTo>
                    <a:pt x="2987281" y="481965"/>
                  </a:lnTo>
                  <a:lnTo>
                    <a:pt x="2965944" y="486675"/>
                  </a:lnTo>
                  <a:lnTo>
                    <a:pt x="2944606" y="491115"/>
                  </a:lnTo>
                  <a:lnTo>
                    <a:pt x="2923268" y="495296"/>
                  </a:lnTo>
                  <a:lnTo>
                    <a:pt x="2901931" y="499230"/>
                  </a:lnTo>
                  <a:lnTo>
                    <a:pt x="2880593" y="502930"/>
                  </a:lnTo>
                  <a:lnTo>
                    <a:pt x="2859255" y="506405"/>
                  </a:lnTo>
                  <a:lnTo>
                    <a:pt x="2837917" y="509668"/>
                  </a:lnTo>
                  <a:lnTo>
                    <a:pt x="2816580" y="512728"/>
                  </a:lnTo>
                  <a:lnTo>
                    <a:pt x="2795242" y="515598"/>
                  </a:lnTo>
                  <a:lnTo>
                    <a:pt x="2773904" y="518286"/>
                  </a:lnTo>
                  <a:lnTo>
                    <a:pt x="2752566" y="520803"/>
                  </a:lnTo>
                  <a:lnTo>
                    <a:pt x="2731229" y="523157"/>
                  </a:lnTo>
                  <a:lnTo>
                    <a:pt x="2709891" y="525359"/>
                  </a:lnTo>
                  <a:lnTo>
                    <a:pt x="2688553" y="527416"/>
                  </a:lnTo>
                  <a:lnTo>
                    <a:pt x="2667215" y="529338"/>
                  </a:lnTo>
                  <a:lnTo>
                    <a:pt x="2645878" y="531132"/>
                  </a:lnTo>
                  <a:lnTo>
                    <a:pt x="2624540" y="532805"/>
                  </a:lnTo>
                  <a:lnTo>
                    <a:pt x="2603202" y="534366"/>
                  </a:lnTo>
                  <a:lnTo>
                    <a:pt x="2581865" y="535820"/>
                  </a:lnTo>
                  <a:lnTo>
                    <a:pt x="2560527" y="537174"/>
                  </a:lnTo>
                  <a:lnTo>
                    <a:pt x="2539189" y="538435"/>
                  </a:lnTo>
                  <a:lnTo>
                    <a:pt x="2517851" y="539609"/>
                  </a:lnTo>
                  <a:lnTo>
                    <a:pt x="2496514" y="540700"/>
                  </a:lnTo>
                  <a:lnTo>
                    <a:pt x="2475176" y="541715"/>
                  </a:lnTo>
                  <a:lnTo>
                    <a:pt x="2453838" y="542658"/>
                  </a:lnTo>
                  <a:lnTo>
                    <a:pt x="2432500" y="543534"/>
                  </a:lnTo>
                  <a:lnTo>
                    <a:pt x="2411163" y="544348"/>
                  </a:lnTo>
                  <a:lnTo>
                    <a:pt x="2389825" y="545103"/>
                  </a:lnTo>
                  <a:lnTo>
                    <a:pt x="2368487" y="545803"/>
                  </a:lnTo>
                  <a:lnTo>
                    <a:pt x="2347150" y="546453"/>
                  </a:lnTo>
                  <a:lnTo>
                    <a:pt x="2325812" y="547055"/>
                  </a:lnTo>
                  <a:lnTo>
                    <a:pt x="2304474" y="547613"/>
                  </a:lnTo>
                  <a:lnTo>
                    <a:pt x="2283136" y="548129"/>
                  </a:lnTo>
                  <a:lnTo>
                    <a:pt x="2261799" y="548608"/>
                  </a:lnTo>
                  <a:lnTo>
                    <a:pt x="2240461" y="549051"/>
                  </a:lnTo>
                  <a:lnTo>
                    <a:pt x="2219123" y="549461"/>
                  </a:lnTo>
                  <a:lnTo>
                    <a:pt x="2197785" y="549840"/>
                  </a:lnTo>
                  <a:lnTo>
                    <a:pt x="2176448" y="550191"/>
                  </a:lnTo>
                  <a:lnTo>
                    <a:pt x="2155110" y="550516"/>
                  </a:lnTo>
                  <a:lnTo>
                    <a:pt x="2133772" y="550815"/>
                  </a:lnTo>
                  <a:lnTo>
                    <a:pt x="2112435" y="551092"/>
                  </a:lnTo>
                  <a:lnTo>
                    <a:pt x="2091097" y="551348"/>
                  </a:lnTo>
                  <a:lnTo>
                    <a:pt x="2069759" y="551584"/>
                  </a:lnTo>
                  <a:lnTo>
                    <a:pt x="2048421" y="551803"/>
                  </a:lnTo>
                  <a:lnTo>
                    <a:pt x="2027084" y="552004"/>
                  </a:lnTo>
                  <a:lnTo>
                    <a:pt x="2005746" y="552190"/>
                  </a:lnTo>
                  <a:lnTo>
                    <a:pt x="1984408" y="552361"/>
                  </a:lnTo>
                  <a:lnTo>
                    <a:pt x="1963070" y="552519"/>
                  </a:lnTo>
                  <a:lnTo>
                    <a:pt x="1941733" y="552665"/>
                  </a:lnTo>
                  <a:lnTo>
                    <a:pt x="1920395" y="552800"/>
                  </a:lnTo>
                  <a:lnTo>
                    <a:pt x="1899057" y="552924"/>
                  </a:lnTo>
                  <a:lnTo>
                    <a:pt x="1877720" y="553038"/>
                  </a:lnTo>
                  <a:lnTo>
                    <a:pt x="1856382" y="553143"/>
                  </a:lnTo>
                  <a:lnTo>
                    <a:pt x="1835044" y="553240"/>
                  </a:lnTo>
                  <a:lnTo>
                    <a:pt x="1813706" y="553330"/>
                  </a:lnTo>
                  <a:lnTo>
                    <a:pt x="1792369" y="553412"/>
                  </a:lnTo>
                  <a:lnTo>
                    <a:pt x="1771031" y="553488"/>
                  </a:lnTo>
                  <a:lnTo>
                    <a:pt x="1749693" y="553558"/>
                  </a:lnTo>
                  <a:lnTo>
                    <a:pt x="1728355" y="553622"/>
                  </a:lnTo>
                  <a:lnTo>
                    <a:pt x="1707018" y="553681"/>
                  </a:lnTo>
                  <a:lnTo>
                    <a:pt x="1685680" y="553736"/>
                  </a:lnTo>
                  <a:lnTo>
                    <a:pt x="1664342" y="553786"/>
                  </a:lnTo>
                  <a:lnTo>
                    <a:pt x="1643005" y="553832"/>
                  </a:lnTo>
                  <a:lnTo>
                    <a:pt x="1621667" y="553874"/>
                  </a:lnTo>
                  <a:lnTo>
                    <a:pt x="1600329" y="553913"/>
                  </a:lnTo>
                  <a:lnTo>
                    <a:pt x="1578991" y="553949"/>
                  </a:lnTo>
                  <a:lnTo>
                    <a:pt x="1557654" y="553982"/>
                  </a:lnTo>
                  <a:lnTo>
                    <a:pt x="1536316" y="554013"/>
                  </a:lnTo>
                  <a:lnTo>
                    <a:pt x="1514978" y="554041"/>
                  </a:lnTo>
                  <a:lnTo>
                    <a:pt x="1493640" y="554066"/>
                  </a:lnTo>
                  <a:lnTo>
                    <a:pt x="1472303" y="554090"/>
                  </a:lnTo>
                  <a:lnTo>
                    <a:pt x="1450965" y="554112"/>
                  </a:lnTo>
                  <a:lnTo>
                    <a:pt x="1429627" y="554131"/>
                  </a:lnTo>
                  <a:lnTo>
                    <a:pt x="1408290" y="554150"/>
                  </a:lnTo>
                  <a:lnTo>
                    <a:pt x="1386952" y="554167"/>
                  </a:lnTo>
                  <a:lnTo>
                    <a:pt x="1365614" y="554182"/>
                  </a:lnTo>
                  <a:lnTo>
                    <a:pt x="1344276" y="554196"/>
                  </a:lnTo>
                  <a:lnTo>
                    <a:pt x="1322939" y="554209"/>
                  </a:lnTo>
                  <a:lnTo>
                    <a:pt x="1301601" y="554222"/>
                  </a:lnTo>
                  <a:lnTo>
                    <a:pt x="1280263" y="554233"/>
                  </a:lnTo>
                  <a:lnTo>
                    <a:pt x="1258925" y="554243"/>
                  </a:lnTo>
                  <a:lnTo>
                    <a:pt x="1237588" y="554252"/>
                  </a:lnTo>
                  <a:lnTo>
                    <a:pt x="1216250" y="554261"/>
                  </a:lnTo>
                  <a:lnTo>
                    <a:pt x="1194912" y="554268"/>
                  </a:lnTo>
                  <a:lnTo>
                    <a:pt x="1173575" y="554276"/>
                  </a:lnTo>
                  <a:lnTo>
                    <a:pt x="1152237" y="554282"/>
                  </a:lnTo>
                  <a:lnTo>
                    <a:pt x="1130899" y="554288"/>
                  </a:lnTo>
                  <a:lnTo>
                    <a:pt x="1109561" y="554294"/>
                  </a:lnTo>
                  <a:lnTo>
                    <a:pt x="1088224" y="554299"/>
                  </a:lnTo>
                  <a:lnTo>
                    <a:pt x="1066886" y="554304"/>
                  </a:lnTo>
                  <a:lnTo>
                    <a:pt x="1045548" y="554308"/>
                  </a:lnTo>
                  <a:lnTo>
                    <a:pt x="1024210" y="554312"/>
                  </a:lnTo>
                  <a:lnTo>
                    <a:pt x="1002873" y="554316"/>
                  </a:lnTo>
                  <a:lnTo>
                    <a:pt x="981535" y="554319"/>
                  </a:lnTo>
                  <a:lnTo>
                    <a:pt x="960197" y="554322"/>
                  </a:lnTo>
                  <a:lnTo>
                    <a:pt x="938860" y="554325"/>
                  </a:lnTo>
                  <a:lnTo>
                    <a:pt x="917522" y="554328"/>
                  </a:lnTo>
                  <a:lnTo>
                    <a:pt x="896184" y="554330"/>
                  </a:lnTo>
                  <a:lnTo>
                    <a:pt x="874846" y="554332"/>
                  </a:lnTo>
                  <a:lnTo>
                    <a:pt x="853509" y="554334"/>
                  </a:lnTo>
                  <a:lnTo>
                    <a:pt x="832171" y="554336"/>
                  </a:lnTo>
                  <a:lnTo>
                    <a:pt x="810833" y="554338"/>
                  </a:lnTo>
                  <a:lnTo>
                    <a:pt x="789495" y="554339"/>
                  </a:lnTo>
                  <a:lnTo>
                    <a:pt x="768158" y="554341"/>
                  </a:lnTo>
                  <a:lnTo>
                    <a:pt x="746820" y="554342"/>
                  </a:lnTo>
                  <a:lnTo>
                    <a:pt x="725482" y="554343"/>
                  </a:lnTo>
                  <a:lnTo>
                    <a:pt x="704145" y="554344"/>
                  </a:lnTo>
                  <a:lnTo>
                    <a:pt x="682807" y="554346"/>
                  </a:lnTo>
                  <a:lnTo>
                    <a:pt x="661469" y="554346"/>
                  </a:lnTo>
                  <a:lnTo>
                    <a:pt x="640131" y="554347"/>
                  </a:lnTo>
                  <a:lnTo>
                    <a:pt x="618794" y="554348"/>
                  </a:lnTo>
                  <a:lnTo>
                    <a:pt x="597456" y="554349"/>
                  </a:lnTo>
                  <a:lnTo>
                    <a:pt x="576118" y="554349"/>
                  </a:lnTo>
                  <a:lnTo>
                    <a:pt x="554780" y="554350"/>
                  </a:lnTo>
                  <a:lnTo>
                    <a:pt x="533443" y="554351"/>
                  </a:lnTo>
                  <a:lnTo>
                    <a:pt x="512105" y="554351"/>
                  </a:lnTo>
                  <a:lnTo>
                    <a:pt x="490767" y="554352"/>
                  </a:lnTo>
                  <a:lnTo>
                    <a:pt x="469430" y="554352"/>
                  </a:lnTo>
                  <a:lnTo>
                    <a:pt x="448092" y="554352"/>
                  </a:lnTo>
                  <a:lnTo>
                    <a:pt x="426754" y="554353"/>
                  </a:lnTo>
                  <a:lnTo>
                    <a:pt x="405416" y="554353"/>
                  </a:lnTo>
                  <a:lnTo>
                    <a:pt x="384079" y="554353"/>
                  </a:lnTo>
                  <a:lnTo>
                    <a:pt x="362741" y="554354"/>
                  </a:lnTo>
                  <a:lnTo>
                    <a:pt x="341403" y="554354"/>
                  </a:lnTo>
                  <a:lnTo>
                    <a:pt x="320065" y="554354"/>
                  </a:lnTo>
                  <a:lnTo>
                    <a:pt x="298728" y="554354"/>
                  </a:lnTo>
                  <a:lnTo>
                    <a:pt x="277390" y="554355"/>
                  </a:lnTo>
                  <a:lnTo>
                    <a:pt x="256052" y="554355"/>
                  </a:lnTo>
                  <a:lnTo>
                    <a:pt x="234715" y="554355"/>
                  </a:lnTo>
                  <a:lnTo>
                    <a:pt x="213377" y="554355"/>
                  </a:lnTo>
                  <a:lnTo>
                    <a:pt x="192039" y="554355"/>
                  </a:lnTo>
                  <a:lnTo>
                    <a:pt x="170701" y="554355"/>
                  </a:lnTo>
                  <a:lnTo>
                    <a:pt x="149364" y="554355"/>
                  </a:lnTo>
                  <a:lnTo>
                    <a:pt x="128026" y="554356"/>
                  </a:lnTo>
                  <a:lnTo>
                    <a:pt x="106688" y="554356"/>
                  </a:lnTo>
                  <a:lnTo>
                    <a:pt x="85350" y="554356"/>
                  </a:lnTo>
                  <a:lnTo>
                    <a:pt x="64013" y="554356"/>
                  </a:lnTo>
                  <a:lnTo>
                    <a:pt x="42675" y="554356"/>
                  </a:lnTo>
                  <a:lnTo>
                    <a:pt x="21337" y="554356"/>
                  </a:lnTo>
                  <a:lnTo>
                    <a:pt x="0" y="554356"/>
                  </a:lnTo>
                  <a:lnTo>
                    <a:pt x="0" y="5543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5" name="pg865"/>
            <p:cNvSpPr/>
            <p:nvPr/>
          </p:nvSpPr>
          <p:spPr>
            <a:xfrm>
              <a:off x="4848104" y="3664635"/>
              <a:ext cx="3862128" cy="777713"/>
            </a:xfrm>
            <a:custGeom>
              <a:avLst/>
              <a:pathLst>
                <a:path w="3862128" h="777713">
                  <a:moveTo>
                    <a:pt x="0" y="777706"/>
                  </a:moveTo>
                  <a:lnTo>
                    <a:pt x="21337" y="777706"/>
                  </a:lnTo>
                  <a:lnTo>
                    <a:pt x="42675" y="777705"/>
                  </a:lnTo>
                  <a:lnTo>
                    <a:pt x="64013" y="777704"/>
                  </a:lnTo>
                  <a:lnTo>
                    <a:pt x="85350" y="777704"/>
                  </a:lnTo>
                  <a:lnTo>
                    <a:pt x="106688" y="777703"/>
                  </a:lnTo>
                  <a:lnTo>
                    <a:pt x="128026" y="777702"/>
                  </a:lnTo>
                  <a:lnTo>
                    <a:pt x="149364" y="777702"/>
                  </a:lnTo>
                  <a:lnTo>
                    <a:pt x="170701" y="777701"/>
                  </a:lnTo>
                  <a:lnTo>
                    <a:pt x="192039" y="777700"/>
                  </a:lnTo>
                  <a:lnTo>
                    <a:pt x="213377" y="777699"/>
                  </a:lnTo>
                  <a:lnTo>
                    <a:pt x="234715" y="777698"/>
                  </a:lnTo>
                  <a:lnTo>
                    <a:pt x="256052" y="777697"/>
                  </a:lnTo>
                  <a:lnTo>
                    <a:pt x="277390" y="777696"/>
                  </a:lnTo>
                  <a:lnTo>
                    <a:pt x="298728" y="777695"/>
                  </a:lnTo>
                  <a:lnTo>
                    <a:pt x="320065" y="777693"/>
                  </a:lnTo>
                  <a:lnTo>
                    <a:pt x="341403" y="777692"/>
                  </a:lnTo>
                  <a:lnTo>
                    <a:pt x="362741" y="777691"/>
                  </a:lnTo>
                  <a:lnTo>
                    <a:pt x="384079" y="777689"/>
                  </a:lnTo>
                  <a:lnTo>
                    <a:pt x="405416" y="777687"/>
                  </a:lnTo>
                  <a:lnTo>
                    <a:pt x="426754" y="777685"/>
                  </a:lnTo>
                  <a:lnTo>
                    <a:pt x="448092" y="777683"/>
                  </a:lnTo>
                  <a:lnTo>
                    <a:pt x="469430" y="777681"/>
                  </a:lnTo>
                  <a:lnTo>
                    <a:pt x="490767" y="777679"/>
                  </a:lnTo>
                  <a:lnTo>
                    <a:pt x="512105" y="777677"/>
                  </a:lnTo>
                  <a:lnTo>
                    <a:pt x="533443" y="777674"/>
                  </a:lnTo>
                  <a:lnTo>
                    <a:pt x="554780" y="777671"/>
                  </a:lnTo>
                  <a:lnTo>
                    <a:pt x="576118" y="777669"/>
                  </a:lnTo>
                  <a:lnTo>
                    <a:pt x="597456" y="777665"/>
                  </a:lnTo>
                  <a:lnTo>
                    <a:pt x="618794" y="777662"/>
                  </a:lnTo>
                  <a:lnTo>
                    <a:pt x="640131" y="777658"/>
                  </a:lnTo>
                  <a:lnTo>
                    <a:pt x="661469" y="777655"/>
                  </a:lnTo>
                  <a:lnTo>
                    <a:pt x="682807" y="777650"/>
                  </a:lnTo>
                  <a:lnTo>
                    <a:pt x="704145" y="777646"/>
                  </a:lnTo>
                  <a:lnTo>
                    <a:pt x="725482" y="777641"/>
                  </a:lnTo>
                  <a:lnTo>
                    <a:pt x="746820" y="777636"/>
                  </a:lnTo>
                  <a:lnTo>
                    <a:pt x="768158" y="777631"/>
                  </a:lnTo>
                  <a:lnTo>
                    <a:pt x="789495" y="777625"/>
                  </a:lnTo>
                  <a:lnTo>
                    <a:pt x="810833" y="777619"/>
                  </a:lnTo>
                  <a:lnTo>
                    <a:pt x="832171" y="777612"/>
                  </a:lnTo>
                  <a:lnTo>
                    <a:pt x="853509" y="777605"/>
                  </a:lnTo>
                  <a:lnTo>
                    <a:pt x="874846" y="777597"/>
                  </a:lnTo>
                  <a:lnTo>
                    <a:pt x="896184" y="777589"/>
                  </a:lnTo>
                  <a:lnTo>
                    <a:pt x="917522" y="777580"/>
                  </a:lnTo>
                  <a:lnTo>
                    <a:pt x="938860" y="777571"/>
                  </a:lnTo>
                  <a:lnTo>
                    <a:pt x="960197" y="777561"/>
                  </a:lnTo>
                  <a:lnTo>
                    <a:pt x="981535" y="777550"/>
                  </a:lnTo>
                  <a:lnTo>
                    <a:pt x="1002873" y="777539"/>
                  </a:lnTo>
                  <a:lnTo>
                    <a:pt x="1024210" y="777526"/>
                  </a:lnTo>
                  <a:lnTo>
                    <a:pt x="1045548" y="777513"/>
                  </a:lnTo>
                  <a:lnTo>
                    <a:pt x="1066886" y="777499"/>
                  </a:lnTo>
                  <a:lnTo>
                    <a:pt x="1088224" y="777483"/>
                  </a:lnTo>
                  <a:lnTo>
                    <a:pt x="1109561" y="777467"/>
                  </a:lnTo>
                  <a:lnTo>
                    <a:pt x="1130899" y="777450"/>
                  </a:lnTo>
                  <a:lnTo>
                    <a:pt x="1152237" y="777431"/>
                  </a:lnTo>
                  <a:lnTo>
                    <a:pt x="1173575" y="777411"/>
                  </a:lnTo>
                  <a:lnTo>
                    <a:pt x="1194912" y="777390"/>
                  </a:lnTo>
                  <a:lnTo>
                    <a:pt x="1216250" y="777367"/>
                  </a:lnTo>
                  <a:lnTo>
                    <a:pt x="1237588" y="777342"/>
                  </a:lnTo>
                  <a:lnTo>
                    <a:pt x="1258925" y="777316"/>
                  </a:lnTo>
                  <a:lnTo>
                    <a:pt x="1280263" y="777287"/>
                  </a:lnTo>
                  <a:lnTo>
                    <a:pt x="1301601" y="777257"/>
                  </a:lnTo>
                  <a:lnTo>
                    <a:pt x="1322939" y="777224"/>
                  </a:lnTo>
                  <a:lnTo>
                    <a:pt x="1344276" y="777190"/>
                  </a:lnTo>
                  <a:lnTo>
                    <a:pt x="1365614" y="777152"/>
                  </a:lnTo>
                  <a:lnTo>
                    <a:pt x="1386952" y="777112"/>
                  </a:lnTo>
                  <a:lnTo>
                    <a:pt x="1408290" y="777069"/>
                  </a:lnTo>
                  <a:lnTo>
                    <a:pt x="1429627" y="777023"/>
                  </a:lnTo>
                  <a:lnTo>
                    <a:pt x="1450965" y="776974"/>
                  </a:lnTo>
                  <a:lnTo>
                    <a:pt x="1472303" y="776921"/>
                  </a:lnTo>
                  <a:lnTo>
                    <a:pt x="1493640" y="776864"/>
                  </a:lnTo>
                  <a:lnTo>
                    <a:pt x="1514978" y="776804"/>
                  </a:lnTo>
                  <a:lnTo>
                    <a:pt x="1536316" y="776738"/>
                  </a:lnTo>
                  <a:lnTo>
                    <a:pt x="1557654" y="776669"/>
                  </a:lnTo>
                  <a:lnTo>
                    <a:pt x="1578991" y="776594"/>
                  </a:lnTo>
                  <a:lnTo>
                    <a:pt x="1600329" y="776513"/>
                  </a:lnTo>
                  <a:lnTo>
                    <a:pt x="1621667" y="776427"/>
                  </a:lnTo>
                  <a:lnTo>
                    <a:pt x="1643005" y="776335"/>
                  </a:lnTo>
                  <a:lnTo>
                    <a:pt x="1664342" y="776235"/>
                  </a:lnTo>
                  <a:lnTo>
                    <a:pt x="1685680" y="776129"/>
                  </a:lnTo>
                  <a:lnTo>
                    <a:pt x="1707018" y="776015"/>
                  </a:lnTo>
                  <a:lnTo>
                    <a:pt x="1728355" y="775892"/>
                  </a:lnTo>
                  <a:lnTo>
                    <a:pt x="1749693" y="775761"/>
                  </a:lnTo>
                  <a:lnTo>
                    <a:pt x="1771031" y="775619"/>
                  </a:lnTo>
                  <a:lnTo>
                    <a:pt x="1792369" y="775468"/>
                  </a:lnTo>
                  <a:lnTo>
                    <a:pt x="1813706" y="775305"/>
                  </a:lnTo>
                  <a:lnTo>
                    <a:pt x="1835044" y="775131"/>
                  </a:lnTo>
                  <a:lnTo>
                    <a:pt x="1856382" y="774944"/>
                  </a:lnTo>
                  <a:lnTo>
                    <a:pt x="1877720" y="774743"/>
                  </a:lnTo>
                  <a:lnTo>
                    <a:pt x="1899057" y="774527"/>
                  </a:lnTo>
                  <a:lnTo>
                    <a:pt x="1920395" y="774295"/>
                  </a:lnTo>
                  <a:lnTo>
                    <a:pt x="1941733" y="774046"/>
                  </a:lnTo>
                  <a:lnTo>
                    <a:pt x="1963070" y="773779"/>
                  </a:lnTo>
                  <a:lnTo>
                    <a:pt x="1984408" y="773491"/>
                  </a:lnTo>
                  <a:lnTo>
                    <a:pt x="2005746" y="773183"/>
                  </a:lnTo>
                  <a:lnTo>
                    <a:pt x="2027084" y="772852"/>
                  </a:lnTo>
                  <a:lnTo>
                    <a:pt x="2048421" y="772496"/>
                  </a:lnTo>
                  <a:lnTo>
                    <a:pt x="2069759" y="772113"/>
                  </a:lnTo>
                  <a:lnTo>
                    <a:pt x="2091097" y="771703"/>
                  </a:lnTo>
                  <a:lnTo>
                    <a:pt x="2112435" y="771261"/>
                  </a:lnTo>
                  <a:lnTo>
                    <a:pt x="2133772" y="770787"/>
                  </a:lnTo>
                  <a:lnTo>
                    <a:pt x="2155110" y="770277"/>
                  </a:lnTo>
                  <a:lnTo>
                    <a:pt x="2176448" y="769729"/>
                  </a:lnTo>
                  <a:lnTo>
                    <a:pt x="2197785" y="769140"/>
                  </a:lnTo>
                  <a:lnTo>
                    <a:pt x="2219123" y="768507"/>
                  </a:lnTo>
                  <a:lnTo>
                    <a:pt x="2240461" y="767826"/>
                  </a:lnTo>
                  <a:lnTo>
                    <a:pt x="2261799" y="767094"/>
                  </a:lnTo>
                  <a:lnTo>
                    <a:pt x="2283136" y="766308"/>
                  </a:lnTo>
                  <a:lnTo>
                    <a:pt x="2304474" y="765462"/>
                  </a:lnTo>
                  <a:lnTo>
                    <a:pt x="2325812" y="764552"/>
                  </a:lnTo>
                  <a:lnTo>
                    <a:pt x="2347150" y="763574"/>
                  </a:lnTo>
                  <a:lnTo>
                    <a:pt x="2368487" y="762522"/>
                  </a:lnTo>
                  <a:lnTo>
                    <a:pt x="2389825" y="761392"/>
                  </a:lnTo>
                  <a:lnTo>
                    <a:pt x="2411163" y="760176"/>
                  </a:lnTo>
                  <a:lnTo>
                    <a:pt x="2432500" y="758868"/>
                  </a:lnTo>
                  <a:lnTo>
                    <a:pt x="2453838" y="757462"/>
                  </a:lnTo>
                  <a:lnTo>
                    <a:pt x="2475176" y="755951"/>
                  </a:lnTo>
                  <a:lnTo>
                    <a:pt x="2496514" y="754326"/>
                  </a:lnTo>
                  <a:lnTo>
                    <a:pt x="2517851" y="752579"/>
                  </a:lnTo>
                  <a:lnTo>
                    <a:pt x="2539189" y="750701"/>
                  </a:lnTo>
                  <a:lnTo>
                    <a:pt x="2560527" y="748682"/>
                  </a:lnTo>
                  <a:lnTo>
                    <a:pt x="2581865" y="746514"/>
                  </a:lnTo>
                  <a:lnTo>
                    <a:pt x="2603202" y="744183"/>
                  </a:lnTo>
                  <a:lnTo>
                    <a:pt x="2624540" y="741680"/>
                  </a:lnTo>
                  <a:lnTo>
                    <a:pt x="2645878" y="738992"/>
                  </a:lnTo>
                  <a:lnTo>
                    <a:pt x="2667215" y="736106"/>
                  </a:lnTo>
                  <a:lnTo>
                    <a:pt x="2688553" y="733008"/>
                  </a:lnTo>
                  <a:lnTo>
                    <a:pt x="2709891" y="729685"/>
                  </a:lnTo>
                  <a:lnTo>
                    <a:pt x="2731229" y="726121"/>
                  </a:lnTo>
                  <a:lnTo>
                    <a:pt x="2752566" y="722300"/>
                  </a:lnTo>
                  <a:lnTo>
                    <a:pt x="2773904" y="718207"/>
                  </a:lnTo>
                  <a:lnTo>
                    <a:pt x="2795242" y="713824"/>
                  </a:lnTo>
                  <a:lnTo>
                    <a:pt x="2816580" y="709133"/>
                  </a:lnTo>
                  <a:lnTo>
                    <a:pt x="2837917" y="704117"/>
                  </a:lnTo>
                  <a:lnTo>
                    <a:pt x="2859255" y="698756"/>
                  </a:lnTo>
                  <a:lnTo>
                    <a:pt x="2880593" y="693032"/>
                  </a:lnTo>
                  <a:lnTo>
                    <a:pt x="2901931" y="686925"/>
                  </a:lnTo>
                  <a:lnTo>
                    <a:pt x="2923268" y="680417"/>
                  </a:lnTo>
                  <a:lnTo>
                    <a:pt x="2944606" y="673487"/>
                  </a:lnTo>
                  <a:lnTo>
                    <a:pt x="2965944" y="666117"/>
                  </a:lnTo>
                  <a:lnTo>
                    <a:pt x="2987281" y="658288"/>
                  </a:lnTo>
                  <a:lnTo>
                    <a:pt x="3008619" y="649982"/>
                  </a:lnTo>
                  <a:lnTo>
                    <a:pt x="3029957" y="641182"/>
                  </a:lnTo>
                  <a:lnTo>
                    <a:pt x="3051295" y="631873"/>
                  </a:lnTo>
                  <a:lnTo>
                    <a:pt x="3072632" y="622039"/>
                  </a:lnTo>
                  <a:lnTo>
                    <a:pt x="3093970" y="611669"/>
                  </a:lnTo>
                  <a:lnTo>
                    <a:pt x="3115308" y="600753"/>
                  </a:lnTo>
                  <a:lnTo>
                    <a:pt x="3136646" y="589281"/>
                  </a:lnTo>
                  <a:lnTo>
                    <a:pt x="3157983" y="577249"/>
                  </a:lnTo>
                  <a:lnTo>
                    <a:pt x="3179321" y="564654"/>
                  </a:lnTo>
                  <a:lnTo>
                    <a:pt x="3200659" y="551497"/>
                  </a:lnTo>
                  <a:lnTo>
                    <a:pt x="3221996" y="537782"/>
                  </a:lnTo>
                  <a:lnTo>
                    <a:pt x="3243334" y="523517"/>
                  </a:lnTo>
                  <a:lnTo>
                    <a:pt x="3264672" y="508713"/>
                  </a:lnTo>
                  <a:lnTo>
                    <a:pt x="3286010" y="493384"/>
                  </a:lnTo>
                  <a:lnTo>
                    <a:pt x="3307347" y="477550"/>
                  </a:lnTo>
                  <a:lnTo>
                    <a:pt x="3328685" y="461231"/>
                  </a:lnTo>
                  <a:lnTo>
                    <a:pt x="3350023" y="444453"/>
                  </a:lnTo>
                  <a:lnTo>
                    <a:pt x="3371361" y="427245"/>
                  </a:lnTo>
                  <a:lnTo>
                    <a:pt x="3392698" y="409636"/>
                  </a:lnTo>
                  <a:lnTo>
                    <a:pt x="3414036" y="391659"/>
                  </a:lnTo>
                  <a:lnTo>
                    <a:pt x="3435374" y="373352"/>
                  </a:lnTo>
                  <a:lnTo>
                    <a:pt x="3456711" y="354749"/>
                  </a:lnTo>
                  <a:lnTo>
                    <a:pt x="3478049" y="335890"/>
                  </a:lnTo>
                  <a:lnTo>
                    <a:pt x="3499387" y="316815"/>
                  </a:lnTo>
                  <a:lnTo>
                    <a:pt x="3520725" y="297564"/>
                  </a:lnTo>
                  <a:lnTo>
                    <a:pt x="3542062" y="278178"/>
                  </a:lnTo>
                  <a:lnTo>
                    <a:pt x="3563400" y="258699"/>
                  </a:lnTo>
                  <a:lnTo>
                    <a:pt x="3584738" y="239169"/>
                  </a:lnTo>
                  <a:lnTo>
                    <a:pt x="3606076" y="219631"/>
                  </a:lnTo>
                  <a:lnTo>
                    <a:pt x="3627413" y="200128"/>
                  </a:lnTo>
                  <a:lnTo>
                    <a:pt x="3648751" y="180704"/>
                  </a:lnTo>
                  <a:lnTo>
                    <a:pt x="3670089" y="161400"/>
                  </a:lnTo>
                  <a:lnTo>
                    <a:pt x="3691426" y="142261"/>
                  </a:lnTo>
                  <a:lnTo>
                    <a:pt x="3712764" y="123328"/>
                  </a:lnTo>
                  <a:lnTo>
                    <a:pt x="3734102" y="104646"/>
                  </a:lnTo>
                  <a:lnTo>
                    <a:pt x="3755440" y="86254"/>
                  </a:lnTo>
                  <a:lnTo>
                    <a:pt x="3776777" y="68193"/>
                  </a:lnTo>
                  <a:lnTo>
                    <a:pt x="3798115" y="50502"/>
                  </a:lnTo>
                  <a:lnTo>
                    <a:pt x="3819453" y="33217"/>
                  </a:lnTo>
                  <a:lnTo>
                    <a:pt x="3840791" y="16373"/>
                  </a:lnTo>
                  <a:lnTo>
                    <a:pt x="3862128" y="0"/>
                  </a:lnTo>
                  <a:lnTo>
                    <a:pt x="3862128" y="309848"/>
                  </a:lnTo>
                  <a:lnTo>
                    <a:pt x="3840791" y="326134"/>
                  </a:lnTo>
                  <a:lnTo>
                    <a:pt x="3819453" y="342315"/>
                  </a:lnTo>
                  <a:lnTo>
                    <a:pt x="3798115" y="358367"/>
                  </a:lnTo>
                  <a:lnTo>
                    <a:pt x="3776777" y="374265"/>
                  </a:lnTo>
                  <a:lnTo>
                    <a:pt x="3755440" y="389986"/>
                  </a:lnTo>
                  <a:lnTo>
                    <a:pt x="3734102" y="405504"/>
                  </a:lnTo>
                  <a:lnTo>
                    <a:pt x="3712764" y="420796"/>
                  </a:lnTo>
                  <a:lnTo>
                    <a:pt x="3691426" y="435840"/>
                  </a:lnTo>
                  <a:lnTo>
                    <a:pt x="3670089" y="450614"/>
                  </a:lnTo>
                  <a:lnTo>
                    <a:pt x="3648751" y="465097"/>
                  </a:lnTo>
                  <a:lnTo>
                    <a:pt x="3627413" y="479268"/>
                  </a:lnTo>
                  <a:lnTo>
                    <a:pt x="3606076" y="493110"/>
                  </a:lnTo>
                  <a:lnTo>
                    <a:pt x="3584738" y="506607"/>
                  </a:lnTo>
                  <a:lnTo>
                    <a:pt x="3563400" y="519742"/>
                  </a:lnTo>
                  <a:lnTo>
                    <a:pt x="3542062" y="532502"/>
                  </a:lnTo>
                  <a:lnTo>
                    <a:pt x="3520725" y="544877"/>
                  </a:lnTo>
                  <a:lnTo>
                    <a:pt x="3499387" y="556856"/>
                  </a:lnTo>
                  <a:lnTo>
                    <a:pt x="3478049" y="568431"/>
                  </a:lnTo>
                  <a:lnTo>
                    <a:pt x="3456711" y="579597"/>
                  </a:lnTo>
                  <a:lnTo>
                    <a:pt x="3435374" y="590351"/>
                  </a:lnTo>
                  <a:lnTo>
                    <a:pt x="3414036" y="600689"/>
                  </a:lnTo>
                  <a:lnTo>
                    <a:pt x="3392698" y="610612"/>
                  </a:lnTo>
                  <a:lnTo>
                    <a:pt x="3371361" y="620122"/>
                  </a:lnTo>
                  <a:lnTo>
                    <a:pt x="3350023" y="629222"/>
                  </a:lnTo>
                  <a:lnTo>
                    <a:pt x="3328685" y="637916"/>
                  </a:lnTo>
                  <a:lnTo>
                    <a:pt x="3307347" y="646210"/>
                  </a:lnTo>
                  <a:lnTo>
                    <a:pt x="3286010" y="654111"/>
                  </a:lnTo>
                  <a:lnTo>
                    <a:pt x="3264672" y="661629"/>
                  </a:lnTo>
                  <a:lnTo>
                    <a:pt x="3243334" y="668772"/>
                  </a:lnTo>
                  <a:lnTo>
                    <a:pt x="3221996" y="675550"/>
                  </a:lnTo>
                  <a:lnTo>
                    <a:pt x="3200659" y="681974"/>
                  </a:lnTo>
                  <a:lnTo>
                    <a:pt x="3179321" y="688056"/>
                  </a:lnTo>
                  <a:lnTo>
                    <a:pt x="3157983" y="693807"/>
                  </a:lnTo>
                  <a:lnTo>
                    <a:pt x="3136646" y="699240"/>
                  </a:lnTo>
                  <a:lnTo>
                    <a:pt x="3115308" y="704366"/>
                  </a:lnTo>
                  <a:lnTo>
                    <a:pt x="3093970" y="709198"/>
                  </a:lnTo>
                  <a:lnTo>
                    <a:pt x="3072632" y="713749"/>
                  </a:lnTo>
                  <a:lnTo>
                    <a:pt x="3051295" y="718031"/>
                  </a:lnTo>
                  <a:lnTo>
                    <a:pt x="3029957" y="722056"/>
                  </a:lnTo>
                  <a:lnTo>
                    <a:pt x="3008619" y="725837"/>
                  </a:lnTo>
                  <a:lnTo>
                    <a:pt x="2987281" y="729386"/>
                  </a:lnTo>
                  <a:lnTo>
                    <a:pt x="2965944" y="732714"/>
                  </a:lnTo>
                  <a:lnTo>
                    <a:pt x="2944606" y="735832"/>
                  </a:lnTo>
                  <a:lnTo>
                    <a:pt x="2923268" y="738753"/>
                  </a:lnTo>
                  <a:lnTo>
                    <a:pt x="2901931" y="741485"/>
                  </a:lnTo>
                  <a:lnTo>
                    <a:pt x="2880593" y="744041"/>
                  </a:lnTo>
                  <a:lnTo>
                    <a:pt x="2859255" y="746429"/>
                  </a:lnTo>
                  <a:lnTo>
                    <a:pt x="2837917" y="748660"/>
                  </a:lnTo>
                  <a:lnTo>
                    <a:pt x="2816580" y="750742"/>
                  </a:lnTo>
                  <a:lnTo>
                    <a:pt x="2795242" y="752684"/>
                  </a:lnTo>
                  <a:lnTo>
                    <a:pt x="2773904" y="754495"/>
                  </a:lnTo>
                  <a:lnTo>
                    <a:pt x="2752566" y="756183"/>
                  </a:lnTo>
                  <a:lnTo>
                    <a:pt x="2731229" y="757754"/>
                  </a:lnTo>
                  <a:lnTo>
                    <a:pt x="2709891" y="759218"/>
                  </a:lnTo>
                  <a:lnTo>
                    <a:pt x="2688553" y="760579"/>
                  </a:lnTo>
                  <a:lnTo>
                    <a:pt x="2667215" y="761846"/>
                  </a:lnTo>
                  <a:lnTo>
                    <a:pt x="2645878" y="763023"/>
                  </a:lnTo>
                  <a:lnTo>
                    <a:pt x="2624540" y="764117"/>
                  </a:lnTo>
                  <a:lnTo>
                    <a:pt x="2603202" y="765133"/>
                  </a:lnTo>
                  <a:lnTo>
                    <a:pt x="2581865" y="766076"/>
                  </a:lnTo>
                  <a:lnTo>
                    <a:pt x="2560527" y="766952"/>
                  </a:lnTo>
                  <a:lnTo>
                    <a:pt x="2539189" y="767764"/>
                  </a:lnTo>
                  <a:lnTo>
                    <a:pt x="2517851" y="768517"/>
                  </a:lnTo>
                  <a:lnTo>
                    <a:pt x="2496514" y="769216"/>
                  </a:lnTo>
                  <a:lnTo>
                    <a:pt x="2475176" y="769863"/>
                  </a:lnTo>
                  <a:lnTo>
                    <a:pt x="2453838" y="770462"/>
                  </a:lnTo>
                  <a:lnTo>
                    <a:pt x="2432500" y="771018"/>
                  </a:lnTo>
                  <a:lnTo>
                    <a:pt x="2411163" y="771532"/>
                  </a:lnTo>
                  <a:lnTo>
                    <a:pt x="2389825" y="772008"/>
                  </a:lnTo>
                  <a:lnTo>
                    <a:pt x="2368487" y="772448"/>
                  </a:lnTo>
                  <a:lnTo>
                    <a:pt x="2347150" y="772855"/>
                  </a:lnTo>
                  <a:lnTo>
                    <a:pt x="2325812" y="773232"/>
                  </a:lnTo>
                  <a:lnTo>
                    <a:pt x="2304474" y="773580"/>
                  </a:lnTo>
                  <a:lnTo>
                    <a:pt x="2283136" y="773902"/>
                  </a:lnTo>
                  <a:lnTo>
                    <a:pt x="2261799" y="774199"/>
                  </a:lnTo>
                  <a:lnTo>
                    <a:pt x="2240461" y="774474"/>
                  </a:lnTo>
                  <a:lnTo>
                    <a:pt x="2219123" y="774727"/>
                  </a:lnTo>
                  <a:lnTo>
                    <a:pt x="2197785" y="774962"/>
                  </a:lnTo>
                  <a:lnTo>
                    <a:pt x="2176448" y="775178"/>
                  </a:lnTo>
                  <a:lnTo>
                    <a:pt x="2155110" y="775377"/>
                  </a:lnTo>
                  <a:lnTo>
                    <a:pt x="2133772" y="775562"/>
                  </a:lnTo>
                  <a:lnTo>
                    <a:pt x="2112435" y="775732"/>
                  </a:lnTo>
                  <a:lnTo>
                    <a:pt x="2091097" y="775888"/>
                  </a:lnTo>
                  <a:lnTo>
                    <a:pt x="2069759" y="776033"/>
                  </a:lnTo>
                  <a:lnTo>
                    <a:pt x="2048421" y="776166"/>
                  </a:lnTo>
                  <a:lnTo>
                    <a:pt x="2027084" y="776289"/>
                  </a:lnTo>
                  <a:lnTo>
                    <a:pt x="2005746" y="776402"/>
                  </a:lnTo>
                  <a:lnTo>
                    <a:pt x="1984408" y="776507"/>
                  </a:lnTo>
                  <a:lnTo>
                    <a:pt x="1963070" y="776603"/>
                  </a:lnTo>
                  <a:lnTo>
                    <a:pt x="1941733" y="776692"/>
                  </a:lnTo>
                  <a:lnTo>
                    <a:pt x="1920395" y="776773"/>
                  </a:lnTo>
                  <a:lnTo>
                    <a:pt x="1899057" y="776849"/>
                  </a:lnTo>
                  <a:lnTo>
                    <a:pt x="1877720" y="776918"/>
                  </a:lnTo>
                  <a:lnTo>
                    <a:pt x="1856382" y="776982"/>
                  </a:lnTo>
                  <a:lnTo>
                    <a:pt x="1835044" y="777040"/>
                  </a:lnTo>
                  <a:lnTo>
                    <a:pt x="1813706" y="777094"/>
                  </a:lnTo>
                  <a:lnTo>
                    <a:pt x="1792369" y="777144"/>
                  </a:lnTo>
                  <a:lnTo>
                    <a:pt x="1771031" y="777190"/>
                  </a:lnTo>
                  <a:lnTo>
                    <a:pt x="1749693" y="777232"/>
                  </a:lnTo>
                  <a:lnTo>
                    <a:pt x="1728355" y="777271"/>
                  </a:lnTo>
                  <a:lnTo>
                    <a:pt x="1707018" y="777307"/>
                  </a:lnTo>
                  <a:lnTo>
                    <a:pt x="1685680" y="777339"/>
                  </a:lnTo>
                  <a:lnTo>
                    <a:pt x="1664342" y="777370"/>
                  </a:lnTo>
                  <a:lnTo>
                    <a:pt x="1643005" y="777397"/>
                  </a:lnTo>
                  <a:lnTo>
                    <a:pt x="1621667" y="777423"/>
                  </a:lnTo>
                  <a:lnTo>
                    <a:pt x="1600329" y="777447"/>
                  </a:lnTo>
                  <a:lnTo>
                    <a:pt x="1578991" y="777468"/>
                  </a:lnTo>
                  <a:lnTo>
                    <a:pt x="1557654" y="777488"/>
                  </a:lnTo>
                  <a:lnTo>
                    <a:pt x="1536316" y="777506"/>
                  </a:lnTo>
                  <a:lnTo>
                    <a:pt x="1514978" y="777523"/>
                  </a:lnTo>
                  <a:lnTo>
                    <a:pt x="1493640" y="777539"/>
                  </a:lnTo>
                  <a:lnTo>
                    <a:pt x="1472303" y="777553"/>
                  </a:lnTo>
                  <a:lnTo>
                    <a:pt x="1450965" y="777566"/>
                  </a:lnTo>
                  <a:lnTo>
                    <a:pt x="1429627" y="777578"/>
                  </a:lnTo>
                  <a:lnTo>
                    <a:pt x="1408290" y="777589"/>
                  </a:lnTo>
                  <a:lnTo>
                    <a:pt x="1386952" y="777599"/>
                  </a:lnTo>
                  <a:lnTo>
                    <a:pt x="1365614" y="777608"/>
                  </a:lnTo>
                  <a:lnTo>
                    <a:pt x="1344276" y="777617"/>
                  </a:lnTo>
                  <a:lnTo>
                    <a:pt x="1322939" y="777625"/>
                  </a:lnTo>
                  <a:lnTo>
                    <a:pt x="1301601" y="777632"/>
                  </a:lnTo>
                  <a:lnTo>
                    <a:pt x="1280263" y="777639"/>
                  </a:lnTo>
                  <a:lnTo>
                    <a:pt x="1258925" y="777645"/>
                  </a:lnTo>
                  <a:lnTo>
                    <a:pt x="1237588" y="777650"/>
                  </a:lnTo>
                  <a:lnTo>
                    <a:pt x="1216250" y="777655"/>
                  </a:lnTo>
                  <a:lnTo>
                    <a:pt x="1194912" y="777660"/>
                  </a:lnTo>
                  <a:lnTo>
                    <a:pt x="1173575" y="777664"/>
                  </a:lnTo>
                  <a:lnTo>
                    <a:pt x="1152237" y="777668"/>
                  </a:lnTo>
                  <a:lnTo>
                    <a:pt x="1130899" y="777672"/>
                  </a:lnTo>
                  <a:lnTo>
                    <a:pt x="1109561" y="777676"/>
                  </a:lnTo>
                  <a:lnTo>
                    <a:pt x="1088224" y="777679"/>
                  </a:lnTo>
                  <a:lnTo>
                    <a:pt x="1066886" y="777681"/>
                  </a:lnTo>
                  <a:lnTo>
                    <a:pt x="1045548" y="777684"/>
                  </a:lnTo>
                  <a:lnTo>
                    <a:pt x="1024210" y="777686"/>
                  </a:lnTo>
                  <a:lnTo>
                    <a:pt x="1002873" y="777689"/>
                  </a:lnTo>
                  <a:lnTo>
                    <a:pt x="981535" y="777691"/>
                  </a:lnTo>
                  <a:lnTo>
                    <a:pt x="960197" y="777693"/>
                  </a:lnTo>
                  <a:lnTo>
                    <a:pt x="938860" y="777694"/>
                  </a:lnTo>
                  <a:lnTo>
                    <a:pt x="917522" y="777696"/>
                  </a:lnTo>
                  <a:lnTo>
                    <a:pt x="896184" y="777697"/>
                  </a:lnTo>
                  <a:lnTo>
                    <a:pt x="874846" y="777699"/>
                  </a:lnTo>
                  <a:lnTo>
                    <a:pt x="853509" y="777700"/>
                  </a:lnTo>
                  <a:lnTo>
                    <a:pt x="832171" y="777701"/>
                  </a:lnTo>
                  <a:lnTo>
                    <a:pt x="810833" y="777702"/>
                  </a:lnTo>
                  <a:lnTo>
                    <a:pt x="789495" y="777703"/>
                  </a:lnTo>
                  <a:lnTo>
                    <a:pt x="768158" y="777704"/>
                  </a:lnTo>
                  <a:lnTo>
                    <a:pt x="746820" y="777704"/>
                  </a:lnTo>
                  <a:lnTo>
                    <a:pt x="725482" y="777705"/>
                  </a:lnTo>
                  <a:lnTo>
                    <a:pt x="704145" y="777706"/>
                  </a:lnTo>
                  <a:lnTo>
                    <a:pt x="682807" y="777706"/>
                  </a:lnTo>
                  <a:lnTo>
                    <a:pt x="661469" y="777707"/>
                  </a:lnTo>
                  <a:lnTo>
                    <a:pt x="640131" y="777708"/>
                  </a:lnTo>
                  <a:lnTo>
                    <a:pt x="618794" y="777708"/>
                  </a:lnTo>
                  <a:lnTo>
                    <a:pt x="597456" y="777708"/>
                  </a:lnTo>
                  <a:lnTo>
                    <a:pt x="576118" y="777709"/>
                  </a:lnTo>
                  <a:lnTo>
                    <a:pt x="554780" y="777709"/>
                  </a:lnTo>
                  <a:lnTo>
                    <a:pt x="533443" y="777710"/>
                  </a:lnTo>
                  <a:lnTo>
                    <a:pt x="512105" y="777710"/>
                  </a:lnTo>
                  <a:lnTo>
                    <a:pt x="490767" y="777710"/>
                  </a:lnTo>
                  <a:lnTo>
                    <a:pt x="469430" y="777710"/>
                  </a:lnTo>
                  <a:lnTo>
                    <a:pt x="448092" y="777711"/>
                  </a:lnTo>
                  <a:lnTo>
                    <a:pt x="426754" y="777711"/>
                  </a:lnTo>
                  <a:lnTo>
                    <a:pt x="405416" y="777711"/>
                  </a:lnTo>
                  <a:lnTo>
                    <a:pt x="384079" y="777711"/>
                  </a:lnTo>
                  <a:lnTo>
                    <a:pt x="362741" y="777711"/>
                  </a:lnTo>
                  <a:lnTo>
                    <a:pt x="341403" y="777712"/>
                  </a:lnTo>
                  <a:lnTo>
                    <a:pt x="320065" y="777712"/>
                  </a:lnTo>
                  <a:lnTo>
                    <a:pt x="298728" y="777712"/>
                  </a:lnTo>
                  <a:lnTo>
                    <a:pt x="277390" y="777712"/>
                  </a:lnTo>
                  <a:lnTo>
                    <a:pt x="256052" y="777712"/>
                  </a:lnTo>
                  <a:lnTo>
                    <a:pt x="234715" y="777712"/>
                  </a:lnTo>
                  <a:lnTo>
                    <a:pt x="213377" y="777712"/>
                  </a:lnTo>
                  <a:lnTo>
                    <a:pt x="192039" y="777712"/>
                  </a:lnTo>
                  <a:lnTo>
                    <a:pt x="170701" y="777712"/>
                  </a:lnTo>
                  <a:lnTo>
                    <a:pt x="149364" y="777712"/>
                  </a:lnTo>
                  <a:lnTo>
                    <a:pt x="128026" y="777713"/>
                  </a:lnTo>
                  <a:lnTo>
                    <a:pt x="106688" y="777713"/>
                  </a:lnTo>
                  <a:lnTo>
                    <a:pt x="85350" y="777713"/>
                  </a:lnTo>
                  <a:lnTo>
                    <a:pt x="64013" y="777713"/>
                  </a:lnTo>
                  <a:lnTo>
                    <a:pt x="42675" y="777713"/>
                  </a:lnTo>
                  <a:lnTo>
                    <a:pt x="21337" y="777713"/>
                  </a:lnTo>
                  <a:close/>
                </a:path>
              </a:pathLst>
            </a:custGeom>
            <a:solidFill>
              <a:srgbClr val="0096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6" name="pl866"/>
            <p:cNvSpPr/>
            <p:nvPr/>
          </p:nvSpPr>
          <p:spPr>
            <a:xfrm>
              <a:off x="4848104" y="3664635"/>
              <a:ext cx="3862128" cy="777706"/>
            </a:xfrm>
            <a:custGeom>
              <a:avLst/>
              <a:pathLst>
                <a:path w="3862128" h="777706">
                  <a:moveTo>
                    <a:pt x="0" y="777706"/>
                  </a:moveTo>
                  <a:lnTo>
                    <a:pt x="21337" y="777706"/>
                  </a:lnTo>
                  <a:lnTo>
                    <a:pt x="42675" y="777705"/>
                  </a:lnTo>
                  <a:lnTo>
                    <a:pt x="64013" y="777704"/>
                  </a:lnTo>
                  <a:lnTo>
                    <a:pt x="85350" y="777704"/>
                  </a:lnTo>
                  <a:lnTo>
                    <a:pt x="106688" y="777703"/>
                  </a:lnTo>
                  <a:lnTo>
                    <a:pt x="128026" y="777702"/>
                  </a:lnTo>
                  <a:lnTo>
                    <a:pt x="149364" y="777702"/>
                  </a:lnTo>
                  <a:lnTo>
                    <a:pt x="170701" y="777701"/>
                  </a:lnTo>
                  <a:lnTo>
                    <a:pt x="192039" y="777700"/>
                  </a:lnTo>
                  <a:lnTo>
                    <a:pt x="213377" y="777699"/>
                  </a:lnTo>
                  <a:lnTo>
                    <a:pt x="234715" y="777698"/>
                  </a:lnTo>
                  <a:lnTo>
                    <a:pt x="256052" y="777697"/>
                  </a:lnTo>
                  <a:lnTo>
                    <a:pt x="277390" y="777696"/>
                  </a:lnTo>
                  <a:lnTo>
                    <a:pt x="298728" y="777695"/>
                  </a:lnTo>
                  <a:lnTo>
                    <a:pt x="320065" y="777693"/>
                  </a:lnTo>
                  <a:lnTo>
                    <a:pt x="341403" y="777692"/>
                  </a:lnTo>
                  <a:lnTo>
                    <a:pt x="362741" y="777691"/>
                  </a:lnTo>
                  <a:lnTo>
                    <a:pt x="384079" y="777689"/>
                  </a:lnTo>
                  <a:lnTo>
                    <a:pt x="405416" y="777687"/>
                  </a:lnTo>
                  <a:lnTo>
                    <a:pt x="426754" y="777685"/>
                  </a:lnTo>
                  <a:lnTo>
                    <a:pt x="448092" y="777683"/>
                  </a:lnTo>
                  <a:lnTo>
                    <a:pt x="469430" y="777681"/>
                  </a:lnTo>
                  <a:lnTo>
                    <a:pt x="490767" y="777679"/>
                  </a:lnTo>
                  <a:lnTo>
                    <a:pt x="512105" y="777677"/>
                  </a:lnTo>
                  <a:lnTo>
                    <a:pt x="533443" y="777674"/>
                  </a:lnTo>
                  <a:lnTo>
                    <a:pt x="554780" y="777671"/>
                  </a:lnTo>
                  <a:lnTo>
                    <a:pt x="576118" y="777669"/>
                  </a:lnTo>
                  <a:lnTo>
                    <a:pt x="597456" y="777665"/>
                  </a:lnTo>
                  <a:lnTo>
                    <a:pt x="618794" y="777662"/>
                  </a:lnTo>
                  <a:lnTo>
                    <a:pt x="640131" y="777658"/>
                  </a:lnTo>
                  <a:lnTo>
                    <a:pt x="661469" y="777655"/>
                  </a:lnTo>
                  <a:lnTo>
                    <a:pt x="682807" y="777650"/>
                  </a:lnTo>
                  <a:lnTo>
                    <a:pt x="704145" y="777646"/>
                  </a:lnTo>
                  <a:lnTo>
                    <a:pt x="725482" y="777641"/>
                  </a:lnTo>
                  <a:lnTo>
                    <a:pt x="746820" y="777636"/>
                  </a:lnTo>
                  <a:lnTo>
                    <a:pt x="768158" y="777631"/>
                  </a:lnTo>
                  <a:lnTo>
                    <a:pt x="789495" y="777625"/>
                  </a:lnTo>
                  <a:lnTo>
                    <a:pt x="810833" y="777619"/>
                  </a:lnTo>
                  <a:lnTo>
                    <a:pt x="832171" y="777612"/>
                  </a:lnTo>
                  <a:lnTo>
                    <a:pt x="853509" y="777605"/>
                  </a:lnTo>
                  <a:lnTo>
                    <a:pt x="874846" y="777597"/>
                  </a:lnTo>
                  <a:lnTo>
                    <a:pt x="896184" y="777589"/>
                  </a:lnTo>
                  <a:lnTo>
                    <a:pt x="917522" y="777580"/>
                  </a:lnTo>
                  <a:lnTo>
                    <a:pt x="938860" y="777571"/>
                  </a:lnTo>
                  <a:lnTo>
                    <a:pt x="960197" y="777561"/>
                  </a:lnTo>
                  <a:lnTo>
                    <a:pt x="981535" y="777550"/>
                  </a:lnTo>
                  <a:lnTo>
                    <a:pt x="1002873" y="777539"/>
                  </a:lnTo>
                  <a:lnTo>
                    <a:pt x="1024210" y="777526"/>
                  </a:lnTo>
                  <a:lnTo>
                    <a:pt x="1045548" y="777513"/>
                  </a:lnTo>
                  <a:lnTo>
                    <a:pt x="1066886" y="777499"/>
                  </a:lnTo>
                  <a:lnTo>
                    <a:pt x="1088224" y="777483"/>
                  </a:lnTo>
                  <a:lnTo>
                    <a:pt x="1109561" y="777467"/>
                  </a:lnTo>
                  <a:lnTo>
                    <a:pt x="1130899" y="777450"/>
                  </a:lnTo>
                  <a:lnTo>
                    <a:pt x="1152237" y="777431"/>
                  </a:lnTo>
                  <a:lnTo>
                    <a:pt x="1173575" y="777411"/>
                  </a:lnTo>
                  <a:lnTo>
                    <a:pt x="1194912" y="777390"/>
                  </a:lnTo>
                  <a:lnTo>
                    <a:pt x="1216250" y="777367"/>
                  </a:lnTo>
                  <a:lnTo>
                    <a:pt x="1237588" y="777342"/>
                  </a:lnTo>
                  <a:lnTo>
                    <a:pt x="1258925" y="777316"/>
                  </a:lnTo>
                  <a:lnTo>
                    <a:pt x="1280263" y="777287"/>
                  </a:lnTo>
                  <a:lnTo>
                    <a:pt x="1301601" y="777257"/>
                  </a:lnTo>
                  <a:lnTo>
                    <a:pt x="1322939" y="777224"/>
                  </a:lnTo>
                  <a:lnTo>
                    <a:pt x="1344276" y="777190"/>
                  </a:lnTo>
                  <a:lnTo>
                    <a:pt x="1365614" y="777152"/>
                  </a:lnTo>
                  <a:lnTo>
                    <a:pt x="1386952" y="777112"/>
                  </a:lnTo>
                  <a:lnTo>
                    <a:pt x="1408290" y="777069"/>
                  </a:lnTo>
                  <a:lnTo>
                    <a:pt x="1429627" y="777023"/>
                  </a:lnTo>
                  <a:lnTo>
                    <a:pt x="1450965" y="776974"/>
                  </a:lnTo>
                  <a:lnTo>
                    <a:pt x="1472303" y="776921"/>
                  </a:lnTo>
                  <a:lnTo>
                    <a:pt x="1493640" y="776864"/>
                  </a:lnTo>
                  <a:lnTo>
                    <a:pt x="1514978" y="776804"/>
                  </a:lnTo>
                  <a:lnTo>
                    <a:pt x="1536316" y="776738"/>
                  </a:lnTo>
                  <a:lnTo>
                    <a:pt x="1557654" y="776669"/>
                  </a:lnTo>
                  <a:lnTo>
                    <a:pt x="1578991" y="776594"/>
                  </a:lnTo>
                  <a:lnTo>
                    <a:pt x="1600329" y="776513"/>
                  </a:lnTo>
                  <a:lnTo>
                    <a:pt x="1621667" y="776427"/>
                  </a:lnTo>
                  <a:lnTo>
                    <a:pt x="1643005" y="776335"/>
                  </a:lnTo>
                  <a:lnTo>
                    <a:pt x="1664342" y="776235"/>
                  </a:lnTo>
                  <a:lnTo>
                    <a:pt x="1685680" y="776129"/>
                  </a:lnTo>
                  <a:lnTo>
                    <a:pt x="1707018" y="776015"/>
                  </a:lnTo>
                  <a:lnTo>
                    <a:pt x="1728355" y="775892"/>
                  </a:lnTo>
                  <a:lnTo>
                    <a:pt x="1749693" y="775761"/>
                  </a:lnTo>
                  <a:lnTo>
                    <a:pt x="1771031" y="775619"/>
                  </a:lnTo>
                  <a:lnTo>
                    <a:pt x="1792369" y="775468"/>
                  </a:lnTo>
                  <a:lnTo>
                    <a:pt x="1813706" y="775305"/>
                  </a:lnTo>
                  <a:lnTo>
                    <a:pt x="1835044" y="775131"/>
                  </a:lnTo>
                  <a:lnTo>
                    <a:pt x="1856382" y="774944"/>
                  </a:lnTo>
                  <a:lnTo>
                    <a:pt x="1877720" y="774743"/>
                  </a:lnTo>
                  <a:lnTo>
                    <a:pt x="1899057" y="774527"/>
                  </a:lnTo>
                  <a:lnTo>
                    <a:pt x="1920395" y="774295"/>
                  </a:lnTo>
                  <a:lnTo>
                    <a:pt x="1941733" y="774046"/>
                  </a:lnTo>
                  <a:lnTo>
                    <a:pt x="1963070" y="773779"/>
                  </a:lnTo>
                  <a:lnTo>
                    <a:pt x="1984408" y="773491"/>
                  </a:lnTo>
                  <a:lnTo>
                    <a:pt x="2005746" y="773183"/>
                  </a:lnTo>
                  <a:lnTo>
                    <a:pt x="2027084" y="772852"/>
                  </a:lnTo>
                  <a:lnTo>
                    <a:pt x="2048421" y="772496"/>
                  </a:lnTo>
                  <a:lnTo>
                    <a:pt x="2069759" y="772113"/>
                  </a:lnTo>
                  <a:lnTo>
                    <a:pt x="2091097" y="771703"/>
                  </a:lnTo>
                  <a:lnTo>
                    <a:pt x="2112435" y="771261"/>
                  </a:lnTo>
                  <a:lnTo>
                    <a:pt x="2133772" y="770787"/>
                  </a:lnTo>
                  <a:lnTo>
                    <a:pt x="2155110" y="770277"/>
                  </a:lnTo>
                  <a:lnTo>
                    <a:pt x="2176448" y="769729"/>
                  </a:lnTo>
                  <a:lnTo>
                    <a:pt x="2197785" y="769140"/>
                  </a:lnTo>
                  <a:lnTo>
                    <a:pt x="2219123" y="768507"/>
                  </a:lnTo>
                  <a:lnTo>
                    <a:pt x="2240461" y="767826"/>
                  </a:lnTo>
                  <a:lnTo>
                    <a:pt x="2261799" y="767094"/>
                  </a:lnTo>
                  <a:lnTo>
                    <a:pt x="2283136" y="766308"/>
                  </a:lnTo>
                  <a:lnTo>
                    <a:pt x="2304474" y="765462"/>
                  </a:lnTo>
                  <a:lnTo>
                    <a:pt x="2325812" y="764552"/>
                  </a:lnTo>
                  <a:lnTo>
                    <a:pt x="2347150" y="763574"/>
                  </a:lnTo>
                  <a:lnTo>
                    <a:pt x="2368487" y="762522"/>
                  </a:lnTo>
                  <a:lnTo>
                    <a:pt x="2389825" y="761392"/>
                  </a:lnTo>
                  <a:lnTo>
                    <a:pt x="2411163" y="760176"/>
                  </a:lnTo>
                  <a:lnTo>
                    <a:pt x="2432500" y="758868"/>
                  </a:lnTo>
                  <a:lnTo>
                    <a:pt x="2453838" y="757462"/>
                  </a:lnTo>
                  <a:lnTo>
                    <a:pt x="2475176" y="755951"/>
                  </a:lnTo>
                  <a:lnTo>
                    <a:pt x="2496514" y="754326"/>
                  </a:lnTo>
                  <a:lnTo>
                    <a:pt x="2517851" y="752579"/>
                  </a:lnTo>
                  <a:lnTo>
                    <a:pt x="2539189" y="750701"/>
                  </a:lnTo>
                  <a:lnTo>
                    <a:pt x="2560527" y="748682"/>
                  </a:lnTo>
                  <a:lnTo>
                    <a:pt x="2581865" y="746514"/>
                  </a:lnTo>
                  <a:lnTo>
                    <a:pt x="2603202" y="744183"/>
                  </a:lnTo>
                  <a:lnTo>
                    <a:pt x="2624540" y="741680"/>
                  </a:lnTo>
                  <a:lnTo>
                    <a:pt x="2645878" y="738992"/>
                  </a:lnTo>
                  <a:lnTo>
                    <a:pt x="2667215" y="736106"/>
                  </a:lnTo>
                  <a:lnTo>
                    <a:pt x="2688553" y="733008"/>
                  </a:lnTo>
                  <a:lnTo>
                    <a:pt x="2709891" y="729685"/>
                  </a:lnTo>
                  <a:lnTo>
                    <a:pt x="2731229" y="726121"/>
                  </a:lnTo>
                  <a:lnTo>
                    <a:pt x="2752566" y="722300"/>
                  </a:lnTo>
                  <a:lnTo>
                    <a:pt x="2773904" y="718207"/>
                  </a:lnTo>
                  <a:lnTo>
                    <a:pt x="2795242" y="713824"/>
                  </a:lnTo>
                  <a:lnTo>
                    <a:pt x="2816580" y="709133"/>
                  </a:lnTo>
                  <a:lnTo>
                    <a:pt x="2837917" y="704117"/>
                  </a:lnTo>
                  <a:lnTo>
                    <a:pt x="2859255" y="698756"/>
                  </a:lnTo>
                  <a:lnTo>
                    <a:pt x="2880593" y="693032"/>
                  </a:lnTo>
                  <a:lnTo>
                    <a:pt x="2901931" y="686925"/>
                  </a:lnTo>
                  <a:lnTo>
                    <a:pt x="2923268" y="680417"/>
                  </a:lnTo>
                  <a:lnTo>
                    <a:pt x="2944606" y="673487"/>
                  </a:lnTo>
                  <a:lnTo>
                    <a:pt x="2965944" y="666117"/>
                  </a:lnTo>
                  <a:lnTo>
                    <a:pt x="2987281" y="658288"/>
                  </a:lnTo>
                  <a:lnTo>
                    <a:pt x="3008619" y="649982"/>
                  </a:lnTo>
                  <a:lnTo>
                    <a:pt x="3029957" y="641182"/>
                  </a:lnTo>
                  <a:lnTo>
                    <a:pt x="3051295" y="631873"/>
                  </a:lnTo>
                  <a:lnTo>
                    <a:pt x="3072632" y="622039"/>
                  </a:lnTo>
                  <a:lnTo>
                    <a:pt x="3093970" y="611669"/>
                  </a:lnTo>
                  <a:lnTo>
                    <a:pt x="3115308" y="600753"/>
                  </a:lnTo>
                  <a:lnTo>
                    <a:pt x="3136646" y="589281"/>
                  </a:lnTo>
                  <a:lnTo>
                    <a:pt x="3157983" y="577249"/>
                  </a:lnTo>
                  <a:lnTo>
                    <a:pt x="3179321" y="564654"/>
                  </a:lnTo>
                  <a:lnTo>
                    <a:pt x="3200659" y="551497"/>
                  </a:lnTo>
                  <a:lnTo>
                    <a:pt x="3221996" y="537782"/>
                  </a:lnTo>
                  <a:lnTo>
                    <a:pt x="3243334" y="523517"/>
                  </a:lnTo>
                  <a:lnTo>
                    <a:pt x="3264672" y="508713"/>
                  </a:lnTo>
                  <a:lnTo>
                    <a:pt x="3286010" y="493384"/>
                  </a:lnTo>
                  <a:lnTo>
                    <a:pt x="3307347" y="477550"/>
                  </a:lnTo>
                  <a:lnTo>
                    <a:pt x="3328685" y="461231"/>
                  </a:lnTo>
                  <a:lnTo>
                    <a:pt x="3350023" y="444453"/>
                  </a:lnTo>
                  <a:lnTo>
                    <a:pt x="3371361" y="427245"/>
                  </a:lnTo>
                  <a:lnTo>
                    <a:pt x="3392698" y="409636"/>
                  </a:lnTo>
                  <a:lnTo>
                    <a:pt x="3414036" y="391659"/>
                  </a:lnTo>
                  <a:lnTo>
                    <a:pt x="3435374" y="373352"/>
                  </a:lnTo>
                  <a:lnTo>
                    <a:pt x="3456711" y="354749"/>
                  </a:lnTo>
                  <a:lnTo>
                    <a:pt x="3478049" y="335890"/>
                  </a:lnTo>
                  <a:lnTo>
                    <a:pt x="3499387" y="316815"/>
                  </a:lnTo>
                  <a:lnTo>
                    <a:pt x="3520725" y="297564"/>
                  </a:lnTo>
                  <a:lnTo>
                    <a:pt x="3542062" y="278178"/>
                  </a:lnTo>
                  <a:lnTo>
                    <a:pt x="3563400" y="258699"/>
                  </a:lnTo>
                  <a:lnTo>
                    <a:pt x="3584738" y="239169"/>
                  </a:lnTo>
                  <a:lnTo>
                    <a:pt x="3606076" y="219631"/>
                  </a:lnTo>
                  <a:lnTo>
                    <a:pt x="3627413" y="200128"/>
                  </a:lnTo>
                  <a:lnTo>
                    <a:pt x="3648751" y="180704"/>
                  </a:lnTo>
                  <a:lnTo>
                    <a:pt x="3670089" y="161400"/>
                  </a:lnTo>
                  <a:lnTo>
                    <a:pt x="3691426" y="142261"/>
                  </a:lnTo>
                  <a:lnTo>
                    <a:pt x="3712764" y="123328"/>
                  </a:lnTo>
                  <a:lnTo>
                    <a:pt x="3734102" y="104646"/>
                  </a:lnTo>
                  <a:lnTo>
                    <a:pt x="3755440" y="86254"/>
                  </a:lnTo>
                  <a:lnTo>
                    <a:pt x="3776777" y="68193"/>
                  </a:lnTo>
                  <a:lnTo>
                    <a:pt x="3798115" y="50502"/>
                  </a:lnTo>
                  <a:lnTo>
                    <a:pt x="3819453" y="33217"/>
                  </a:lnTo>
                  <a:lnTo>
                    <a:pt x="3840791" y="16373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7" name="pl867"/>
            <p:cNvSpPr/>
            <p:nvPr/>
          </p:nvSpPr>
          <p:spPr>
            <a:xfrm>
              <a:off x="4848104" y="3974484"/>
              <a:ext cx="3862128" cy="467864"/>
            </a:xfrm>
            <a:custGeom>
              <a:avLst/>
              <a:pathLst>
                <a:path w="3862128" h="467864">
                  <a:moveTo>
                    <a:pt x="3862128" y="0"/>
                  </a:moveTo>
                  <a:lnTo>
                    <a:pt x="3840791" y="16285"/>
                  </a:lnTo>
                  <a:lnTo>
                    <a:pt x="3819453" y="32466"/>
                  </a:lnTo>
                  <a:lnTo>
                    <a:pt x="3798115" y="48519"/>
                  </a:lnTo>
                  <a:lnTo>
                    <a:pt x="3776777" y="64417"/>
                  </a:lnTo>
                  <a:lnTo>
                    <a:pt x="3755440" y="80137"/>
                  </a:lnTo>
                  <a:lnTo>
                    <a:pt x="3734102" y="95655"/>
                  </a:lnTo>
                  <a:lnTo>
                    <a:pt x="3712764" y="110948"/>
                  </a:lnTo>
                  <a:lnTo>
                    <a:pt x="3691426" y="125992"/>
                  </a:lnTo>
                  <a:lnTo>
                    <a:pt x="3670089" y="140766"/>
                  </a:lnTo>
                  <a:lnTo>
                    <a:pt x="3648751" y="155248"/>
                  </a:lnTo>
                  <a:lnTo>
                    <a:pt x="3627413" y="169420"/>
                  </a:lnTo>
                  <a:lnTo>
                    <a:pt x="3606076" y="183262"/>
                  </a:lnTo>
                  <a:lnTo>
                    <a:pt x="3584738" y="196758"/>
                  </a:lnTo>
                  <a:lnTo>
                    <a:pt x="3563400" y="209893"/>
                  </a:lnTo>
                  <a:lnTo>
                    <a:pt x="3542062" y="222654"/>
                  </a:lnTo>
                  <a:lnTo>
                    <a:pt x="3520725" y="235029"/>
                  </a:lnTo>
                  <a:lnTo>
                    <a:pt x="3499387" y="247007"/>
                  </a:lnTo>
                  <a:lnTo>
                    <a:pt x="3478049" y="258583"/>
                  </a:lnTo>
                  <a:lnTo>
                    <a:pt x="3456711" y="269749"/>
                  </a:lnTo>
                  <a:lnTo>
                    <a:pt x="3435374" y="280502"/>
                  </a:lnTo>
                  <a:lnTo>
                    <a:pt x="3414036" y="290841"/>
                  </a:lnTo>
                  <a:lnTo>
                    <a:pt x="3392698" y="300764"/>
                  </a:lnTo>
                  <a:lnTo>
                    <a:pt x="3371361" y="310274"/>
                  </a:lnTo>
                  <a:lnTo>
                    <a:pt x="3350023" y="319373"/>
                  </a:lnTo>
                  <a:lnTo>
                    <a:pt x="3328685" y="328067"/>
                  </a:lnTo>
                  <a:lnTo>
                    <a:pt x="3307347" y="336361"/>
                  </a:lnTo>
                  <a:lnTo>
                    <a:pt x="3286010" y="344263"/>
                  </a:lnTo>
                  <a:lnTo>
                    <a:pt x="3264672" y="351781"/>
                  </a:lnTo>
                  <a:lnTo>
                    <a:pt x="3243334" y="358923"/>
                  </a:lnTo>
                  <a:lnTo>
                    <a:pt x="3221996" y="365702"/>
                  </a:lnTo>
                  <a:lnTo>
                    <a:pt x="3200659" y="372126"/>
                  </a:lnTo>
                  <a:lnTo>
                    <a:pt x="3179321" y="378208"/>
                  </a:lnTo>
                  <a:lnTo>
                    <a:pt x="3157983" y="383959"/>
                  </a:lnTo>
                  <a:lnTo>
                    <a:pt x="3136646" y="389391"/>
                  </a:lnTo>
                  <a:lnTo>
                    <a:pt x="3115308" y="394517"/>
                  </a:lnTo>
                  <a:lnTo>
                    <a:pt x="3093970" y="399350"/>
                  </a:lnTo>
                  <a:lnTo>
                    <a:pt x="3072632" y="403900"/>
                  </a:lnTo>
                  <a:lnTo>
                    <a:pt x="3051295" y="408182"/>
                  </a:lnTo>
                  <a:lnTo>
                    <a:pt x="3029957" y="412208"/>
                  </a:lnTo>
                  <a:lnTo>
                    <a:pt x="3008619" y="415989"/>
                  </a:lnTo>
                  <a:lnTo>
                    <a:pt x="2987281" y="419538"/>
                  </a:lnTo>
                  <a:lnTo>
                    <a:pt x="2965944" y="422865"/>
                  </a:lnTo>
                  <a:lnTo>
                    <a:pt x="2944606" y="425984"/>
                  </a:lnTo>
                  <a:lnTo>
                    <a:pt x="2923268" y="428904"/>
                  </a:lnTo>
                  <a:lnTo>
                    <a:pt x="2901931" y="431637"/>
                  </a:lnTo>
                  <a:lnTo>
                    <a:pt x="2880593" y="434192"/>
                  </a:lnTo>
                  <a:lnTo>
                    <a:pt x="2859255" y="436581"/>
                  </a:lnTo>
                  <a:lnTo>
                    <a:pt x="2837917" y="438811"/>
                  </a:lnTo>
                  <a:lnTo>
                    <a:pt x="2816580" y="440893"/>
                  </a:lnTo>
                  <a:lnTo>
                    <a:pt x="2795242" y="442836"/>
                  </a:lnTo>
                  <a:lnTo>
                    <a:pt x="2773904" y="444647"/>
                  </a:lnTo>
                  <a:lnTo>
                    <a:pt x="2752566" y="446334"/>
                  </a:lnTo>
                  <a:lnTo>
                    <a:pt x="2731229" y="447906"/>
                  </a:lnTo>
                  <a:lnTo>
                    <a:pt x="2709891" y="449369"/>
                  </a:lnTo>
                  <a:lnTo>
                    <a:pt x="2688553" y="450731"/>
                  </a:lnTo>
                  <a:lnTo>
                    <a:pt x="2667215" y="451997"/>
                  </a:lnTo>
                  <a:lnTo>
                    <a:pt x="2645878" y="453174"/>
                  </a:lnTo>
                  <a:lnTo>
                    <a:pt x="2624540" y="454268"/>
                  </a:lnTo>
                  <a:lnTo>
                    <a:pt x="2603202" y="455284"/>
                  </a:lnTo>
                  <a:lnTo>
                    <a:pt x="2581865" y="456228"/>
                  </a:lnTo>
                  <a:lnTo>
                    <a:pt x="2560527" y="457103"/>
                  </a:lnTo>
                  <a:lnTo>
                    <a:pt x="2539189" y="457915"/>
                  </a:lnTo>
                  <a:lnTo>
                    <a:pt x="2517851" y="458669"/>
                  </a:lnTo>
                  <a:lnTo>
                    <a:pt x="2496514" y="459367"/>
                  </a:lnTo>
                  <a:lnTo>
                    <a:pt x="2475176" y="460014"/>
                  </a:lnTo>
                  <a:lnTo>
                    <a:pt x="2453838" y="460614"/>
                  </a:lnTo>
                  <a:lnTo>
                    <a:pt x="2432500" y="461169"/>
                  </a:lnTo>
                  <a:lnTo>
                    <a:pt x="2411163" y="461683"/>
                  </a:lnTo>
                  <a:lnTo>
                    <a:pt x="2389825" y="462159"/>
                  </a:lnTo>
                  <a:lnTo>
                    <a:pt x="2368487" y="462599"/>
                  </a:lnTo>
                  <a:lnTo>
                    <a:pt x="2347150" y="463007"/>
                  </a:lnTo>
                  <a:lnTo>
                    <a:pt x="2325812" y="463383"/>
                  </a:lnTo>
                  <a:lnTo>
                    <a:pt x="2304474" y="463731"/>
                  </a:lnTo>
                  <a:lnTo>
                    <a:pt x="2283136" y="464053"/>
                  </a:lnTo>
                  <a:lnTo>
                    <a:pt x="2261799" y="464350"/>
                  </a:lnTo>
                  <a:lnTo>
                    <a:pt x="2240461" y="464625"/>
                  </a:lnTo>
                  <a:lnTo>
                    <a:pt x="2219123" y="464879"/>
                  </a:lnTo>
                  <a:lnTo>
                    <a:pt x="2197785" y="465113"/>
                  </a:lnTo>
                  <a:lnTo>
                    <a:pt x="2176448" y="465329"/>
                  </a:lnTo>
                  <a:lnTo>
                    <a:pt x="2155110" y="465529"/>
                  </a:lnTo>
                  <a:lnTo>
                    <a:pt x="2133772" y="465713"/>
                  </a:lnTo>
                  <a:lnTo>
                    <a:pt x="2112435" y="465883"/>
                  </a:lnTo>
                  <a:lnTo>
                    <a:pt x="2091097" y="466040"/>
                  </a:lnTo>
                  <a:lnTo>
                    <a:pt x="2069759" y="466184"/>
                  </a:lnTo>
                  <a:lnTo>
                    <a:pt x="2048421" y="466318"/>
                  </a:lnTo>
                  <a:lnTo>
                    <a:pt x="2027084" y="466441"/>
                  </a:lnTo>
                  <a:lnTo>
                    <a:pt x="2005746" y="466554"/>
                  </a:lnTo>
                  <a:lnTo>
                    <a:pt x="1984408" y="466658"/>
                  </a:lnTo>
                  <a:lnTo>
                    <a:pt x="1963070" y="466755"/>
                  </a:lnTo>
                  <a:lnTo>
                    <a:pt x="1941733" y="466843"/>
                  </a:lnTo>
                  <a:lnTo>
                    <a:pt x="1920395" y="466925"/>
                  </a:lnTo>
                  <a:lnTo>
                    <a:pt x="1899057" y="467000"/>
                  </a:lnTo>
                  <a:lnTo>
                    <a:pt x="1877720" y="467069"/>
                  </a:lnTo>
                  <a:lnTo>
                    <a:pt x="1856382" y="467133"/>
                  </a:lnTo>
                  <a:lnTo>
                    <a:pt x="1835044" y="467192"/>
                  </a:lnTo>
                  <a:lnTo>
                    <a:pt x="1813706" y="467246"/>
                  </a:lnTo>
                  <a:lnTo>
                    <a:pt x="1792369" y="467296"/>
                  </a:lnTo>
                  <a:lnTo>
                    <a:pt x="1771031" y="467342"/>
                  </a:lnTo>
                  <a:lnTo>
                    <a:pt x="1749693" y="467384"/>
                  </a:lnTo>
                  <a:lnTo>
                    <a:pt x="1728355" y="467422"/>
                  </a:lnTo>
                  <a:lnTo>
                    <a:pt x="1707018" y="467458"/>
                  </a:lnTo>
                  <a:lnTo>
                    <a:pt x="1685680" y="467491"/>
                  </a:lnTo>
                  <a:lnTo>
                    <a:pt x="1664342" y="467521"/>
                  </a:lnTo>
                  <a:lnTo>
                    <a:pt x="1643005" y="467549"/>
                  </a:lnTo>
                  <a:lnTo>
                    <a:pt x="1621667" y="467575"/>
                  </a:lnTo>
                  <a:lnTo>
                    <a:pt x="1600329" y="467598"/>
                  </a:lnTo>
                  <a:lnTo>
                    <a:pt x="1578991" y="467620"/>
                  </a:lnTo>
                  <a:lnTo>
                    <a:pt x="1557654" y="467640"/>
                  </a:lnTo>
                  <a:lnTo>
                    <a:pt x="1536316" y="467658"/>
                  </a:lnTo>
                  <a:lnTo>
                    <a:pt x="1514978" y="467675"/>
                  </a:lnTo>
                  <a:lnTo>
                    <a:pt x="1493640" y="467690"/>
                  </a:lnTo>
                  <a:lnTo>
                    <a:pt x="1472303" y="467704"/>
                  </a:lnTo>
                  <a:lnTo>
                    <a:pt x="1450965" y="467717"/>
                  </a:lnTo>
                  <a:lnTo>
                    <a:pt x="1429627" y="467729"/>
                  </a:lnTo>
                  <a:lnTo>
                    <a:pt x="1408290" y="467740"/>
                  </a:lnTo>
                  <a:lnTo>
                    <a:pt x="1386952" y="467751"/>
                  </a:lnTo>
                  <a:lnTo>
                    <a:pt x="1365614" y="467760"/>
                  </a:lnTo>
                  <a:lnTo>
                    <a:pt x="1344276" y="467768"/>
                  </a:lnTo>
                  <a:lnTo>
                    <a:pt x="1322939" y="467776"/>
                  </a:lnTo>
                  <a:lnTo>
                    <a:pt x="1301601" y="467783"/>
                  </a:lnTo>
                  <a:lnTo>
                    <a:pt x="1280263" y="467790"/>
                  </a:lnTo>
                  <a:lnTo>
                    <a:pt x="1258925" y="467796"/>
                  </a:lnTo>
                  <a:lnTo>
                    <a:pt x="1237588" y="467802"/>
                  </a:lnTo>
                  <a:lnTo>
                    <a:pt x="1216250" y="467807"/>
                  </a:lnTo>
                  <a:lnTo>
                    <a:pt x="1194912" y="467812"/>
                  </a:lnTo>
                  <a:lnTo>
                    <a:pt x="1173575" y="467816"/>
                  </a:lnTo>
                  <a:lnTo>
                    <a:pt x="1152237" y="467820"/>
                  </a:lnTo>
                  <a:lnTo>
                    <a:pt x="1130899" y="467824"/>
                  </a:lnTo>
                  <a:lnTo>
                    <a:pt x="1109561" y="467827"/>
                  </a:lnTo>
                  <a:lnTo>
                    <a:pt x="1088224" y="467830"/>
                  </a:lnTo>
                  <a:lnTo>
                    <a:pt x="1066886" y="467833"/>
                  </a:lnTo>
                  <a:lnTo>
                    <a:pt x="1045548" y="467836"/>
                  </a:lnTo>
                  <a:lnTo>
                    <a:pt x="1024210" y="467838"/>
                  </a:lnTo>
                  <a:lnTo>
                    <a:pt x="1002873" y="467840"/>
                  </a:lnTo>
                  <a:lnTo>
                    <a:pt x="981535" y="467842"/>
                  </a:lnTo>
                  <a:lnTo>
                    <a:pt x="960197" y="467844"/>
                  </a:lnTo>
                  <a:lnTo>
                    <a:pt x="938860" y="467846"/>
                  </a:lnTo>
                  <a:lnTo>
                    <a:pt x="917522" y="467847"/>
                  </a:lnTo>
                  <a:lnTo>
                    <a:pt x="896184" y="467849"/>
                  </a:lnTo>
                  <a:lnTo>
                    <a:pt x="874846" y="467850"/>
                  </a:lnTo>
                  <a:lnTo>
                    <a:pt x="853509" y="467851"/>
                  </a:lnTo>
                  <a:lnTo>
                    <a:pt x="832171" y="467852"/>
                  </a:lnTo>
                  <a:lnTo>
                    <a:pt x="810833" y="467853"/>
                  </a:lnTo>
                  <a:lnTo>
                    <a:pt x="789495" y="467854"/>
                  </a:lnTo>
                  <a:lnTo>
                    <a:pt x="768158" y="467855"/>
                  </a:lnTo>
                  <a:lnTo>
                    <a:pt x="746820" y="467856"/>
                  </a:lnTo>
                  <a:lnTo>
                    <a:pt x="725482" y="467857"/>
                  </a:lnTo>
                  <a:lnTo>
                    <a:pt x="704145" y="467857"/>
                  </a:lnTo>
                  <a:lnTo>
                    <a:pt x="682807" y="467858"/>
                  </a:lnTo>
                  <a:lnTo>
                    <a:pt x="661469" y="467859"/>
                  </a:lnTo>
                  <a:lnTo>
                    <a:pt x="640131" y="467859"/>
                  </a:lnTo>
                  <a:lnTo>
                    <a:pt x="618794" y="467860"/>
                  </a:lnTo>
                  <a:lnTo>
                    <a:pt x="597456" y="467860"/>
                  </a:lnTo>
                  <a:lnTo>
                    <a:pt x="576118" y="467860"/>
                  </a:lnTo>
                  <a:lnTo>
                    <a:pt x="554780" y="467861"/>
                  </a:lnTo>
                  <a:lnTo>
                    <a:pt x="533443" y="467861"/>
                  </a:lnTo>
                  <a:lnTo>
                    <a:pt x="512105" y="467861"/>
                  </a:lnTo>
                  <a:lnTo>
                    <a:pt x="490767" y="467862"/>
                  </a:lnTo>
                  <a:lnTo>
                    <a:pt x="469430" y="467862"/>
                  </a:lnTo>
                  <a:lnTo>
                    <a:pt x="448092" y="467862"/>
                  </a:lnTo>
                  <a:lnTo>
                    <a:pt x="426754" y="467862"/>
                  </a:lnTo>
                  <a:lnTo>
                    <a:pt x="405416" y="467863"/>
                  </a:lnTo>
                  <a:lnTo>
                    <a:pt x="384079" y="467863"/>
                  </a:lnTo>
                  <a:lnTo>
                    <a:pt x="362741" y="467863"/>
                  </a:lnTo>
                  <a:lnTo>
                    <a:pt x="341403" y="467863"/>
                  </a:lnTo>
                  <a:lnTo>
                    <a:pt x="320065" y="467863"/>
                  </a:lnTo>
                  <a:lnTo>
                    <a:pt x="298728" y="467863"/>
                  </a:lnTo>
                  <a:lnTo>
                    <a:pt x="277390" y="467863"/>
                  </a:lnTo>
                  <a:lnTo>
                    <a:pt x="256052" y="467864"/>
                  </a:lnTo>
                  <a:lnTo>
                    <a:pt x="234715" y="467864"/>
                  </a:lnTo>
                  <a:lnTo>
                    <a:pt x="213377" y="467864"/>
                  </a:lnTo>
                  <a:lnTo>
                    <a:pt x="192039" y="467864"/>
                  </a:lnTo>
                  <a:lnTo>
                    <a:pt x="170701" y="467864"/>
                  </a:lnTo>
                  <a:lnTo>
                    <a:pt x="149364" y="467864"/>
                  </a:lnTo>
                  <a:lnTo>
                    <a:pt x="128026" y="467864"/>
                  </a:lnTo>
                  <a:lnTo>
                    <a:pt x="106688" y="467864"/>
                  </a:lnTo>
                  <a:lnTo>
                    <a:pt x="85350" y="467864"/>
                  </a:lnTo>
                  <a:lnTo>
                    <a:pt x="64013" y="467864"/>
                  </a:lnTo>
                  <a:lnTo>
                    <a:pt x="42675" y="467864"/>
                  </a:lnTo>
                  <a:lnTo>
                    <a:pt x="21337" y="467864"/>
                  </a:lnTo>
                  <a:lnTo>
                    <a:pt x="0" y="467864"/>
                  </a:lnTo>
                  <a:lnTo>
                    <a:pt x="0" y="46786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8" name="pl868"/>
            <p:cNvSpPr/>
            <p:nvPr/>
          </p:nvSpPr>
          <p:spPr>
            <a:xfrm>
              <a:off x="4848104" y="3670735"/>
              <a:ext cx="3862128" cy="771611"/>
            </a:xfrm>
            <a:custGeom>
              <a:avLst/>
              <a:pathLst>
                <a:path w="3862128" h="771611">
                  <a:moveTo>
                    <a:pt x="0" y="771611"/>
                  </a:moveTo>
                  <a:lnTo>
                    <a:pt x="21337" y="771610"/>
                  </a:lnTo>
                  <a:lnTo>
                    <a:pt x="42675" y="771610"/>
                  </a:lnTo>
                  <a:lnTo>
                    <a:pt x="64013" y="771610"/>
                  </a:lnTo>
                  <a:lnTo>
                    <a:pt x="85350" y="771609"/>
                  </a:lnTo>
                  <a:lnTo>
                    <a:pt x="106688" y="771609"/>
                  </a:lnTo>
                  <a:lnTo>
                    <a:pt x="128026" y="771609"/>
                  </a:lnTo>
                  <a:lnTo>
                    <a:pt x="149364" y="771608"/>
                  </a:lnTo>
                  <a:lnTo>
                    <a:pt x="170701" y="771608"/>
                  </a:lnTo>
                  <a:lnTo>
                    <a:pt x="192039" y="771607"/>
                  </a:lnTo>
                  <a:lnTo>
                    <a:pt x="213377" y="771607"/>
                  </a:lnTo>
                  <a:lnTo>
                    <a:pt x="234715" y="771606"/>
                  </a:lnTo>
                  <a:lnTo>
                    <a:pt x="256052" y="771605"/>
                  </a:lnTo>
                  <a:lnTo>
                    <a:pt x="277390" y="771605"/>
                  </a:lnTo>
                  <a:lnTo>
                    <a:pt x="298728" y="771604"/>
                  </a:lnTo>
                  <a:lnTo>
                    <a:pt x="320065" y="771603"/>
                  </a:lnTo>
                  <a:lnTo>
                    <a:pt x="341403" y="771602"/>
                  </a:lnTo>
                  <a:lnTo>
                    <a:pt x="362741" y="771601"/>
                  </a:lnTo>
                  <a:lnTo>
                    <a:pt x="384079" y="771600"/>
                  </a:lnTo>
                  <a:lnTo>
                    <a:pt x="405416" y="771599"/>
                  </a:lnTo>
                  <a:lnTo>
                    <a:pt x="426754" y="771598"/>
                  </a:lnTo>
                  <a:lnTo>
                    <a:pt x="448092" y="771597"/>
                  </a:lnTo>
                  <a:lnTo>
                    <a:pt x="469430" y="771596"/>
                  </a:lnTo>
                  <a:lnTo>
                    <a:pt x="490767" y="771594"/>
                  </a:lnTo>
                  <a:lnTo>
                    <a:pt x="512105" y="771592"/>
                  </a:lnTo>
                  <a:lnTo>
                    <a:pt x="533443" y="771591"/>
                  </a:lnTo>
                  <a:lnTo>
                    <a:pt x="554780" y="771589"/>
                  </a:lnTo>
                  <a:lnTo>
                    <a:pt x="576118" y="771587"/>
                  </a:lnTo>
                  <a:lnTo>
                    <a:pt x="597456" y="771585"/>
                  </a:lnTo>
                  <a:lnTo>
                    <a:pt x="618794" y="771582"/>
                  </a:lnTo>
                  <a:lnTo>
                    <a:pt x="640131" y="771580"/>
                  </a:lnTo>
                  <a:lnTo>
                    <a:pt x="661469" y="771577"/>
                  </a:lnTo>
                  <a:lnTo>
                    <a:pt x="682807" y="771574"/>
                  </a:lnTo>
                  <a:lnTo>
                    <a:pt x="704145" y="771571"/>
                  </a:lnTo>
                  <a:lnTo>
                    <a:pt x="725482" y="771567"/>
                  </a:lnTo>
                  <a:lnTo>
                    <a:pt x="746820" y="771564"/>
                  </a:lnTo>
                  <a:lnTo>
                    <a:pt x="768158" y="771560"/>
                  </a:lnTo>
                  <a:lnTo>
                    <a:pt x="789495" y="771555"/>
                  </a:lnTo>
                  <a:lnTo>
                    <a:pt x="810833" y="771551"/>
                  </a:lnTo>
                  <a:lnTo>
                    <a:pt x="832171" y="771545"/>
                  </a:lnTo>
                  <a:lnTo>
                    <a:pt x="853509" y="771540"/>
                  </a:lnTo>
                  <a:lnTo>
                    <a:pt x="874846" y="771534"/>
                  </a:lnTo>
                  <a:lnTo>
                    <a:pt x="896184" y="771528"/>
                  </a:lnTo>
                  <a:lnTo>
                    <a:pt x="917522" y="771521"/>
                  </a:lnTo>
                  <a:lnTo>
                    <a:pt x="938860" y="771513"/>
                  </a:lnTo>
                  <a:lnTo>
                    <a:pt x="960197" y="771505"/>
                  </a:lnTo>
                  <a:lnTo>
                    <a:pt x="981535" y="771496"/>
                  </a:lnTo>
                  <a:lnTo>
                    <a:pt x="1002873" y="771487"/>
                  </a:lnTo>
                  <a:lnTo>
                    <a:pt x="1024210" y="771477"/>
                  </a:lnTo>
                  <a:lnTo>
                    <a:pt x="1045548" y="771466"/>
                  </a:lnTo>
                  <a:lnTo>
                    <a:pt x="1066886" y="771454"/>
                  </a:lnTo>
                  <a:lnTo>
                    <a:pt x="1088224" y="771441"/>
                  </a:lnTo>
                  <a:lnTo>
                    <a:pt x="1109561" y="771427"/>
                  </a:lnTo>
                  <a:lnTo>
                    <a:pt x="1130899" y="771413"/>
                  </a:lnTo>
                  <a:lnTo>
                    <a:pt x="1152237" y="771396"/>
                  </a:lnTo>
                  <a:lnTo>
                    <a:pt x="1173575" y="771379"/>
                  </a:lnTo>
                  <a:lnTo>
                    <a:pt x="1194912" y="771360"/>
                  </a:lnTo>
                  <a:lnTo>
                    <a:pt x="1216250" y="771340"/>
                  </a:lnTo>
                  <a:lnTo>
                    <a:pt x="1237588" y="771318"/>
                  </a:lnTo>
                  <a:lnTo>
                    <a:pt x="1258925" y="771294"/>
                  </a:lnTo>
                  <a:lnTo>
                    <a:pt x="1280263" y="771269"/>
                  </a:lnTo>
                  <a:lnTo>
                    <a:pt x="1301601" y="771241"/>
                  </a:lnTo>
                  <a:lnTo>
                    <a:pt x="1322939" y="771211"/>
                  </a:lnTo>
                  <a:lnTo>
                    <a:pt x="1344276" y="771179"/>
                  </a:lnTo>
                  <a:lnTo>
                    <a:pt x="1365614" y="771144"/>
                  </a:lnTo>
                  <a:lnTo>
                    <a:pt x="1386952" y="771106"/>
                  </a:lnTo>
                  <a:lnTo>
                    <a:pt x="1408290" y="771066"/>
                  </a:lnTo>
                  <a:lnTo>
                    <a:pt x="1429627" y="771022"/>
                  </a:lnTo>
                  <a:lnTo>
                    <a:pt x="1450965" y="770975"/>
                  </a:lnTo>
                  <a:lnTo>
                    <a:pt x="1472303" y="770924"/>
                  </a:lnTo>
                  <a:lnTo>
                    <a:pt x="1493640" y="770868"/>
                  </a:lnTo>
                  <a:lnTo>
                    <a:pt x="1514978" y="770809"/>
                  </a:lnTo>
                  <a:lnTo>
                    <a:pt x="1536316" y="770744"/>
                  </a:lnTo>
                  <a:lnTo>
                    <a:pt x="1557654" y="770675"/>
                  </a:lnTo>
                  <a:lnTo>
                    <a:pt x="1578991" y="770600"/>
                  </a:lnTo>
                  <a:lnTo>
                    <a:pt x="1600329" y="770519"/>
                  </a:lnTo>
                  <a:lnTo>
                    <a:pt x="1621667" y="770431"/>
                  </a:lnTo>
                  <a:lnTo>
                    <a:pt x="1643005" y="770337"/>
                  </a:lnTo>
                  <a:lnTo>
                    <a:pt x="1664342" y="770234"/>
                  </a:lnTo>
                  <a:lnTo>
                    <a:pt x="1685680" y="770124"/>
                  </a:lnTo>
                  <a:lnTo>
                    <a:pt x="1707018" y="770005"/>
                  </a:lnTo>
                  <a:lnTo>
                    <a:pt x="1728355" y="769877"/>
                  </a:lnTo>
                  <a:lnTo>
                    <a:pt x="1749693" y="769738"/>
                  </a:lnTo>
                  <a:lnTo>
                    <a:pt x="1771031" y="769588"/>
                  </a:lnTo>
                  <a:lnTo>
                    <a:pt x="1792369" y="769426"/>
                  </a:lnTo>
                  <a:lnTo>
                    <a:pt x="1813706" y="769252"/>
                  </a:lnTo>
                  <a:lnTo>
                    <a:pt x="1835044" y="769063"/>
                  </a:lnTo>
                  <a:lnTo>
                    <a:pt x="1856382" y="768860"/>
                  </a:lnTo>
                  <a:lnTo>
                    <a:pt x="1877720" y="768640"/>
                  </a:lnTo>
                  <a:lnTo>
                    <a:pt x="1899057" y="768403"/>
                  </a:lnTo>
                  <a:lnTo>
                    <a:pt x="1920395" y="768147"/>
                  </a:lnTo>
                  <a:lnTo>
                    <a:pt x="1941733" y="767871"/>
                  </a:lnTo>
                  <a:lnTo>
                    <a:pt x="1963070" y="767573"/>
                  </a:lnTo>
                  <a:lnTo>
                    <a:pt x="1984408" y="767251"/>
                  </a:lnTo>
                  <a:lnTo>
                    <a:pt x="2005746" y="766904"/>
                  </a:lnTo>
                  <a:lnTo>
                    <a:pt x="2027084" y="766529"/>
                  </a:lnTo>
                  <a:lnTo>
                    <a:pt x="2048421" y="766124"/>
                  </a:lnTo>
                  <a:lnTo>
                    <a:pt x="2069759" y="765688"/>
                  </a:lnTo>
                  <a:lnTo>
                    <a:pt x="2091097" y="765217"/>
                  </a:lnTo>
                  <a:lnTo>
                    <a:pt x="2112435" y="764710"/>
                  </a:lnTo>
                  <a:lnTo>
                    <a:pt x="2133772" y="764162"/>
                  </a:lnTo>
                  <a:lnTo>
                    <a:pt x="2155110" y="763571"/>
                  </a:lnTo>
                  <a:lnTo>
                    <a:pt x="2176448" y="762934"/>
                  </a:lnTo>
                  <a:lnTo>
                    <a:pt x="2197785" y="762247"/>
                  </a:lnTo>
                  <a:lnTo>
                    <a:pt x="2219123" y="761506"/>
                  </a:lnTo>
                  <a:lnTo>
                    <a:pt x="2240461" y="760708"/>
                  </a:lnTo>
                  <a:lnTo>
                    <a:pt x="2261799" y="759847"/>
                  </a:lnTo>
                  <a:lnTo>
                    <a:pt x="2283136" y="758919"/>
                  </a:lnTo>
                  <a:lnTo>
                    <a:pt x="2304474" y="757920"/>
                  </a:lnTo>
                  <a:lnTo>
                    <a:pt x="2325812" y="756843"/>
                  </a:lnTo>
                  <a:lnTo>
                    <a:pt x="2347150" y="755683"/>
                  </a:lnTo>
                  <a:lnTo>
                    <a:pt x="2368487" y="754434"/>
                  </a:lnTo>
                  <a:lnTo>
                    <a:pt x="2389825" y="753089"/>
                  </a:lnTo>
                  <a:lnTo>
                    <a:pt x="2411163" y="751642"/>
                  </a:lnTo>
                  <a:lnTo>
                    <a:pt x="2432500" y="750084"/>
                  </a:lnTo>
                  <a:lnTo>
                    <a:pt x="2453838" y="748408"/>
                  </a:lnTo>
                  <a:lnTo>
                    <a:pt x="2475176" y="746606"/>
                  </a:lnTo>
                  <a:lnTo>
                    <a:pt x="2496514" y="744668"/>
                  </a:lnTo>
                  <a:lnTo>
                    <a:pt x="2517851" y="742586"/>
                  </a:lnTo>
                  <a:lnTo>
                    <a:pt x="2539189" y="740349"/>
                  </a:lnTo>
                  <a:lnTo>
                    <a:pt x="2560527" y="737946"/>
                  </a:lnTo>
                  <a:lnTo>
                    <a:pt x="2581865" y="735368"/>
                  </a:lnTo>
                  <a:lnTo>
                    <a:pt x="2603202" y="732601"/>
                  </a:lnTo>
                  <a:lnTo>
                    <a:pt x="2624540" y="729634"/>
                  </a:lnTo>
                  <a:lnTo>
                    <a:pt x="2645878" y="726454"/>
                  </a:lnTo>
                  <a:lnTo>
                    <a:pt x="2667215" y="723048"/>
                  </a:lnTo>
                  <a:lnTo>
                    <a:pt x="2688553" y="719401"/>
                  </a:lnTo>
                  <a:lnTo>
                    <a:pt x="2709891" y="715500"/>
                  </a:lnTo>
                  <a:lnTo>
                    <a:pt x="2731229" y="711329"/>
                  </a:lnTo>
                  <a:lnTo>
                    <a:pt x="2752566" y="706874"/>
                  </a:lnTo>
                  <a:lnTo>
                    <a:pt x="2773904" y="702119"/>
                  </a:lnTo>
                  <a:lnTo>
                    <a:pt x="2795242" y="697047"/>
                  </a:lnTo>
                  <a:lnTo>
                    <a:pt x="2816580" y="691643"/>
                  </a:lnTo>
                  <a:lnTo>
                    <a:pt x="2837917" y="685891"/>
                  </a:lnTo>
                  <a:lnTo>
                    <a:pt x="2859255" y="679774"/>
                  </a:lnTo>
                  <a:lnTo>
                    <a:pt x="2880593" y="673277"/>
                  </a:lnTo>
                  <a:lnTo>
                    <a:pt x="2901931" y="666382"/>
                  </a:lnTo>
                  <a:lnTo>
                    <a:pt x="2923268" y="659077"/>
                  </a:lnTo>
                  <a:lnTo>
                    <a:pt x="2944606" y="651344"/>
                  </a:lnTo>
                  <a:lnTo>
                    <a:pt x="2965944" y="643171"/>
                  </a:lnTo>
                  <a:lnTo>
                    <a:pt x="2987281" y="634546"/>
                  </a:lnTo>
                  <a:lnTo>
                    <a:pt x="3008619" y="625455"/>
                  </a:lnTo>
                  <a:lnTo>
                    <a:pt x="3029957" y="615890"/>
                  </a:lnTo>
                  <a:lnTo>
                    <a:pt x="3051295" y="605841"/>
                  </a:lnTo>
                  <a:lnTo>
                    <a:pt x="3072632" y="595302"/>
                  </a:lnTo>
                  <a:lnTo>
                    <a:pt x="3093970" y="584269"/>
                  </a:lnTo>
                  <a:lnTo>
                    <a:pt x="3115308" y="572740"/>
                  </a:lnTo>
                  <a:lnTo>
                    <a:pt x="3136646" y="560714"/>
                  </a:lnTo>
                  <a:lnTo>
                    <a:pt x="3157983" y="548195"/>
                  </a:lnTo>
                  <a:lnTo>
                    <a:pt x="3179321" y="535187"/>
                  </a:lnTo>
                  <a:lnTo>
                    <a:pt x="3200659" y="521701"/>
                  </a:lnTo>
                  <a:lnTo>
                    <a:pt x="3221996" y="507746"/>
                  </a:lnTo>
                  <a:lnTo>
                    <a:pt x="3243334" y="493337"/>
                  </a:lnTo>
                  <a:lnTo>
                    <a:pt x="3264672" y="478490"/>
                  </a:lnTo>
                  <a:lnTo>
                    <a:pt x="3286010" y="463224"/>
                  </a:lnTo>
                  <a:lnTo>
                    <a:pt x="3307347" y="447561"/>
                  </a:lnTo>
                  <a:lnTo>
                    <a:pt x="3328685" y="431526"/>
                  </a:lnTo>
                  <a:lnTo>
                    <a:pt x="3350023" y="415143"/>
                  </a:lnTo>
                  <a:lnTo>
                    <a:pt x="3371361" y="398441"/>
                  </a:lnTo>
                  <a:lnTo>
                    <a:pt x="3392698" y="381449"/>
                  </a:lnTo>
                  <a:lnTo>
                    <a:pt x="3414036" y="364196"/>
                  </a:lnTo>
                  <a:lnTo>
                    <a:pt x="3435374" y="346716"/>
                  </a:lnTo>
                  <a:lnTo>
                    <a:pt x="3456711" y="329039"/>
                  </a:lnTo>
                  <a:lnTo>
                    <a:pt x="3478049" y="311198"/>
                  </a:lnTo>
                  <a:lnTo>
                    <a:pt x="3499387" y="293227"/>
                  </a:lnTo>
                  <a:lnTo>
                    <a:pt x="3520725" y="275160"/>
                  </a:lnTo>
                  <a:lnTo>
                    <a:pt x="3542062" y="257028"/>
                  </a:lnTo>
                  <a:lnTo>
                    <a:pt x="3563400" y="238868"/>
                  </a:lnTo>
                  <a:lnTo>
                    <a:pt x="3584738" y="220711"/>
                  </a:lnTo>
                  <a:lnTo>
                    <a:pt x="3606076" y="202592"/>
                  </a:lnTo>
                  <a:lnTo>
                    <a:pt x="3627413" y="184544"/>
                  </a:lnTo>
                  <a:lnTo>
                    <a:pt x="3648751" y="166601"/>
                  </a:lnTo>
                  <a:lnTo>
                    <a:pt x="3670089" y="148797"/>
                  </a:lnTo>
                  <a:lnTo>
                    <a:pt x="3691426" y="131164"/>
                  </a:lnTo>
                  <a:lnTo>
                    <a:pt x="3712764" y="113735"/>
                  </a:lnTo>
                  <a:lnTo>
                    <a:pt x="3734102" y="96542"/>
                  </a:lnTo>
                  <a:lnTo>
                    <a:pt x="3755440" y="79616"/>
                  </a:lnTo>
                  <a:lnTo>
                    <a:pt x="3776777" y="62988"/>
                  </a:lnTo>
                  <a:lnTo>
                    <a:pt x="3798115" y="46686"/>
                  </a:lnTo>
                  <a:lnTo>
                    <a:pt x="3819453" y="30737"/>
                  </a:lnTo>
                  <a:lnTo>
                    <a:pt x="3840791" y="15167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798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9"/>
            <p:cNvSpPr/>
            <p:nvPr/>
          </p:nvSpPr>
          <p:spPr>
            <a:xfrm>
              <a:off x="4848104" y="3678636"/>
              <a:ext cx="3862128" cy="763709"/>
            </a:xfrm>
            <a:custGeom>
              <a:avLst/>
              <a:pathLst>
                <a:path w="3862128" h="763709">
                  <a:moveTo>
                    <a:pt x="0" y="763709"/>
                  </a:moveTo>
                  <a:lnTo>
                    <a:pt x="21337" y="763709"/>
                  </a:lnTo>
                  <a:lnTo>
                    <a:pt x="42675" y="763708"/>
                  </a:lnTo>
                  <a:lnTo>
                    <a:pt x="64013" y="763708"/>
                  </a:lnTo>
                  <a:lnTo>
                    <a:pt x="85350" y="763708"/>
                  </a:lnTo>
                  <a:lnTo>
                    <a:pt x="106688" y="763707"/>
                  </a:lnTo>
                  <a:lnTo>
                    <a:pt x="128026" y="763707"/>
                  </a:lnTo>
                  <a:lnTo>
                    <a:pt x="149364" y="763707"/>
                  </a:lnTo>
                  <a:lnTo>
                    <a:pt x="170701" y="763706"/>
                  </a:lnTo>
                  <a:lnTo>
                    <a:pt x="192039" y="763706"/>
                  </a:lnTo>
                  <a:lnTo>
                    <a:pt x="213377" y="763705"/>
                  </a:lnTo>
                  <a:lnTo>
                    <a:pt x="234715" y="763704"/>
                  </a:lnTo>
                  <a:lnTo>
                    <a:pt x="256052" y="763704"/>
                  </a:lnTo>
                  <a:lnTo>
                    <a:pt x="277390" y="763703"/>
                  </a:lnTo>
                  <a:lnTo>
                    <a:pt x="298728" y="763703"/>
                  </a:lnTo>
                  <a:lnTo>
                    <a:pt x="320065" y="763702"/>
                  </a:lnTo>
                  <a:lnTo>
                    <a:pt x="341403" y="763701"/>
                  </a:lnTo>
                  <a:lnTo>
                    <a:pt x="362741" y="763700"/>
                  </a:lnTo>
                  <a:lnTo>
                    <a:pt x="384079" y="763699"/>
                  </a:lnTo>
                  <a:lnTo>
                    <a:pt x="405416" y="763698"/>
                  </a:lnTo>
                  <a:lnTo>
                    <a:pt x="426754" y="763697"/>
                  </a:lnTo>
                  <a:lnTo>
                    <a:pt x="448092" y="763696"/>
                  </a:lnTo>
                  <a:lnTo>
                    <a:pt x="469430" y="763694"/>
                  </a:lnTo>
                  <a:lnTo>
                    <a:pt x="490767" y="763693"/>
                  </a:lnTo>
                  <a:lnTo>
                    <a:pt x="512105" y="763691"/>
                  </a:lnTo>
                  <a:lnTo>
                    <a:pt x="533443" y="763690"/>
                  </a:lnTo>
                  <a:lnTo>
                    <a:pt x="554780" y="763688"/>
                  </a:lnTo>
                  <a:lnTo>
                    <a:pt x="576118" y="763686"/>
                  </a:lnTo>
                  <a:lnTo>
                    <a:pt x="597456" y="763684"/>
                  </a:lnTo>
                  <a:lnTo>
                    <a:pt x="618794" y="763682"/>
                  </a:lnTo>
                  <a:lnTo>
                    <a:pt x="640131" y="763679"/>
                  </a:lnTo>
                  <a:lnTo>
                    <a:pt x="661469" y="763677"/>
                  </a:lnTo>
                  <a:lnTo>
                    <a:pt x="682807" y="763674"/>
                  </a:lnTo>
                  <a:lnTo>
                    <a:pt x="704145" y="763671"/>
                  </a:lnTo>
                  <a:lnTo>
                    <a:pt x="725482" y="763667"/>
                  </a:lnTo>
                  <a:lnTo>
                    <a:pt x="746820" y="763664"/>
                  </a:lnTo>
                  <a:lnTo>
                    <a:pt x="768158" y="763660"/>
                  </a:lnTo>
                  <a:lnTo>
                    <a:pt x="789495" y="763656"/>
                  </a:lnTo>
                  <a:lnTo>
                    <a:pt x="810833" y="763651"/>
                  </a:lnTo>
                  <a:lnTo>
                    <a:pt x="832171" y="763646"/>
                  </a:lnTo>
                  <a:lnTo>
                    <a:pt x="853509" y="763641"/>
                  </a:lnTo>
                  <a:lnTo>
                    <a:pt x="874846" y="763635"/>
                  </a:lnTo>
                  <a:lnTo>
                    <a:pt x="896184" y="763629"/>
                  </a:lnTo>
                  <a:lnTo>
                    <a:pt x="917522" y="763622"/>
                  </a:lnTo>
                  <a:lnTo>
                    <a:pt x="938860" y="763615"/>
                  </a:lnTo>
                  <a:lnTo>
                    <a:pt x="960197" y="763608"/>
                  </a:lnTo>
                  <a:lnTo>
                    <a:pt x="981535" y="763599"/>
                  </a:lnTo>
                  <a:lnTo>
                    <a:pt x="1002873" y="763590"/>
                  </a:lnTo>
                  <a:lnTo>
                    <a:pt x="1024210" y="763580"/>
                  </a:lnTo>
                  <a:lnTo>
                    <a:pt x="1045548" y="763570"/>
                  </a:lnTo>
                  <a:lnTo>
                    <a:pt x="1066886" y="763558"/>
                  </a:lnTo>
                  <a:lnTo>
                    <a:pt x="1088224" y="763546"/>
                  </a:lnTo>
                  <a:lnTo>
                    <a:pt x="1109561" y="763533"/>
                  </a:lnTo>
                  <a:lnTo>
                    <a:pt x="1130899" y="763519"/>
                  </a:lnTo>
                  <a:lnTo>
                    <a:pt x="1152237" y="763503"/>
                  </a:lnTo>
                  <a:lnTo>
                    <a:pt x="1173575" y="763486"/>
                  </a:lnTo>
                  <a:lnTo>
                    <a:pt x="1194912" y="763468"/>
                  </a:lnTo>
                  <a:lnTo>
                    <a:pt x="1216250" y="763449"/>
                  </a:lnTo>
                  <a:lnTo>
                    <a:pt x="1237588" y="763428"/>
                  </a:lnTo>
                  <a:lnTo>
                    <a:pt x="1258925" y="763405"/>
                  </a:lnTo>
                  <a:lnTo>
                    <a:pt x="1280263" y="763380"/>
                  </a:lnTo>
                  <a:lnTo>
                    <a:pt x="1301601" y="763354"/>
                  </a:lnTo>
                  <a:lnTo>
                    <a:pt x="1322939" y="763325"/>
                  </a:lnTo>
                  <a:lnTo>
                    <a:pt x="1344276" y="763294"/>
                  </a:lnTo>
                  <a:lnTo>
                    <a:pt x="1365614" y="763261"/>
                  </a:lnTo>
                  <a:lnTo>
                    <a:pt x="1386952" y="763225"/>
                  </a:lnTo>
                  <a:lnTo>
                    <a:pt x="1408290" y="763186"/>
                  </a:lnTo>
                  <a:lnTo>
                    <a:pt x="1429627" y="763144"/>
                  </a:lnTo>
                  <a:lnTo>
                    <a:pt x="1450965" y="763098"/>
                  </a:lnTo>
                  <a:lnTo>
                    <a:pt x="1472303" y="763049"/>
                  </a:lnTo>
                  <a:lnTo>
                    <a:pt x="1493640" y="762996"/>
                  </a:lnTo>
                  <a:lnTo>
                    <a:pt x="1514978" y="762939"/>
                  </a:lnTo>
                  <a:lnTo>
                    <a:pt x="1536316" y="762877"/>
                  </a:lnTo>
                  <a:lnTo>
                    <a:pt x="1557654" y="762810"/>
                  </a:lnTo>
                  <a:lnTo>
                    <a:pt x="1578991" y="762738"/>
                  </a:lnTo>
                  <a:lnTo>
                    <a:pt x="1600329" y="762660"/>
                  </a:lnTo>
                  <a:lnTo>
                    <a:pt x="1621667" y="762576"/>
                  </a:lnTo>
                  <a:lnTo>
                    <a:pt x="1643005" y="762485"/>
                  </a:lnTo>
                  <a:lnTo>
                    <a:pt x="1664342" y="762387"/>
                  </a:lnTo>
                  <a:lnTo>
                    <a:pt x="1685680" y="762281"/>
                  </a:lnTo>
                  <a:lnTo>
                    <a:pt x="1707018" y="762167"/>
                  </a:lnTo>
                  <a:lnTo>
                    <a:pt x="1728355" y="762043"/>
                  </a:lnTo>
                  <a:lnTo>
                    <a:pt x="1749693" y="761910"/>
                  </a:lnTo>
                  <a:lnTo>
                    <a:pt x="1771031" y="761766"/>
                  </a:lnTo>
                  <a:lnTo>
                    <a:pt x="1792369" y="761611"/>
                  </a:lnTo>
                  <a:lnTo>
                    <a:pt x="1813706" y="761443"/>
                  </a:lnTo>
                  <a:lnTo>
                    <a:pt x="1835044" y="761262"/>
                  </a:lnTo>
                  <a:lnTo>
                    <a:pt x="1856382" y="761067"/>
                  </a:lnTo>
                  <a:lnTo>
                    <a:pt x="1877720" y="760856"/>
                  </a:lnTo>
                  <a:lnTo>
                    <a:pt x="1899057" y="760628"/>
                  </a:lnTo>
                  <a:lnTo>
                    <a:pt x="1920395" y="760382"/>
                  </a:lnTo>
                  <a:lnTo>
                    <a:pt x="1941733" y="760116"/>
                  </a:lnTo>
                  <a:lnTo>
                    <a:pt x="1963070" y="759830"/>
                  </a:lnTo>
                  <a:lnTo>
                    <a:pt x="1984408" y="759521"/>
                  </a:lnTo>
                  <a:lnTo>
                    <a:pt x="2005746" y="759187"/>
                  </a:lnTo>
                  <a:lnTo>
                    <a:pt x="2027084" y="758827"/>
                  </a:lnTo>
                  <a:lnTo>
                    <a:pt x="2048421" y="758438"/>
                  </a:lnTo>
                  <a:lnTo>
                    <a:pt x="2069759" y="758019"/>
                  </a:lnTo>
                  <a:lnTo>
                    <a:pt x="2091097" y="757567"/>
                  </a:lnTo>
                  <a:lnTo>
                    <a:pt x="2112435" y="757079"/>
                  </a:lnTo>
                  <a:lnTo>
                    <a:pt x="2133772" y="756552"/>
                  </a:lnTo>
                  <a:lnTo>
                    <a:pt x="2155110" y="755985"/>
                  </a:lnTo>
                  <a:lnTo>
                    <a:pt x="2176448" y="755372"/>
                  </a:lnTo>
                  <a:lnTo>
                    <a:pt x="2197785" y="754712"/>
                  </a:lnTo>
                  <a:lnTo>
                    <a:pt x="2219123" y="754000"/>
                  </a:lnTo>
                  <a:lnTo>
                    <a:pt x="2240461" y="753232"/>
                  </a:lnTo>
                  <a:lnTo>
                    <a:pt x="2261799" y="752404"/>
                  </a:lnTo>
                  <a:lnTo>
                    <a:pt x="2283136" y="751512"/>
                  </a:lnTo>
                  <a:lnTo>
                    <a:pt x="2304474" y="750551"/>
                  </a:lnTo>
                  <a:lnTo>
                    <a:pt x="2325812" y="749516"/>
                  </a:lnTo>
                  <a:lnTo>
                    <a:pt x="2347150" y="748400"/>
                  </a:lnTo>
                  <a:lnTo>
                    <a:pt x="2368487" y="747199"/>
                  </a:lnTo>
                  <a:lnTo>
                    <a:pt x="2389825" y="745905"/>
                  </a:lnTo>
                  <a:lnTo>
                    <a:pt x="2411163" y="744512"/>
                  </a:lnTo>
                  <a:lnTo>
                    <a:pt x="2432500" y="743013"/>
                  </a:lnTo>
                  <a:lnTo>
                    <a:pt x="2453838" y="741400"/>
                  </a:lnTo>
                  <a:lnTo>
                    <a:pt x="2475176" y="739665"/>
                  </a:lnTo>
                  <a:lnTo>
                    <a:pt x="2496514" y="737800"/>
                  </a:lnTo>
                  <a:lnTo>
                    <a:pt x="2517851" y="735795"/>
                  </a:lnTo>
                  <a:lnTo>
                    <a:pt x="2539189" y="733640"/>
                  </a:lnTo>
                  <a:lnTo>
                    <a:pt x="2560527" y="731326"/>
                  </a:lnTo>
                  <a:lnTo>
                    <a:pt x="2581865" y="728841"/>
                  </a:lnTo>
                  <a:lnTo>
                    <a:pt x="2603202" y="726174"/>
                  </a:lnTo>
                  <a:lnTo>
                    <a:pt x="2624540" y="723314"/>
                  </a:lnTo>
                  <a:lnTo>
                    <a:pt x="2645878" y="720247"/>
                  </a:lnTo>
                  <a:lnTo>
                    <a:pt x="2667215" y="716961"/>
                  </a:lnTo>
                  <a:lnTo>
                    <a:pt x="2688553" y="713442"/>
                  </a:lnTo>
                  <a:lnTo>
                    <a:pt x="2709891" y="709676"/>
                  </a:lnTo>
                  <a:lnTo>
                    <a:pt x="2731229" y="705649"/>
                  </a:lnTo>
                  <a:lnTo>
                    <a:pt x="2752566" y="701345"/>
                  </a:lnTo>
                  <a:lnTo>
                    <a:pt x="2773904" y="696749"/>
                  </a:lnTo>
                  <a:lnTo>
                    <a:pt x="2795242" y="691845"/>
                  </a:lnTo>
                  <a:lnTo>
                    <a:pt x="2816580" y="686618"/>
                  </a:lnTo>
                  <a:lnTo>
                    <a:pt x="2837917" y="681050"/>
                  </a:lnTo>
                  <a:lnTo>
                    <a:pt x="2859255" y="675126"/>
                  </a:lnTo>
                  <a:lnTo>
                    <a:pt x="2880593" y="668830"/>
                  </a:lnTo>
                  <a:lnTo>
                    <a:pt x="2901931" y="662146"/>
                  </a:lnTo>
                  <a:lnTo>
                    <a:pt x="2923268" y="655058"/>
                  </a:lnTo>
                  <a:lnTo>
                    <a:pt x="2944606" y="647551"/>
                  </a:lnTo>
                  <a:lnTo>
                    <a:pt x="2965944" y="639611"/>
                  </a:lnTo>
                  <a:lnTo>
                    <a:pt x="2987281" y="631224"/>
                  </a:lnTo>
                  <a:lnTo>
                    <a:pt x="3008619" y="622379"/>
                  </a:lnTo>
                  <a:lnTo>
                    <a:pt x="3029957" y="613063"/>
                  </a:lnTo>
                  <a:lnTo>
                    <a:pt x="3051295" y="603269"/>
                  </a:lnTo>
                  <a:lnTo>
                    <a:pt x="3072632" y="592988"/>
                  </a:lnTo>
                  <a:lnTo>
                    <a:pt x="3093970" y="582214"/>
                  </a:lnTo>
                  <a:lnTo>
                    <a:pt x="3115308" y="570945"/>
                  </a:lnTo>
                  <a:lnTo>
                    <a:pt x="3136646" y="559180"/>
                  </a:lnTo>
                  <a:lnTo>
                    <a:pt x="3157983" y="546919"/>
                  </a:lnTo>
                  <a:lnTo>
                    <a:pt x="3179321" y="534166"/>
                  </a:lnTo>
                  <a:lnTo>
                    <a:pt x="3200659" y="520930"/>
                  </a:lnTo>
                  <a:lnTo>
                    <a:pt x="3221996" y="507219"/>
                  </a:lnTo>
                  <a:lnTo>
                    <a:pt x="3243334" y="493046"/>
                  </a:lnTo>
                  <a:lnTo>
                    <a:pt x="3264672" y="478427"/>
                  </a:lnTo>
                  <a:lnTo>
                    <a:pt x="3286010" y="463378"/>
                  </a:lnTo>
                  <a:lnTo>
                    <a:pt x="3307347" y="447921"/>
                  </a:lnTo>
                  <a:lnTo>
                    <a:pt x="3328685" y="432077"/>
                  </a:lnTo>
                  <a:lnTo>
                    <a:pt x="3350023" y="415873"/>
                  </a:lnTo>
                  <a:lnTo>
                    <a:pt x="3371361" y="399335"/>
                  </a:lnTo>
                  <a:lnTo>
                    <a:pt x="3392698" y="382491"/>
                  </a:lnTo>
                  <a:lnTo>
                    <a:pt x="3414036" y="365372"/>
                  </a:lnTo>
                  <a:lnTo>
                    <a:pt x="3435374" y="348007"/>
                  </a:lnTo>
                  <a:lnTo>
                    <a:pt x="3456711" y="330429"/>
                  </a:lnTo>
                  <a:lnTo>
                    <a:pt x="3478049" y="312670"/>
                  </a:lnTo>
                  <a:lnTo>
                    <a:pt x="3499387" y="294763"/>
                  </a:lnTo>
                  <a:lnTo>
                    <a:pt x="3520725" y="276742"/>
                  </a:lnTo>
                  <a:lnTo>
                    <a:pt x="3542062" y="258640"/>
                  </a:lnTo>
                  <a:lnTo>
                    <a:pt x="3563400" y="240490"/>
                  </a:lnTo>
                  <a:lnTo>
                    <a:pt x="3584738" y="222327"/>
                  </a:lnTo>
                  <a:lnTo>
                    <a:pt x="3606076" y="204184"/>
                  </a:lnTo>
                  <a:lnTo>
                    <a:pt x="3627413" y="186095"/>
                  </a:lnTo>
                  <a:lnTo>
                    <a:pt x="3648751" y="168093"/>
                  </a:lnTo>
                  <a:lnTo>
                    <a:pt x="3670089" y="150212"/>
                  </a:lnTo>
                  <a:lnTo>
                    <a:pt x="3691426" y="132485"/>
                  </a:lnTo>
                  <a:lnTo>
                    <a:pt x="3712764" y="114945"/>
                  </a:lnTo>
                  <a:lnTo>
                    <a:pt x="3734102" y="97624"/>
                  </a:lnTo>
                  <a:lnTo>
                    <a:pt x="3755440" y="80554"/>
                  </a:lnTo>
                  <a:lnTo>
                    <a:pt x="3776777" y="63766"/>
                  </a:lnTo>
                  <a:lnTo>
                    <a:pt x="3798115" y="47290"/>
                  </a:lnTo>
                  <a:lnTo>
                    <a:pt x="3819453" y="31152"/>
                  </a:lnTo>
                  <a:lnTo>
                    <a:pt x="3840791" y="15381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5B87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70"/>
            <p:cNvSpPr/>
            <p:nvPr/>
          </p:nvSpPr>
          <p:spPr>
            <a:xfrm>
              <a:off x="4848104" y="3681354"/>
              <a:ext cx="3862128" cy="760992"/>
            </a:xfrm>
            <a:custGeom>
              <a:avLst/>
              <a:pathLst>
                <a:path w="3862128" h="760992">
                  <a:moveTo>
                    <a:pt x="0" y="760992"/>
                  </a:moveTo>
                  <a:lnTo>
                    <a:pt x="21337" y="760991"/>
                  </a:lnTo>
                  <a:lnTo>
                    <a:pt x="42675" y="760991"/>
                  </a:lnTo>
                  <a:lnTo>
                    <a:pt x="64013" y="760991"/>
                  </a:lnTo>
                  <a:lnTo>
                    <a:pt x="85350" y="760990"/>
                  </a:lnTo>
                  <a:lnTo>
                    <a:pt x="106688" y="760990"/>
                  </a:lnTo>
                  <a:lnTo>
                    <a:pt x="128026" y="760990"/>
                  </a:lnTo>
                  <a:lnTo>
                    <a:pt x="149364" y="760989"/>
                  </a:lnTo>
                  <a:lnTo>
                    <a:pt x="170701" y="760989"/>
                  </a:lnTo>
                  <a:lnTo>
                    <a:pt x="192039" y="760988"/>
                  </a:lnTo>
                  <a:lnTo>
                    <a:pt x="213377" y="760988"/>
                  </a:lnTo>
                  <a:lnTo>
                    <a:pt x="234715" y="760987"/>
                  </a:lnTo>
                  <a:lnTo>
                    <a:pt x="256052" y="760987"/>
                  </a:lnTo>
                  <a:lnTo>
                    <a:pt x="277390" y="760986"/>
                  </a:lnTo>
                  <a:lnTo>
                    <a:pt x="298728" y="760985"/>
                  </a:lnTo>
                  <a:lnTo>
                    <a:pt x="320065" y="760985"/>
                  </a:lnTo>
                  <a:lnTo>
                    <a:pt x="341403" y="760984"/>
                  </a:lnTo>
                  <a:lnTo>
                    <a:pt x="362741" y="760983"/>
                  </a:lnTo>
                  <a:lnTo>
                    <a:pt x="384079" y="760982"/>
                  </a:lnTo>
                  <a:lnTo>
                    <a:pt x="405416" y="760981"/>
                  </a:lnTo>
                  <a:lnTo>
                    <a:pt x="426754" y="760980"/>
                  </a:lnTo>
                  <a:lnTo>
                    <a:pt x="448092" y="760979"/>
                  </a:lnTo>
                  <a:lnTo>
                    <a:pt x="469430" y="760977"/>
                  </a:lnTo>
                  <a:lnTo>
                    <a:pt x="490767" y="760976"/>
                  </a:lnTo>
                  <a:lnTo>
                    <a:pt x="512105" y="760974"/>
                  </a:lnTo>
                  <a:lnTo>
                    <a:pt x="533443" y="760973"/>
                  </a:lnTo>
                  <a:lnTo>
                    <a:pt x="554780" y="760971"/>
                  </a:lnTo>
                  <a:lnTo>
                    <a:pt x="576118" y="760969"/>
                  </a:lnTo>
                  <a:lnTo>
                    <a:pt x="597456" y="760967"/>
                  </a:lnTo>
                  <a:lnTo>
                    <a:pt x="618794" y="760965"/>
                  </a:lnTo>
                  <a:lnTo>
                    <a:pt x="640131" y="760962"/>
                  </a:lnTo>
                  <a:lnTo>
                    <a:pt x="661469" y="760960"/>
                  </a:lnTo>
                  <a:lnTo>
                    <a:pt x="682807" y="760957"/>
                  </a:lnTo>
                  <a:lnTo>
                    <a:pt x="704145" y="760954"/>
                  </a:lnTo>
                  <a:lnTo>
                    <a:pt x="725482" y="760951"/>
                  </a:lnTo>
                  <a:lnTo>
                    <a:pt x="746820" y="760947"/>
                  </a:lnTo>
                  <a:lnTo>
                    <a:pt x="768158" y="760943"/>
                  </a:lnTo>
                  <a:lnTo>
                    <a:pt x="789495" y="760939"/>
                  </a:lnTo>
                  <a:lnTo>
                    <a:pt x="810833" y="760935"/>
                  </a:lnTo>
                  <a:lnTo>
                    <a:pt x="832171" y="760930"/>
                  </a:lnTo>
                  <a:lnTo>
                    <a:pt x="853509" y="760925"/>
                  </a:lnTo>
                  <a:lnTo>
                    <a:pt x="874846" y="760919"/>
                  </a:lnTo>
                  <a:lnTo>
                    <a:pt x="896184" y="760913"/>
                  </a:lnTo>
                  <a:lnTo>
                    <a:pt x="917522" y="760906"/>
                  </a:lnTo>
                  <a:lnTo>
                    <a:pt x="938860" y="760899"/>
                  </a:lnTo>
                  <a:lnTo>
                    <a:pt x="960197" y="760892"/>
                  </a:lnTo>
                  <a:lnTo>
                    <a:pt x="981535" y="760884"/>
                  </a:lnTo>
                  <a:lnTo>
                    <a:pt x="1002873" y="760875"/>
                  </a:lnTo>
                  <a:lnTo>
                    <a:pt x="1024210" y="760865"/>
                  </a:lnTo>
                  <a:lnTo>
                    <a:pt x="1045548" y="760855"/>
                  </a:lnTo>
                  <a:lnTo>
                    <a:pt x="1066886" y="760843"/>
                  </a:lnTo>
                  <a:lnTo>
                    <a:pt x="1088224" y="760831"/>
                  </a:lnTo>
                  <a:lnTo>
                    <a:pt x="1109561" y="760818"/>
                  </a:lnTo>
                  <a:lnTo>
                    <a:pt x="1130899" y="760804"/>
                  </a:lnTo>
                  <a:lnTo>
                    <a:pt x="1152237" y="760789"/>
                  </a:lnTo>
                  <a:lnTo>
                    <a:pt x="1173575" y="760772"/>
                  </a:lnTo>
                  <a:lnTo>
                    <a:pt x="1194912" y="760754"/>
                  </a:lnTo>
                  <a:lnTo>
                    <a:pt x="1216250" y="760735"/>
                  </a:lnTo>
                  <a:lnTo>
                    <a:pt x="1237588" y="760714"/>
                  </a:lnTo>
                  <a:lnTo>
                    <a:pt x="1258925" y="760692"/>
                  </a:lnTo>
                  <a:lnTo>
                    <a:pt x="1280263" y="760668"/>
                  </a:lnTo>
                  <a:lnTo>
                    <a:pt x="1301601" y="760641"/>
                  </a:lnTo>
                  <a:lnTo>
                    <a:pt x="1322939" y="760613"/>
                  </a:lnTo>
                  <a:lnTo>
                    <a:pt x="1344276" y="760583"/>
                  </a:lnTo>
                  <a:lnTo>
                    <a:pt x="1365614" y="760550"/>
                  </a:lnTo>
                  <a:lnTo>
                    <a:pt x="1386952" y="760514"/>
                  </a:lnTo>
                  <a:lnTo>
                    <a:pt x="1408290" y="760476"/>
                  </a:lnTo>
                  <a:lnTo>
                    <a:pt x="1429627" y="760434"/>
                  </a:lnTo>
                  <a:lnTo>
                    <a:pt x="1450965" y="760389"/>
                  </a:lnTo>
                  <a:lnTo>
                    <a:pt x="1472303" y="760341"/>
                  </a:lnTo>
                  <a:lnTo>
                    <a:pt x="1493640" y="760288"/>
                  </a:lnTo>
                  <a:lnTo>
                    <a:pt x="1514978" y="760232"/>
                  </a:lnTo>
                  <a:lnTo>
                    <a:pt x="1536316" y="760171"/>
                  </a:lnTo>
                  <a:lnTo>
                    <a:pt x="1557654" y="760105"/>
                  </a:lnTo>
                  <a:lnTo>
                    <a:pt x="1578991" y="760034"/>
                  </a:lnTo>
                  <a:lnTo>
                    <a:pt x="1600329" y="759957"/>
                  </a:lnTo>
                  <a:lnTo>
                    <a:pt x="1621667" y="759874"/>
                  </a:lnTo>
                  <a:lnTo>
                    <a:pt x="1643005" y="759785"/>
                  </a:lnTo>
                  <a:lnTo>
                    <a:pt x="1664342" y="759688"/>
                  </a:lnTo>
                  <a:lnTo>
                    <a:pt x="1685680" y="759583"/>
                  </a:lnTo>
                  <a:lnTo>
                    <a:pt x="1707018" y="759471"/>
                  </a:lnTo>
                  <a:lnTo>
                    <a:pt x="1728355" y="759349"/>
                  </a:lnTo>
                  <a:lnTo>
                    <a:pt x="1749693" y="759217"/>
                  </a:lnTo>
                  <a:lnTo>
                    <a:pt x="1771031" y="759075"/>
                  </a:lnTo>
                  <a:lnTo>
                    <a:pt x="1792369" y="758922"/>
                  </a:lnTo>
                  <a:lnTo>
                    <a:pt x="1813706" y="758757"/>
                  </a:lnTo>
                  <a:lnTo>
                    <a:pt x="1835044" y="758578"/>
                  </a:lnTo>
                  <a:lnTo>
                    <a:pt x="1856382" y="758385"/>
                  </a:lnTo>
                  <a:lnTo>
                    <a:pt x="1877720" y="758177"/>
                  </a:lnTo>
                  <a:lnTo>
                    <a:pt x="1899057" y="757952"/>
                  </a:lnTo>
                  <a:lnTo>
                    <a:pt x="1920395" y="757710"/>
                  </a:lnTo>
                  <a:lnTo>
                    <a:pt x="1941733" y="757448"/>
                  </a:lnTo>
                  <a:lnTo>
                    <a:pt x="1963070" y="757165"/>
                  </a:lnTo>
                  <a:lnTo>
                    <a:pt x="1984408" y="756860"/>
                  </a:lnTo>
                  <a:lnTo>
                    <a:pt x="2005746" y="756531"/>
                  </a:lnTo>
                  <a:lnTo>
                    <a:pt x="2027084" y="756176"/>
                  </a:lnTo>
                  <a:lnTo>
                    <a:pt x="2048421" y="755793"/>
                  </a:lnTo>
                  <a:lnTo>
                    <a:pt x="2069759" y="755379"/>
                  </a:lnTo>
                  <a:lnTo>
                    <a:pt x="2091097" y="754933"/>
                  </a:lnTo>
                  <a:lnTo>
                    <a:pt x="2112435" y="754451"/>
                  </a:lnTo>
                  <a:lnTo>
                    <a:pt x="2133772" y="753932"/>
                  </a:lnTo>
                  <a:lnTo>
                    <a:pt x="2155110" y="753372"/>
                  </a:lnTo>
                  <a:lnTo>
                    <a:pt x="2176448" y="752768"/>
                  </a:lnTo>
                  <a:lnTo>
                    <a:pt x="2197785" y="752116"/>
                  </a:lnTo>
                  <a:lnTo>
                    <a:pt x="2219123" y="751414"/>
                  </a:lnTo>
                  <a:lnTo>
                    <a:pt x="2240461" y="750656"/>
                  </a:lnTo>
                  <a:lnTo>
                    <a:pt x="2261799" y="749840"/>
                  </a:lnTo>
                  <a:lnTo>
                    <a:pt x="2283136" y="748959"/>
                  </a:lnTo>
                  <a:lnTo>
                    <a:pt x="2304474" y="748011"/>
                  </a:lnTo>
                  <a:lnTo>
                    <a:pt x="2325812" y="746989"/>
                  </a:lnTo>
                  <a:lnTo>
                    <a:pt x="2347150" y="745888"/>
                  </a:lnTo>
                  <a:lnTo>
                    <a:pt x="2368487" y="744702"/>
                  </a:lnTo>
                  <a:lnTo>
                    <a:pt x="2389825" y="743426"/>
                  </a:lnTo>
                  <a:lnTo>
                    <a:pt x="2411163" y="742051"/>
                  </a:lnTo>
                  <a:lnTo>
                    <a:pt x="2432500" y="740572"/>
                  </a:lnTo>
                  <a:lnTo>
                    <a:pt x="2453838" y="738980"/>
                  </a:lnTo>
                  <a:lnTo>
                    <a:pt x="2475176" y="737267"/>
                  </a:lnTo>
                  <a:lnTo>
                    <a:pt x="2496514" y="735426"/>
                  </a:lnTo>
                  <a:lnTo>
                    <a:pt x="2517851" y="733446"/>
                  </a:lnTo>
                  <a:lnTo>
                    <a:pt x="2539189" y="731319"/>
                  </a:lnTo>
                  <a:lnTo>
                    <a:pt x="2560527" y="729034"/>
                  </a:lnTo>
                  <a:lnTo>
                    <a:pt x="2581865" y="726580"/>
                  </a:lnTo>
                  <a:lnTo>
                    <a:pt x="2603202" y="723947"/>
                  </a:lnTo>
                  <a:lnTo>
                    <a:pt x="2624540" y="721122"/>
                  </a:lnTo>
                  <a:lnTo>
                    <a:pt x="2645878" y="718093"/>
                  </a:lnTo>
                  <a:lnTo>
                    <a:pt x="2667215" y="714847"/>
                  </a:lnTo>
                  <a:lnTo>
                    <a:pt x="2688553" y="711371"/>
                  </a:lnTo>
                  <a:lnTo>
                    <a:pt x="2709891" y="707650"/>
                  </a:lnTo>
                  <a:lnTo>
                    <a:pt x="2731229" y="703671"/>
                  </a:lnTo>
                  <a:lnTo>
                    <a:pt x="2752566" y="699417"/>
                  </a:lnTo>
                  <a:lnTo>
                    <a:pt x="2773904" y="694875"/>
                  </a:lnTo>
                  <a:lnTo>
                    <a:pt x="2795242" y="690027"/>
                  </a:lnTo>
                  <a:lnTo>
                    <a:pt x="2816580" y="684858"/>
                  </a:lnTo>
                  <a:lnTo>
                    <a:pt x="2837917" y="679353"/>
                  </a:lnTo>
                  <a:lnTo>
                    <a:pt x="2859255" y="673494"/>
                  </a:lnTo>
                  <a:lnTo>
                    <a:pt x="2880593" y="667266"/>
                  </a:lnTo>
                  <a:lnTo>
                    <a:pt x="2901931" y="660652"/>
                  </a:lnTo>
                  <a:lnTo>
                    <a:pt x="2923268" y="653637"/>
                  </a:lnTo>
                  <a:lnTo>
                    <a:pt x="2944606" y="646206"/>
                  </a:lnTo>
                  <a:lnTo>
                    <a:pt x="2965944" y="638344"/>
                  </a:lnTo>
                  <a:lnTo>
                    <a:pt x="2987281" y="630038"/>
                  </a:lnTo>
                  <a:lnTo>
                    <a:pt x="3008619" y="621275"/>
                  </a:lnTo>
                  <a:lnTo>
                    <a:pt x="3029957" y="612045"/>
                  </a:lnTo>
                  <a:lnTo>
                    <a:pt x="3051295" y="602336"/>
                  </a:lnTo>
                  <a:lnTo>
                    <a:pt x="3072632" y="592143"/>
                  </a:lnTo>
                  <a:lnTo>
                    <a:pt x="3093970" y="581457"/>
                  </a:lnTo>
                  <a:lnTo>
                    <a:pt x="3115308" y="570277"/>
                  </a:lnTo>
                  <a:lnTo>
                    <a:pt x="3136646" y="558600"/>
                  </a:lnTo>
                  <a:lnTo>
                    <a:pt x="3157983" y="546427"/>
                  </a:lnTo>
                  <a:lnTo>
                    <a:pt x="3179321" y="533762"/>
                  </a:lnTo>
                  <a:lnTo>
                    <a:pt x="3200659" y="520612"/>
                  </a:lnTo>
                  <a:lnTo>
                    <a:pt x="3221996" y="506985"/>
                  </a:lnTo>
                  <a:lnTo>
                    <a:pt x="3243334" y="492893"/>
                  </a:lnTo>
                  <a:lnTo>
                    <a:pt x="3264672" y="478352"/>
                  </a:lnTo>
                  <a:lnTo>
                    <a:pt x="3286010" y="463379"/>
                  </a:lnTo>
                  <a:lnTo>
                    <a:pt x="3307347" y="447993"/>
                  </a:lnTo>
                  <a:lnTo>
                    <a:pt x="3328685" y="432217"/>
                  </a:lnTo>
                  <a:lnTo>
                    <a:pt x="3350023" y="416075"/>
                  </a:lnTo>
                  <a:lnTo>
                    <a:pt x="3371361" y="399595"/>
                  </a:lnTo>
                  <a:lnTo>
                    <a:pt x="3392698" y="382803"/>
                  </a:lnTo>
                  <a:lnTo>
                    <a:pt x="3414036" y="365731"/>
                  </a:lnTo>
                  <a:lnTo>
                    <a:pt x="3435374" y="348407"/>
                  </a:lnTo>
                  <a:lnTo>
                    <a:pt x="3456711" y="330865"/>
                  </a:lnTo>
                  <a:lnTo>
                    <a:pt x="3478049" y="313136"/>
                  </a:lnTo>
                  <a:lnTo>
                    <a:pt x="3499387" y="295253"/>
                  </a:lnTo>
                  <a:lnTo>
                    <a:pt x="3520725" y="277250"/>
                  </a:lnTo>
                  <a:lnTo>
                    <a:pt x="3542062" y="259160"/>
                  </a:lnTo>
                  <a:lnTo>
                    <a:pt x="3563400" y="241016"/>
                  </a:lnTo>
                  <a:lnTo>
                    <a:pt x="3584738" y="222853"/>
                  </a:lnTo>
                  <a:lnTo>
                    <a:pt x="3606076" y="204704"/>
                  </a:lnTo>
                  <a:lnTo>
                    <a:pt x="3627413" y="186603"/>
                  </a:lnTo>
                  <a:lnTo>
                    <a:pt x="3648751" y="168583"/>
                  </a:lnTo>
                  <a:lnTo>
                    <a:pt x="3670089" y="150678"/>
                  </a:lnTo>
                  <a:lnTo>
                    <a:pt x="3691426" y="132921"/>
                  </a:lnTo>
                  <a:lnTo>
                    <a:pt x="3712764" y="115345"/>
                  </a:lnTo>
                  <a:lnTo>
                    <a:pt x="3734102" y="97983"/>
                  </a:lnTo>
                  <a:lnTo>
                    <a:pt x="3755440" y="80866"/>
                  </a:lnTo>
                  <a:lnTo>
                    <a:pt x="3776777" y="64025"/>
                  </a:lnTo>
                  <a:lnTo>
                    <a:pt x="3798115" y="47491"/>
                  </a:lnTo>
                  <a:lnTo>
                    <a:pt x="3819453" y="31291"/>
                  </a:lnTo>
                  <a:lnTo>
                    <a:pt x="3840791" y="15452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248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1"/>
            <p:cNvSpPr/>
            <p:nvPr/>
          </p:nvSpPr>
          <p:spPr>
            <a:xfrm>
              <a:off x="4848104" y="3725101"/>
              <a:ext cx="3862128" cy="717245"/>
            </a:xfrm>
            <a:custGeom>
              <a:avLst/>
              <a:pathLst>
                <a:path w="3862128" h="717245">
                  <a:moveTo>
                    <a:pt x="0" y="717245"/>
                  </a:moveTo>
                  <a:lnTo>
                    <a:pt x="21337" y="717245"/>
                  </a:lnTo>
                  <a:lnTo>
                    <a:pt x="42675" y="717245"/>
                  </a:lnTo>
                  <a:lnTo>
                    <a:pt x="64013" y="717244"/>
                  </a:lnTo>
                  <a:lnTo>
                    <a:pt x="85350" y="717244"/>
                  </a:lnTo>
                  <a:lnTo>
                    <a:pt x="106688" y="717244"/>
                  </a:lnTo>
                  <a:lnTo>
                    <a:pt x="128026" y="717244"/>
                  </a:lnTo>
                  <a:lnTo>
                    <a:pt x="149364" y="717243"/>
                  </a:lnTo>
                  <a:lnTo>
                    <a:pt x="170701" y="717243"/>
                  </a:lnTo>
                  <a:lnTo>
                    <a:pt x="192039" y="717243"/>
                  </a:lnTo>
                  <a:lnTo>
                    <a:pt x="213377" y="717242"/>
                  </a:lnTo>
                  <a:lnTo>
                    <a:pt x="234715" y="717242"/>
                  </a:lnTo>
                  <a:lnTo>
                    <a:pt x="256052" y="717241"/>
                  </a:lnTo>
                  <a:lnTo>
                    <a:pt x="277390" y="717241"/>
                  </a:lnTo>
                  <a:lnTo>
                    <a:pt x="298728" y="717240"/>
                  </a:lnTo>
                  <a:lnTo>
                    <a:pt x="320065" y="717239"/>
                  </a:lnTo>
                  <a:lnTo>
                    <a:pt x="341403" y="717239"/>
                  </a:lnTo>
                  <a:lnTo>
                    <a:pt x="362741" y="717238"/>
                  </a:lnTo>
                  <a:lnTo>
                    <a:pt x="384079" y="717237"/>
                  </a:lnTo>
                  <a:lnTo>
                    <a:pt x="405416" y="717236"/>
                  </a:lnTo>
                  <a:lnTo>
                    <a:pt x="426754" y="717236"/>
                  </a:lnTo>
                  <a:lnTo>
                    <a:pt x="448092" y="717235"/>
                  </a:lnTo>
                  <a:lnTo>
                    <a:pt x="469430" y="717234"/>
                  </a:lnTo>
                  <a:lnTo>
                    <a:pt x="490767" y="717232"/>
                  </a:lnTo>
                  <a:lnTo>
                    <a:pt x="512105" y="717231"/>
                  </a:lnTo>
                  <a:lnTo>
                    <a:pt x="533443" y="717230"/>
                  </a:lnTo>
                  <a:lnTo>
                    <a:pt x="554780" y="717228"/>
                  </a:lnTo>
                  <a:lnTo>
                    <a:pt x="576118" y="717227"/>
                  </a:lnTo>
                  <a:lnTo>
                    <a:pt x="597456" y="717225"/>
                  </a:lnTo>
                  <a:lnTo>
                    <a:pt x="618794" y="717223"/>
                  </a:lnTo>
                  <a:lnTo>
                    <a:pt x="640131" y="717221"/>
                  </a:lnTo>
                  <a:lnTo>
                    <a:pt x="661469" y="717219"/>
                  </a:lnTo>
                  <a:lnTo>
                    <a:pt x="682807" y="717217"/>
                  </a:lnTo>
                  <a:lnTo>
                    <a:pt x="704145" y="717215"/>
                  </a:lnTo>
                  <a:lnTo>
                    <a:pt x="725482" y="717212"/>
                  </a:lnTo>
                  <a:lnTo>
                    <a:pt x="746820" y="717209"/>
                  </a:lnTo>
                  <a:lnTo>
                    <a:pt x="768158" y="717206"/>
                  </a:lnTo>
                  <a:lnTo>
                    <a:pt x="789495" y="717203"/>
                  </a:lnTo>
                  <a:lnTo>
                    <a:pt x="810833" y="717199"/>
                  </a:lnTo>
                  <a:lnTo>
                    <a:pt x="832171" y="717195"/>
                  </a:lnTo>
                  <a:lnTo>
                    <a:pt x="853509" y="717191"/>
                  </a:lnTo>
                  <a:lnTo>
                    <a:pt x="874846" y="717187"/>
                  </a:lnTo>
                  <a:lnTo>
                    <a:pt x="896184" y="717182"/>
                  </a:lnTo>
                  <a:lnTo>
                    <a:pt x="917522" y="717176"/>
                  </a:lnTo>
                  <a:lnTo>
                    <a:pt x="938860" y="717171"/>
                  </a:lnTo>
                  <a:lnTo>
                    <a:pt x="960197" y="717164"/>
                  </a:lnTo>
                  <a:lnTo>
                    <a:pt x="981535" y="717158"/>
                  </a:lnTo>
                  <a:lnTo>
                    <a:pt x="1002873" y="717151"/>
                  </a:lnTo>
                  <a:lnTo>
                    <a:pt x="1024210" y="717143"/>
                  </a:lnTo>
                  <a:lnTo>
                    <a:pt x="1045548" y="717134"/>
                  </a:lnTo>
                  <a:lnTo>
                    <a:pt x="1066886" y="717125"/>
                  </a:lnTo>
                  <a:lnTo>
                    <a:pt x="1088224" y="717116"/>
                  </a:lnTo>
                  <a:lnTo>
                    <a:pt x="1109561" y="717105"/>
                  </a:lnTo>
                  <a:lnTo>
                    <a:pt x="1130899" y="717093"/>
                  </a:lnTo>
                  <a:lnTo>
                    <a:pt x="1152237" y="717081"/>
                  </a:lnTo>
                  <a:lnTo>
                    <a:pt x="1173575" y="717068"/>
                  </a:lnTo>
                  <a:lnTo>
                    <a:pt x="1194912" y="717053"/>
                  </a:lnTo>
                  <a:lnTo>
                    <a:pt x="1216250" y="717038"/>
                  </a:lnTo>
                  <a:lnTo>
                    <a:pt x="1237588" y="717021"/>
                  </a:lnTo>
                  <a:lnTo>
                    <a:pt x="1258925" y="717003"/>
                  </a:lnTo>
                  <a:lnTo>
                    <a:pt x="1280263" y="716983"/>
                  </a:lnTo>
                  <a:lnTo>
                    <a:pt x="1301601" y="716962"/>
                  </a:lnTo>
                  <a:lnTo>
                    <a:pt x="1322939" y="716939"/>
                  </a:lnTo>
                  <a:lnTo>
                    <a:pt x="1344276" y="716915"/>
                  </a:lnTo>
                  <a:lnTo>
                    <a:pt x="1365614" y="716888"/>
                  </a:lnTo>
                  <a:lnTo>
                    <a:pt x="1386952" y="716859"/>
                  </a:lnTo>
                  <a:lnTo>
                    <a:pt x="1408290" y="716828"/>
                  </a:lnTo>
                  <a:lnTo>
                    <a:pt x="1429627" y="716795"/>
                  </a:lnTo>
                  <a:lnTo>
                    <a:pt x="1450965" y="716758"/>
                  </a:lnTo>
                  <a:lnTo>
                    <a:pt x="1472303" y="716719"/>
                  </a:lnTo>
                  <a:lnTo>
                    <a:pt x="1493640" y="716677"/>
                  </a:lnTo>
                  <a:lnTo>
                    <a:pt x="1514978" y="716631"/>
                  </a:lnTo>
                  <a:lnTo>
                    <a:pt x="1536316" y="716582"/>
                  </a:lnTo>
                  <a:lnTo>
                    <a:pt x="1557654" y="716529"/>
                  </a:lnTo>
                  <a:lnTo>
                    <a:pt x="1578991" y="716471"/>
                  </a:lnTo>
                  <a:lnTo>
                    <a:pt x="1600329" y="716409"/>
                  </a:lnTo>
                  <a:lnTo>
                    <a:pt x="1621667" y="716342"/>
                  </a:lnTo>
                  <a:lnTo>
                    <a:pt x="1643005" y="716270"/>
                  </a:lnTo>
                  <a:lnTo>
                    <a:pt x="1664342" y="716192"/>
                  </a:lnTo>
                  <a:lnTo>
                    <a:pt x="1685680" y="716107"/>
                  </a:lnTo>
                  <a:lnTo>
                    <a:pt x="1707018" y="716016"/>
                  </a:lnTo>
                  <a:lnTo>
                    <a:pt x="1728355" y="715917"/>
                  </a:lnTo>
                  <a:lnTo>
                    <a:pt x="1749693" y="715811"/>
                  </a:lnTo>
                  <a:lnTo>
                    <a:pt x="1771031" y="715696"/>
                  </a:lnTo>
                  <a:lnTo>
                    <a:pt x="1792369" y="715573"/>
                  </a:lnTo>
                  <a:lnTo>
                    <a:pt x="1813706" y="715439"/>
                  </a:lnTo>
                  <a:lnTo>
                    <a:pt x="1835044" y="715294"/>
                  </a:lnTo>
                  <a:lnTo>
                    <a:pt x="1856382" y="715138"/>
                  </a:lnTo>
                  <a:lnTo>
                    <a:pt x="1877720" y="714970"/>
                  </a:lnTo>
                  <a:lnTo>
                    <a:pt x="1899057" y="714788"/>
                  </a:lnTo>
                  <a:lnTo>
                    <a:pt x="1920395" y="714592"/>
                  </a:lnTo>
                  <a:lnTo>
                    <a:pt x="1941733" y="714380"/>
                  </a:lnTo>
                  <a:lnTo>
                    <a:pt x="1963070" y="714151"/>
                  </a:lnTo>
                  <a:lnTo>
                    <a:pt x="1984408" y="713904"/>
                  </a:lnTo>
                  <a:lnTo>
                    <a:pt x="2005746" y="713638"/>
                  </a:lnTo>
                  <a:lnTo>
                    <a:pt x="2027084" y="713350"/>
                  </a:lnTo>
                  <a:lnTo>
                    <a:pt x="2048421" y="713040"/>
                  </a:lnTo>
                  <a:lnTo>
                    <a:pt x="2069759" y="712705"/>
                  </a:lnTo>
                  <a:lnTo>
                    <a:pt x="2091097" y="712344"/>
                  </a:lnTo>
                  <a:lnTo>
                    <a:pt x="2112435" y="711953"/>
                  </a:lnTo>
                  <a:lnTo>
                    <a:pt x="2133772" y="711533"/>
                  </a:lnTo>
                  <a:lnTo>
                    <a:pt x="2155110" y="711079"/>
                  </a:lnTo>
                  <a:lnTo>
                    <a:pt x="2176448" y="710589"/>
                  </a:lnTo>
                  <a:lnTo>
                    <a:pt x="2197785" y="710060"/>
                  </a:lnTo>
                  <a:lnTo>
                    <a:pt x="2219123" y="709490"/>
                  </a:lnTo>
                  <a:lnTo>
                    <a:pt x="2240461" y="708875"/>
                  </a:lnTo>
                  <a:lnTo>
                    <a:pt x="2261799" y="708213"/>
                  </a:lnTo>
                  <a:lnTo>
                    <a:pt x="2283136" y="707498"/>
                  </a:lnTo>
                  <a:lnTo>
                    <a:pt x="2304474" y="706727"/>
                  </a:lnTo>
                  <a:lnTo>
                    <a:pt x="2325812" y="705896"/>
                  </a:lnTo>
                  <a:lnTo>
                    <a:pt x="2347150" y="705001"/>
                  </a:lnTo>
                  <a:lnTo>
                    <a:pt x="2368487" y="704036"/>
                  </a:lnTo>
                  <a:lnTo>
                    <a:pt x="2389825" y="702997"/>
                  </a:lnTo>
                  <a:lnTo>
                    <a:pt x="2411163" y="701877"/>
                  </a:lnTo>
                  <a:lnTo>
                    <a:pt x="2432500" y="700671"/>
                  </a:lnTo>
                  <a:lnTo>
                    <a:pt x="2453838" y="699372"/>
                  </a:lnTo>
                  <a:lnTo>
                    <a:pt x="2475176" y="697974"/>
                  </a:lnTo>
                  <a:lnTo>
                    <a:pt x="2496514" y="696470"/>
                  </a:lnTo>
                  <a:lnTo>
                    <a:pt x="2517851" y="694851"/>
                  </a:lnTo>
                  <a:lnTo>
                    <a:pt x="2539189" y="693110"/>
                  </a:lnTo>
                  <a:lnTo>
                    <a:pt x="2560527" y="691237"/>
                  </a:lnTo>
                  <a:lnTo>
                    <a:pt x="2581865" y="689225"/>
                  </a:lnTo>
                  <a:lnTo>
                    <a:pt x="2603202" y="687062"/>
                  </a:lnTo>
                  <a:lnTo>
                    <a:pt x="2624540" y="684740"/>
                  </a:lnTo>
                  <a:lnTo>
                    <a:pt x="2645878" y="682246"/>
                  </a:lnTo>
                  <a:lnTo>
                    <a:pt x="2667215" y="679570"/>
                  </a:lnTo>
                  <a:lnTo>
                    <a:pt x="2688553" y="676699"/>
                  </a:lnTo>
                  <a:lnTo>
                    <a:pt x="2709891" y="673621"/>
                  </a:lnTo>
                  <a:lnTo>
                    <a:pt x="2731229" y="670324"/>
                  </a:lnTo>
                  <a:lnTo>
                    <a:pt x="2752566" y="666793"/>
                  </a:lnTo>
                  <a:lnTo>
                    <a:pt x="2773904" y="663014"/>
                  </a:lnTo>
                  <a:lnTo>
                    <a:pt x="2795242" y="658973"/>
                  </a:lnTo>
                  <a:lnTo>
                    <a:pt x="2816580" y="654655"/>
                  </a:lnTo>
                  <a:lnTo>
                    <a:pt x="2837917" y="650044"/>
                  </a:lnTo>
                  <a:lnTo>
                    <a:pt x="2859255" y="645124"/>
                  </a:lnTo>
                  <a:lnTo>
                    <a:pt x="2880593" y="639880"/>
                  </a:lnTo>
                  <a:lnTo>
                    <a:pt x="2901931" y="634294"/>
                  </a:lnTo>
                  <a:lnTo>
                    <a:pt x="2923268" y="628352"/>
                  </a:lnTo>
                  <a:lnTo>
                    <a:pt x="2944606" y="622037"/>
                  </a:lnTo>
                  <a:lnTo>
                    <a:pt x="2965944" y="615332"/>
                  </a:lnTo>
                  <a:lnTo>
                    <a:pt x="2987281" y="608223"/>
                  </a:lnTo>
                  <a:lnTo>
                    <a:pt x="3008619" y="600695"/>
                  </a:lnTo>
                  <a:lnTo>
                    <a:pt x="3029957" y="592732"/>
                  </a:lnTo>
                  <a:lnTo>
                    <a:pt x="3051295" y="584323"/>
                  </a:lnTo>
                  <a:lnTo>
                    <a:pt x="3072632" y="575454"/>
                  </a:lnTo>
                  <a:lnTo>
                    <a:pt x="3093970" y="566114"/>
                  </a:lnTo>
                  <a:lnTo>
                    <a:pt x="3115308" y="556295"/>
                  </a:lnTo>
                  <a:lnTo>
                    <a:pt x="3136646" y="545990"/>
                  </a:lnTo>
                  <a:lnTo>
                    <a:pt x="3157983" y="535191"/>
                  </a:lnTo>
                  <a:lnTo>
                    <a:pt x="3179321" y="523897"/>
                  </a:lnTo>
                  <a:lnTo>
                    <a:pt x="3200659" y="512106"/>
                  </a:lnTo>
                  <a:lnTo>
                    <a:pt x="3221996" y="499820"/>
                  </a:lnTo>
                  <a:lnTo>
                    <a:pt x="3243334" y="487043"/>
                  </a:lnTo>
                  <a:lnTo>
                    <a:pt x="3264672" y="473783"/>
                  </a:lnTo>
                  <a:lnTo>
                    <a:pt x="3286010" y="460048"/>
                  </a:lnTo>
                  <a:lnTo>
                    <a:pt x="3307347" y="445852"/>
                  </a:lnTo>
                  <a:lnTo>
                    <a:pt x="3328685" y="431210"/>
                  </a:lnTo>
                  <a:lnTo>
                    <a:pt x="3350023" y="416140"/>
                  </a:lnTo>
                  <a:lnTo>
                    <a:pt x="3371361" y="400663"/>
                  </a:lnTo>
                  <a:lnTo>
                    <a:pt x="3392698" y="384801"/>
                  </a:lnTo>
                  <a:lnTo>
                    <a:pt x="3414036" y="368579"/>
                  </a:lnTo>
                  <a:lnTo>
                    <a:pt x="3435374" y="352025"/>
                  </a:lnTo>
                  <a:lnTo>
                    <a:pt x="3456711" y="335166"/>
                  </a:lnTo>
                  <a:lnTo>
                    <a:pt x="3478049" y="318033"/>
                  </a:lnTo>
                  <a:lnTo>
                    <a:pt x="3499387" y="300657"/>
                  </a:lnTo>
                  <a:lnTo>
                    <a:pt x="3520725" y="283069"/>
                  </a:lnTo>
                  <a:lnTo>
                    <a:pt x="3542062" y="265302"/>
                  </a:lnTo>
                  <a:lnTo>
                    <a:pt x="3563400" y="247388"/>
                  </a:lnTo>
                  <a:lnTo>
                    <a:pt x="3584738" y="229362"/>
                  </a:lnTo>
                  <a:lnTo>
                    <a:pt x="3606076" y="211257"/>
                  </a:lnTo>
                  <a:lnTo>
                    <a:pt x="3627413" y="193106"/>
                  </a:lnTo>
                  <a:lnTo>
                    <a:pt x="3648751" y="174943"/>
                  </a:lnTo>
                  <a:lnTo>
                    <a:pt x="3670089" y="156802"/>
                  </a:lnTo>
                  <a:lnTo>
                    <a:pt x="3691426" y="138716"/>
                  </a:lnTo>
                  <a:lnTo>
                    <a:pt x="3712764" y="120720"/>
                  </a:lnTo>
                  <a:lnTo>
                    <a:pt x="3734102" y="102846"/>
                  </a:lnTo>
                  <a:lnTo>
                    <a:pt x="3755440" y="85127"/>
                  </a:lnTo>
                  <a:lnTo>
                    <a:pt x="3776777" y="67598"/>
                  </a:lnTo>
                  <a:lnTo>
                    <a:pt x="3798115" y="50289"/>
                  </a:lnTo>
                  <a:lnTo>
                    <a:pt x="3819453" y="33233"/>
                  </a:lnTo>
                  <a:lnTo>
                    <a:pt x="3840791" y="16460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0092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2"/>
            <p:cNvSpPr/>
            <p:nvPr/>
          </p:nvSpPr>
          <p:spPr>
            <a:xfrm>
              <a:off x="4848104" y="3812232"/>
              <a:ext cx="3862128" cy="630115"/>
            </a:xfrm>
            <a:custGeom>
              <a:avLst/>
              <a:pathLst>
                <a:path w="3862128" h="630115">
                  <a:moveTo>
                    <a:pt x="0" y="630115"/>
                  </a:moveTo>
                  <a:lnTo>
                    <a:pt x="21337" y="630115"/>
                  </a:lnTo>
                  <a:lnTo>
                    <a:pt x="42675" y="630115"/>
                  </a:lnTo>
                  <a:lnTo>
                    <a:pt x="64013" y="630114"/>
                  </a:lnTo>
                  <a:lnTo>
                    <a:pt x="85350" y="630114"/>
                  </a:lnTo>
                  <a:lnTo>
                    <a:pt x="106688" y="630114"/>
                  </a:lnTo>
                  <a:lnTo>
                    <a:pt x="128026" y="630114"/>
                  </a:lnTo>
                  <a:lnTo>
                    <a:pt x="149364" y="630114"/>
                  </a:lnTo>
                  <a:lnTo>
                    <a:pt x="170701" y="630113"/>
                  </a:lnTo>
                  <a:lnTo>
                    <a:pt x="192039" y="630113"/>
                  </a:lnTo>
                  <a:lnTo>
                    <a:pt x="213377" y="630113"/>
                  </a:lnTo>
                  <a:lnTo>
                    <a:pt x="234715" y="630113"/>
                  </a:lnTo>
                  <a:lnTo>
                    <a:pt x="256052" y="630112"/>
                  </a:lnTo>
                  <a:lnTo>
                    <a:pt x="277390" y="630112"/>
                  </a:lnTo>
                  <a:lnTo>
                    <a:pt x="298728" y="630112"/>
                  </a:lnTo>
                  <a:lnTo>
                    <a:pt x="320065" y="630111"/>
                  </a:lnTo>
                  <a:lnTo>
                    <a:pt x="341403" y="630111"/>
                  </a:lnTo>
                  <a:lnTo>
                    <a:pt x="362741" y="630110"/>
                  </a:lnTo>
                  <a:lnTo>
                    <a:pt x="384079" y="630110"/>
                  </a:lnTo>
                  <a:lnTo>
                    <a:pt x="405416" y="630109"/>
                  </a:lnTo>
                  <a:lnTo>
                    <a:pt x="426754" y="630108"/>
                  </a:lnTo>
                  <a:lnTo>
                    <a:pt x="448092" y="630108"/>
                  </a:lnTo>
                  <a:lnTo>
                    <a:pt x="469430" y="630107"/>
                  </a:lnTo>
                  <a:lnTo>
                    <a:pt x="490767" y="630106"/>
                  </a:lnTo>
                  <a:lnTo>
                    <a:pt x="512105" y="630106"/>
                  </a:lnTo>
                  <a:lnTo>
                    <a:pt x="533443" y="630105"/>
                  </a:lnTo>
                  <a:lnTo>
                    <a:pt x="554780" y="630104"/>
                  </a:lnTo>
                  <a:lnTo>
                    <a:pt x="576118" y="630103"/>
                  </a:lnTo>
                  <a:lnTo>
                    <a:pt x="597456" y="630102"/>
                  </a:lnTo>
                  <a:lnTo>
                    <a:pt x="618794" y="630100"/>
                  </a:lnTo>
                  <a:lnTo>
                    <a:pt x="640131" y="630099"/>
                  </a:lnTo>
                  <a:lnTo>
                    <a:pt x="661469" y="630098"/>
                  </a:lnTo>
                  <a:lnTo>
                    <a:pt x="682807" y="630096"/>
                  </a:lnTo>
                  <a:lnTo>
                    <a:pt x="704145" y="630094"/>
                  </a:lnTo>
                  <a:lnTo>
                    <a:pt x="725482" y="630093"/>
                  </a:lnTo>
                  <a:lnTo>
                    <a:pt x="746820" y="630091"/>
                  </a:lnTo>
                  <a:lnTo>
                    <a:pt x="768158" y="630089"/>
                  </a:lnTo>
                  <a:lnTo>
                    <a:pt x="789495" y="630086"/>
                  </a:lnTo>
                  <a:lnTo>
                    <a:pt x="810833" y="630084"/>
                  </a:lnTo>
                  <a:lnTo>
                    <a:pt x="832171" y="630081"/>
                  </a:lnTo>
                  <a:lnTo>
                    <a:pt x="853509" y="630078"/>
                  </a:lnTo>
                  <a:lnTo>
                    <a:pt x="874846" y="630075"/>
                  </a:lnTo>
                  <a:lnTo>
                    <a:pt x="896184" y="630072"/>
                  </a:lnTo>
                  <a:lnTo>
                    <a:pt x="917522" y="630069"/>
                  </a:lnTo>
                  <a:lnTo>
                    <a:pt x="938860" y="630065"/>
                  </a:lnTo>
                  <a:lnTo>
                    <a:pt x="960197" y="630060"/>
                  </a:lnTo>
                  <a:lnTo>
                    <a:pt x="981535" y="630056"/>
                  </a:lnTo>
                  <a:lnTo>
                    <a:pt x="1002873" y="630051"/>
                  </a:lnTo>
                  <a:lnTo>
                    <a:pt x="1024210" y="630046"/>
                  </a:lnTo>
                  <a:lnTo>
                    <a:pt x="1045548" y="630040"/>
                  </a:lnTo>
                  <a:lnTo>
                    <a:pt x="1066886" y="630034"/>
                  </a:lnTo>
                  <a:lnTo>
                    <a:pt x="1088224" y="630027"/>
                  </a:lnTo>
                  <a:lnTo>
                    <a:pt x="1109561" y="630020"/>
                  </a:lnTo>
                  <a:lnTo>
                    <a:pt x="1130899" y="630013"/>
                  </a:lnTo>
                  <a:lnTo>
                    <a:pt x="1152237" y="630004"/>
                  </a:lnTo>
                  <a:lnTo>
                    <a:pt x="1173575" y="629995"/>
                  </a:lnTo>
                  <a:lnTo>
                    <a:pt x="1194912" y="629986"/>
                  </a:lnTo>
                  <a:lnTo>
                    <a:pt x="1216250" y="629975"/>
                  </a:lnTo>
                  <a:lnTo>
                    <a:pt x="1237588" y="629964"/>
                  </a:lnTo>
                  <a:lnTo>
                    <a:pt x="1258925" y="629952"/>
                  </a:lnTo>
                  <a:lnTo>
                    <a:pt x="1280263" y="629938"/>
                  </a:lnTo>
                  <a:lnTo>
                    <a:pt x="1301601" y="629924"/>
                  </a:lnTo>
                  <a:lnTo>
                    <a:pt x="1322939" y="629909"/>
                  </a:lnTo>
                  <a:lnTo>
                    <a:pt x="1344276" y="629892"/>
                  </a:lnTo>
                  <a:lnTo>
                    <a:pt x="1365614" y="629874"/>
                  </a:lnTo>
                  <a:lnTo>
                    <a:pt x="1386952" y="629855"/>
                  </a:lnTo>
                  <a:lnTo>
                    <a:pt x="1408290" y="629834"/>
                  </a:lnTo>
                  <a:lnTo>
                    <a:pt x="1429627" y="629811"/>
                  </a:lnTo>
                  <a:lnTo>
                    <a:pt x="1450965" y="629787"/>
                  </a:lnTo>
                  <a:lnTo>
                    <a:pt x="1472303" y="629760"/>
                  </a:lnTo>
                  <a:lnTo>
                    <a:pt x="1493640" y="629732"/>
                  </a:lnTo>
                  <a:lnTo>
                    <a:pt x="1514978" y="629701"/>
                  </a:lnTo>
                  <a:lnTo>
                    <a:pt x="1536316" y="629668"/>
                  </a:lnTo>
                  <a:lnTo>
                    <a:pt x="1557654" y="629632"/>
                  </a:lnTo>
                  <a:lnTo>
                    <a:pt x="1578991" y="629593"/>
                  </a:lnTo>
                  <a:lnTo>
                    <a:pt x="1600329" y="629551"/>
                  </a:lnTo>
                  <a:lnTo>
                    <a:pt x="1621667" y="629506"/>
                  </a:lnTo>
                  <a:lnTo>
                    <a:pt x="1643005" y="629457"/>
                  </a:lnTo>
                  <a:lnTo>
                    <a:pt x="1664342" y="629404"/>
                  </a:lnTo>
                  <a:lnTo>
                    <a:pt x="1685680" y="629347"/>
                  </a:lnTo>
                  <a:lnTo>
                    <a:pt x="1707018" y="629285"/>
                  </a:lnTo>
                  <a:lnTo>
                    <a:pt x="1728355" y="629219"/>
                  </a:lnTo>
                  <a:lnTo>
                    <a:pt x="1749693" y="629147"/>
                  </a:lnTo>
                  <a:lnTo>
                    <a:pt x="1771031" y="629070"/>
                  </a:lnTo>
                  <a:lnTo>
                    <a:pt x="1792369" y="628986"/>
                  </a:lnTo>
                  <a:lnTo>
                    <a:pt x="1813706" y="628896"/>
                  </a:lnTo>
                  <a:lnTo>
                    <a:pt x="1835044" y="628798"/>
                  </a:lnTo>
                  <a:lnTo>
                    <a:pt x="1856382" y="628693"/>
                  </a:lnTo>
                  <a:lnTo>
                    <a:pt x="1877720" y="628579"/>
                  </a:lnTo>
                  <a:lnTo>
                    <a:pt x="1899057" y="628456"/>
                  </a:lnTo>
                  <a:lnTo>
                    <a:pt x="1920395" y="628323"/>
                  </a:lnTo>
                  <a:lnTo>
                    <a:pt x="1941733" y="628180"/>
                  </a:lnTo>
                  <a:lnTo>
                    <a:pt x="1963070" y="628026"/>
                  </a:lnTo>
                  <a:lnTo>
                    <a:pt x="1984408" y="627859"/>
                  </a:lnTo>
                  <a:lnTo>
                    <a:pt x="2005746" y="627678"/>
                  </a:lnTo>
                  <a:lnTo>
                    <a:pt x="2027084" y="627484"/>
                  </a:lnTo>
                  <a:lnTo>
                    <a:pt x="2048421" y="627274"/>
                  </a:lnTo>
                  <a:lnTo>
                    <a:pt x="2069759" y="627047"/>
                  </a:lnTo>
                  <a:lnTo>
                    <a:pt x="2091097" y="626802"/>
                  </a:lnTo>
                  <a:lnTo>
                    <a:pt x="2112435" y="626538"/>
                  </a:lnTo>
                  <a:lnTo>
                    <a:pt x="2133772" y="626253"/>
                  </a:lnTo>
                  <a:lnTo>
                    <a:pt x="2155110" y="625945"/>
                  </a:lnTo>
                  <a:lnTo>
                    <a:pt x="2176448" y="625613"/>
                  </a:lnTo>
                  <a:lnTo>
                    <a:pt x="2197785" y="625255"/>
                  </a:lnTo>
                  <a:lnTo>
                    <a:pt x="2219123" y="624868"/>
                  </a:lnTo>
                  <a:lnTo>
                    <a:pt x="2240461" y="624451"/>
                  </a:lnTo>
                  <a:lnTo>
                    <a:pt x="2261799" y="624001"/>
                  </a:lnTo>
                  <a:lnTo>
                    <a:pt x="2283136" y="623515"/>
                  </a:lnTo>
                  <a:lnTo>
                    <a:pt x="2304474" y="622991"/>
                  </a:lnTo>
                  <a:lnTo>
                    <a:pt x="2325812" y="622426"/>
                  </a:lnTo>
                  <a:lnTo>
                    <a:pt x="2347150" y="621817"/>
                  </a:lnTo>
                  <a:lnTo>
                    <a:pt x="2368487" y="621159"/>
                  </a:lnTo>
                  <a:lnTo>
                    <a:pt x="2389825" y="620451"/>
                  </a:lnTo>
                  <a:lnTo>
                    <a:pt x="2411163" y="619687"/>
                  </a:lnTo>
                  <a:lnTo>
                    <a:pt x="2432500" y="618863"/>
                  </a:lnTo>
                  <a:lnTo>
                    <a:pt x="2453838" y="617975"/>
                  </a:lnTo>
                  <a:lnTo>
                    <a:pt x="2475176" y="617018"/>
                  </a:lnTo>
                  <a:lnTo>
                    <a:pt x="2496514" y="615988"/>
                  </a:lnTo>
                  <a:lnTo>
                    <a:pt x="2517851" y="614877"/>
                  </a:lnTo>
                  <a:lnTo>
                    <a:pt x="2539189" y="613681"/>
                  </a:lnTo>
                  <a:lnTo>
                    <a:pt x="2560527" y="612394"/>
                  </a:lnTo>
                  <a:lnTo>
                    <a:pt x="2581865" y="611007"/>
                  </a:lnTo>
                  <a:lnTo>
                    <a:pt x="2603202" y="609515"/>
                  </a:lnTo>
                  <a:lnTo>
                    <a:pt x="2624540" y="607910"/>
                  </a:lnTo>
                  <a:lnTo>
                    <a:pt x="2645878" y="606183"/>
                  </a:lnTo>
                  <a:lnTo>
                    <a:pt x="2667215" y="604326"/>
                  </a:lnTo>
                  <a:lnTo>
                    <a:pt x="2688553" y="602330"/>
                  </a:lnTo>
                  <a:lnTo>
                    <a:pt x="2709891" y="600185"/>
                  </a:lnTo>
                  <a:lnTo>
                    <a:pt x="2731229" y="597881"/>
                  </a:lnTo>
                  <a:lnTo>
                    <a:pt x="2752566" y="595407"/>
                  </a:lnTo>
                  <a:lnTo>
                    <a:pt x="2773904" y="592752"/>
                  </a:lnTo>
                  <a:lnTo>
                    <a:pt x="2795242" y="589904"/>
                  </a:lnTo>
                  <a:lnTo>
                    <a:pt x="2816580" y="586851"/>
                  </a:lnTo>
                  <a:lnTo>
                    <a:pt x="2837917" y="583579"/>
                  </a:lnTo>
                  <a:lnTo>
                    <a:pt x="2859255" y="580075"/>
                  </a:lnTo>
                  <a:lnTo>
                    <a:pt x="2880593" y="576325"/>
                  </a:lnTo>
                  <a:lnTo>
                    <a:pt x="2901931" y="572315"/>
                  </a:lnTo>
                  <a:lnTo>
                    <a:pt x="2923268" y="568029"/>
                  </a:lnTo>
                  <a:lnTo>
                    <a:pt x="2944606" y="563452"/>
                  </a:lnTo>
                  <a:lnTo>
                    <a:pt x="2965944" y="558568"/>
                  </a:lnTo>
                  <a:lnTo>
                    <a:pt x="2987281" y="553361"/>
                  </a:lnTo>
                  <a:lnTo>
                    <a:pt x="3008619" y="547815"/>
                  </a:lnTo>
                  <a:lnTo>
                    <a:pt x="3029957" y="541914"/>
                  </a:lnTo>
                  <a:lnTo>
                    <a:pt x="3051295" y="535642"/>
                  </a:lnTo>
                  <a:lnTo>
                    <a:pt x="3072632" y="528983"/>
                  </a:lnTo>
                  <a:lnTo>
                    <a:pt x="3093970" y="521921"/>
                  </a:lnTo>
                  <a:lnTo>
                    <a:pt x="3115308" y="514440"/>
                  </a:lnTo>
                  <a:lnTo>
                    <a:pt x="3136646" y="506528"/>
                  </a:lnTo>
                  <a:lnTo>
                    <a:pt x="3157983" y="498170"/>
                  </a:lnTo>
                  <a:lnTo>
                    <a:pt x="3179321" y="489353"/>
                  </a:lnTo>
                  <a:lnTo>
                    <a:pt x="3200659" y="480068"/>
                  </a:lnTo>
                  <a:lnTo>
                    <a:pt x="3221996" y="470304"/>
                  </a:lnTo>
                  <a:lnTo>
                    <a:pt x="3243334" y="460054"/>
                  </a:lnTo>
                  <a:lnTo>
                    <a:pt x="3264672" y="449311"/>
                  </a:lnTo>
                  <a:lnTo>
                    <a:pt x="3286010" y="438074"/>
                  </a:lnTo>
                  <a:lnTo>
                    <a:pt x="3307347" y="426339"/>
                  </a:lnTo>
                  <a:lnTo>
                    <a:pt x="3328685" y="414109"/>
                  </a:lnTo>
                  <a:lnTo>
                    <a:pt x="3350023" y="401388"/>
                  </a:lnTo>
                  <a:lnTo>
                    <a:pt x="3371361" y="388182"/>
                  </a:lnTo>
                  <a:lnTo>
                    <a:pt x="3392698" y="374500"/>
                  </a:lnTo>
                  <a:lnTo>
                    <a:pt x="3414036" y="360356"/>
                  </a:lnTo>
                  <a:lnTo>
                    <a:pt x="3435374" y="345764"/>
                  </a:lnTo>
                  <a:lnTo>
                    <a:pt x="3456711" y="330741"/>
                  </a:lnTo>
                  <a:lnTo>
                    <a:pt x="3478049" y="315309"/>
                  </a:lnTo>
                  <a:lnTo>
                    <a:pt x="3499387" y="299490"/>
                  </a:lnTo>
                  <a:lnTo>
                    <a:pt x="3520725" y="283308"/>
                  </a:lnTo>
                  <a:lnTo>
                    <a:pt x="3542062" y="266790"/>
                  </a:lnTo>
                  <a:lnTo>
                    <a:pt x="3563400" y="249964"/>
                  </a:lnTo>
                  <a:lnTo>
                    <a:pt x="3584738" y="232861"/>
                  </a:lnTo>
                  <a:lnTo>
                    <a:pt x="3606076" y="215510"/>
                  </a:lnTo>
                  <a:lnTo>
                    <a:pt x="3627413" y="197945"/>
                  </a:lnTo>
                  <a:lnTo>
                    <a:pt x="3648751" y="180196"/>
                  </a:lnTo>
                  <a:lnTo>
                    <a:pt x="3670089" y="162298"/>
                  </a:lnTo>
                  <a:lnTo>
                    <a:pt x="3691426" y="144283"/>
                  </a:lnTo>
                  <a:lnTo>
                    <a:pt x="3712764" y="126185"/>
                  </a:lnTo>
                  <a:lnTo>
                    <a:pt x="3734102" y="108038"/>
                  </a:lnTo>
                  <a:lnTo>
                    <a:pt x="3755440" y="89874"/>
                  </a:lnTo>
                  <a:lnTo>
                    <a:pt x="3776777" y="71729"/>
                  </a:lnTo>
                  <a:lnTo>
                    <a:pt x="3798115" y="53635"/>
                  </a:lnTo>
                  <a:lnTo>
                    <a:pt x="3819453" y="35627"/>
                  </a:lnTo>
                  <a:lnTo>
                    <a:pt x="3840791" y="17737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0096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rc873"/>
            <p:cNvSpPr/>
            <p:nvPr/>
          </p:nvSpPr>
          <p:spPr>
            <a:xfrm>
              <a:off x="5908651" y="4414672"/>
              <a:ext cx="55355" cy="27677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rc874"/>
            <p:cNvSpPr/>
            <p:nvPr/>
          </p:nvSpPr>
          <p:spPr>
            <a:xfrm>
              <a:off x="6053093" y="4409750"/>
              <a:ext cx="65198" cy="32599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rc875"/>
            <p:cNvSpPr/>
            <p:nvPr/>
          </p:nvSpPr>
          <p:spPr>
            <a:xfrm>
              <a:off x="6201683" y="4408976"/>
              <a:ext cx="66747" cy="33373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rc876"/>
            <p:cNvSpPr/>
            <p:nvPr/>
          </p:nvSpPr>
          <p:spPr>
            <a:xfrm>
              <a:off x="6353076" y="4401133"/>
              <a:ext cx="62689" cy="41215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rc877"/>
            <p:cNvSpPr/>
            <p:nvPr/>
          </p:nvSpPr>
          <p:spPr>
            <a:xfrm>
              <a:off x="6500563" y="4409127"/>
              <a:ext cx="66443" cy="33221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rc878"/>
            <p:cNvSpPr/>
            <p:nvPr/>
          </p:nvSpPr>
          <p:spPr>
            <a:xfrm>
              <a:off x="6649113" y="4404085"/>
              <a:ext cx="68072" cy="38263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rc879"/>
            <p:cNvSpPr/>
            <p:nvPr/>
          </p:nvSpPr>
          <p:spPr>
            <a:xfrm>
              <a:off x="6797200" y="4407036"/>
              <a:ext cx="70626" cy="35313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rc880"/>
            <p:cNvSpPr/>
            <p:nvPr/>
          </p:nvSpPr>
          <p:spPr>
            <a:xfrm>
              <a:off x="6945251" y="4403111"/>
              <a:ext cx="73252" cy="39237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rc881"/>
            <p:cNvSpPr/>
            <p:nvPr/>
          </p:nvSpPr>
          <p:spPr>
            <a:xfrm>
              <a:off x="7093776" y="4400368"/>
              <a:ext cx="74931" cy="41981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rc882"/>
            <p:cNvSpPr/>
            <p:nvPr/>
          </p:nvSpPr>
          <p:spPr>
            <a:xfrm>
              <a:off x="7243432" y="4392515"/>
              <a:ext cx="74346" cy="49834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rc883"/>
            <p:cNvSpPr/>
            <p:nvPr/>
          </p:nvSpPr>
          <p:spPr>
            <a:xfrm>
              <a:off x="7392596" y="4392743"/>
              <a:ext cx="74747" cy="49605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rc884"/>
            <p:cNvSpPr/>
            <p:nvPr/>
          </p:nvSpPr>
          <p:spPr>
            <a:xfrm>
              <a:off x="7541699" y="4372537"/>
              <a:ext cx="75268" cy="69812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rc885"/>
            <p:cNvSpPr/>
            <p:nvPr/>
          </p:nvSpPr>
          <p:spPr>
            <a:xfrm>
              <a:off x="7690469" y="4331965"/>
              <a:ext cx="76457" cy="76457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rc886"/>
            <p:cNvSpPr/>
            <p:nvPr/>
          </p:nvSpPr>
          <p:spPr>
            <a:xfrm>
              <a:off x="7841015" y="4260526"/>
              <a:ext cx="74093" cy="74093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rc887"/>
            <p:cNvSpPr/>
            <p:nvPr/>
          </p:nvSpPr>
          <p:spPr>
            <a:xfrm>
              <a:off x="7991969" y="4182190"/>
              <a:ext cx="70914" cy="70914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rc888"/>
            <p:cNvSpPr/>
            <p:nvPr/>
          </p:nvSpPr>
          <p:spPr>
            <a:xfrm>
              <a:off x="8147904" y="4088979"/>
              <a:ext cx="57771" cy="57771"/>
            </a:xfrm>
            <a:prstGeom prst="rect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rc889"/>
            <p:cNvSpPr/>
            <p:nvPr/>
          </p:nvSpPr>
          <p:spPr>
            <a:xfrm>
              <a:off x="5912841" y="4418862"/>
              <a:ext cx="46974" cy="23487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rc890"/>
            <p:cNvSpPr/>
            <p:nvPr/>
          </p:nvSpPr>
          <p:spPr>
            <a:xfrm>
              <a:off x="6057972" y="4414629"/>
              <a:ext cx="55440" cy="27720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rc891"/>
            <p:cNvSpPr/>
            <p:nvPr/>
          </p:nvSpPr>
          <p:spPr>
            <a:xfrm>
              <a:off x="6206204" y="4413497"/>
              <a:ext cx="57704" cy="28852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rc892"/>
            <p:cNvSpPr/>
            <p:nvPr/>
          </p:nvSpPr>
          <p:spPr>
            <a:xfrm>
              <a:off x="6354620" y="4412549"/>
              <a:ext cx="59600" cy="29800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rc893"/>
            <p:cNvSpPr/>
            <p:nvPr/>
          </p:nvSpPr>
          <p:spPr>
            <a:xfrm>
              <a:off x="6503633" y="4412197"/>
              <a:ext cx="60303" cy="30151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rc894"/>
            <p:cNvSpPr/>
            <p:nvPr/>
          </p:nvSpPr>
          <p:spPr>
            <a:xfrm>
              <a:off x="6652717" y="4411917"/>
              <a:ext cx="60863" cy="30431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rc895"/>
            <p:cNvSpPr/>
            <p:nvPr/>
          </p:nvSpPr>
          <p:spPr>
            <a:xfrm>
              <a:off x="6801253" y="4411089"/>
              <a:ext cx="62519" cy="31259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rc896"/>
            <p:cNvSpPr/>
            <p:nvPr/>
          </p:nvSpPr>
          <p:spPr>
            <a:xfrm>
              <a:off x="6950126" y="4410598"/>
              <a:ext cx="63501" cy="31750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rc897"/>
            <p:cNvSpPr/>
            <p:nvPr/>
          </p:nvSpPr>
          <p:spPr>
            <a:xfrm>
              <a:off x="7097617" y="4408725"/>
              <a:ext cx="67247" cy="33623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rc898"/>
            <p:cNvSpPr/>
            <p:nvPr/>
          </p:nvSpPr>
          <p:spPr>
            <a:xfrm>
              <a:off x="7248365" y="4393846"/>
              <a:ext cx="64480" cy="48503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rc899"/>
            <p:cNvSpPr/>
            <p:nvPr/>
          </p:nvSpPr>
          <p:spPr>
            <a:xfrm>
              <a:off x="7396274" y="4377000"/>
              <a:ext cx="67391" cy="65349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rc900"/>
            <p:cNvSpPr/>
            <p:nvPr/>
          </p:nvSpPr>
          <p:spPr>
            <a:xfrm>
              <a:off x="7544808" y="4374503"/>
              <a:ext cx="69050" cy="67846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rc901"/>
            <p:cNvSpPr/>
            <p:nvPr/>
          </p:nvSpPr>
          <p:spPr>
            <a:xfrm>
              <a:off x="7696840" y="4361956"/>
              <a:ext cx="63715" cy="63715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rc902"/>
            <p:cNvSpPr/>
            <p:nvPr/>
          </p:nvSpPr>
          <p:spPr>
            <a:xfrm>
              <a:off x="7846430" y="4294871"/>
              <a:ext cx="63264" cy="63264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rc903"/>
            <p:cNvSpPr/>
            <p:nvPr/>
          </p:nvSpPr>
          <p:spPr>
            <a:xfrm>
              <a:off x="7997927" y="4242915"/>
              <a:ext cx="58997" cy="58997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rc904"/>
            <p:cNvSpPr/>
            <p:nvPr/>
          </p:nvSpPr>
          <p:spPr>
            <a:xfrm>
              <a:off x="8151905" y="4249233"/>
              <a:ext cx="49768" cy="49768"/>
            </a:xfrm>
            <a:prstGeom prst="rect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rc905"/>
            <p:cNvSpPr/>
            <p:nvPr/>
          </p:nvSpPr>
          <p:spPr>
            <a:xfrm>
              <a:off x="5913903" y="4419924"/>
              <a:ext cx="44849" cy="22424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rc906"/>
            <p:cNvSpPr/>
            <p:nvPr/>
          </p:nvSpPr>
          <p:spPr>
            <a:xfrm>
              <a:off x="6058538" y="4415195"/>
              <a:ext cx="54308" cy="27154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rc907"/>
            <p:cNvSpPr/>
            <p:nvPr/>
          </p:nvSpPr>
          <p:spPr>
            <a:xfrm>
              <a:off x="6207148" y="4414441"/>
              <a:ext cx="55816" cy="27908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rc908"/>
            <p:cNvSpPr/>
            <p:nvPr/>
          </p:nvSpPr>
          <p:spPr>
            <a:xfrm>
              <a:off x="6354537" y="4412465"/>
              <a:ext cx="59767" cy="29883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rc909"/>
            <p:cNvSpPr/>
            <p:nvPr/>
          </p:nvSpPr>
          <p:spPr>
            <a:xfrm>
              <a:off x="6504833" y="4413397"/>
              <a:ext cx="57904" cy="28952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rc910"/>
            <p:cNvSpPr/>
            <p:nvPr/>
          </p:nvSpPr>
          <p:spPr>
            <a:xfrm>
              <a:off x="6655647" y="4414847"/>
              <a:ext cx="55004" cy="27502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rc911"/>
            <p:cNvSpPr/>
            <p:nvPr/>
          </p:nvSpPr>
          <p:spPr>
            <a:xfrm>
              <a:off x="6808464" y="4368558"/>
              <a:ext cx="48098" cy="48098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rc912"/>
            <p:cNvSpPr/>
            <p:nvPr/>
          </p:nvSpPr>
          <p:spPr>
            <a:xfrm>
              <a:off x="6956169" y="4345218"/>
              <a:ext cx="51415" cy="51415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rc913"/>
            <p:cNvSpPr/>
            <p:nvPr/>
          </p:nvSpPr>
          <p:spPr>
            <a:xfrm>
              <a:off x="7100884" y="4374975"/>
              <a:ext cx="60713" cy="60713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rc914"/>
            <p:cNvSpPr/>
            <p:nvPr/>
          </p:nvSpPr>
          <p:spPr>
            <a:xfrm>
              <a:off x="7250026" y="4359006"/>
              <a:ext cx="61157" cy="61157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rc915"/>
            <p:cNvSpPr/>
            <p:nvPr/>
          </p:nvSpPr>
          <p:spPr>
            <a:xfrm>
              <a:off x="7400636" y="4385505"/>
              <a:ext cx="58666" cy="56844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rc916"/>
            <p:cNvSpPr/>
            <p:nvPr/>
          </p:nvSpPr>
          <p:spPr>
            <a:xfrm>
              <a:off x="7550414" y="4391685"/>
              <a:ext cx="57837" cy="50663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rc917"/>
            <p:cNvSpPr/>
            <p:nvPr/>
          </p:nvSpPr>
          <p:spPr>
            <a:xfrm>
              <a:off x="7698585" y="4395911"/>
              <a:ext cx="60224" cy="46437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rc918"/>
            <p:cNvSpPr/>
            <p:nvPr/>
          </p:nvSpPr>
          <p:spPr>
            <a:xfrm>
              <a:off x="7847531" y="4340680"/>
              <a:ext cx="61060" cy="61060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rc919"/>
            <p:cNvSpPr/>
            <p:nvPr/>
          </p:nvSpPr>
          <p:spPr>
            <a:xfrm>
              <a:off x="7999032" y="4289989"/>
              <a:ext cx="56787" cy="56787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rc920"/>
            <p:cNvSpPr/>
            <p:nvPr/>
          </p:nvSpPr>
          <p:spPr>
            <a:xfrm>
              <a:off x="8152346" y="4344214"/>
              <a:ext cx="48887" cy="48887"/>
            </a:xfrm>
            <a:prstGeom prst="rect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rc921"/>
            <p:cNvSpPr/>
            <p:nvPr/>
          </p:nvSpPr>
          <p:spPr>
            <a:xfrm>
              <a:off x="5913821" y="4419842"/>
              <a:ext cx="45014" cy="22507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rc922"/>
            <p:cNvSpPr/>
            <p:nvPr/>
          </p:nvSpPr>
          <p:spPr>
            <a:xfrm>
              <a:off x="6059131" y="4415788"/>
              <a:ext cx="53122" cy="26561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rc923"/>
            <p:cNvSpPr/>
            <p:nvPr/>
          </p:nvSpPr>
          <p:spPr>
            <a:xfrm>
              <a:off x="6207189" y="4414482"/>
              <a:ext cx="55734" cy="27867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rc924"/>
            <p:cNvSpPr/>
            <p:nvPr/>
          </p:nvSpPr>
          <p:spPr>
            <a:xfrm>
              <a:off x="6357750" y="4415679"/>
              <a:ext cx="53340" cy="26670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rc925"/>
            <p:cNvSpPr/>
            <p:nvPr/>
          </p:nvSpPr>
          <p:spPr>
            <a:xfrm>
              <a:off x="6506728" y="4415293"/>
              <a:ext cx="54113" cy="27056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rc926"/>
            <p:cNvSpPr/>
            <p:nvPr/>
          </p:nvSpPr>
          <p:spPr>
            <a:xfrm>
              <a:off x="6655602" y="4414802"/>
              <a:ext cx="55093" cy="27546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rc927"/>
            <p:cNvSpPr/>
            <p:nvPr/>
          </p:nvSpPr>
          <p:spPr>
            <a:xfrm>
              <a:off x="6803241" y="4413078"/>
              <a:ext cx="58543" cy="29271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rc928"/>
            <p:cNvSpPr/>
            <p:nvPr/>
          </p:nvSpPr>
          <p:spPr>
            <a:xfrm>
              <a:off x="6952991" y="4413463"/>
              <a:ext cx="57771" cy="28885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rc929"/>
            <p:cNvSpPr/>
            <p:nvPr/>
          </p:nvSpPr>
          <p:spPr>
            <a:xfrm>
              <a:off x="7100210" y="4403380"/>
              <a:ext cx="62061" cy="38969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rc930"/>
            <p:cNvSpPr/>
            <p:nvPr/>
          </p:nvSpPr>
          <p:spPr>
            <a:xfrm>
              <a:off x="7250414" y="4376893"/>
              <a:ext cx="60381" cy="60381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rc931"/>
            <p:cNvSpPr/>
            <p:nvPr/>
          </p:nvSpPr>
          <p:spPr>
            <a:xfrm>
              <a:off x="7398278" y="4394649"/>
              <a:ext cx="63383" cy="47700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rc932"/>
            <p:cNvSpPr/>
            <p:nvPr/>
          </p:nvSpPr>
          <p:spPr>
            <a:xfrm>
              <a:off x="7546260" y="4346050"/>
              <a:ext cx="66147" cy="66147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rc933"/>
            <p:cNvSpPr/>
            <p:nvPr/>
          </p:nvSpPr>
          <p:spPr>
            <a:xfrm>
              <a:off x="7695608" y="4293436"/>
              <a:ext cx="66179" cy="66179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rc934"/>
            <p:cNvSpPr/>
            <p:nvPr/>
          </p:nvSpPr>
          <p:spPr>
            <a:xfrm>
              <a:off x="7845294" y="4267610"/>
              <a:ext cx="65534" cy="65534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rc935"/>
            <p:cNvSpPr/>
            <p:nvPr/>
          </p:nvSpPr>
          <p:spPr>
            <a:xfrm>
              <a:off x="7995764" y="4175899"/>
              <a:ext cx="63323" cy="63323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rc936"/>
            <p:cNvSpPr/>
            <p:nvPr/>
          </p:nvSpPr>
          <p:spPr>
            <a:xfrm>
              <a:off x="8150726" y="4010279"/>
              <a:ext cx="52128" cy="52128"/>
            </a:xfrm>
            <a:prstGeom prst="rect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rc937"/>
            <p:cNvSpPr/>
            <p:nvPr/>
          </p:nvSpPr>
          <p:spPr>
            <a:xfrm>
              <a:off x="5913511" y="4419531"/>
              <a:ext cx="45635" cy="22817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rc938"/>
            <p:cNvSpPr/>
            <p:nvPr/>
          </p:nvSpPr>
          <p:spPr>
            <a:xfrm>
              <a:off x="6058080" y="4414737"/>
              <a:ext cx="55225" cy="27612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rc939"/>
            <p:cNvSpPr/>
            <p:nvPr/>
          </p:nvSpPr>
          <p:spPr>
            <a:xfrm>
              <a:off x="6207315" y="4414608"/>
              <a:ext cx="55483" cy="27741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rc940"/>
            <p:cNvSpPr/>
            <p:nvPr/>
          </p:nvSpPr>
          <p:spPr>
            <a:xfrm>
              <a:off x="6357009" y="4414937"/>
              <a:ext cx="54823" cy="27411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rc941"/>
            <p:cNvSpPr/>
            <p:nvPr/>
          </p:nvSpPr>
          <p:spPr>
            <a:xfrm>
              <a:off x="6504301" y="4412865"/>
              <a:ext cx="58967" cy="29483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rc942"/>
            <p:cNvSpPr/>
            <p:nvPr/>
          </p:nvSpPr>
          <p:spPr>
            <a:xfrm>
              <a:off x="6654792" y="4413992"/>
              <a:ext cx="56713" cy="28356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rc943"/>
            <p:cNvSpPr/>
            <p:nvPr/>
          </p:nvSpPr>
          <p:spPr>
            <a:xfrm>
              <a:off x="6803695" y="4413531"/>
              <a:ext cx="57636" cy="28818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rc944"/>
            <p:cNvSpPr/>
            <p:nvPr/>
          </p:nvSpPr>
          <p:spPr>
            <a:xfrm>
              <a:off x="6949210" y="4407824"/>
              <a:ext cx="65334" cy="34525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rc945"/>
            <p:cNvSpPr/>
            <p:nvPr/>
          </p:nvSpPr>
          <p:spPr>
            <a:xfrm>
              <a:off x="7098191" y="4397279"/>
              <a:ext cx="66100" cy="45069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rc946"/>
            <p:cNvSpPr/>
            <p:nvPr/>
          </p:nvSpPr>
          <p:spPr>
            <a:xfrm>
              <a:off x="7248006" y="4392786"/>
              <a:ext cx="65198" cy="49562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rc947"/>
            <p:cNvSpPr/>
            <p:nvPr/>
          </p:nvSpPr>
          <p:spPr>
            <a:xfrm>
              <a:off x="7397482" y="4361627"/>
              <a:ext cx="64975" cy="64975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rc948"/>
            <p:cNvSpPr/>
            <p:nvPr/>
          </p:nvSpPr>
          <p:spPr>
            <a:xfrm>
              <a:off x="7546591" y="4347401"/>
              <a:ext cx="65484" cy="65484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rc949"/>
            <p:cNvSpPr/>
            <p:nvPr/>
          </p:nvSpPr>
          <p:spPr>
            <a:xfrm>
              <a:off x="7696386" y="4289907"/>
              <a:ext cx="64623" cy="64623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rc950"/>
            <p:cNvSpPr/>
            <p:nvPr/>
          </p:nvSpPr>
          <p:spPr>
            <a:xfrm>
              <a:off x="7845344" y="4240436"/>
              <a:ext cx="65434" cy="65434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rc951"/>
            <p:cNvSpPr/>
            <p:nvPr/>
          </p:nvSpPr>
          <p:spPr>
            <a:xfrm>
              <a:off x="7996340" y="4183873"/>
              <a:ext cx="62172" cy="62172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rc952"/>
            <p:cNvSpPr/>
            <p:nvPr/>
          </p:nvSpPr>
          <p:spPr>
            <a:xfrm>
              <a:off x="8150884" y="4098097"/>
              <a:ext cx="51811" cy="51811"/>
            </a:xfrm>
            <a:prstGeom prst="rect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3"/>
            <p:cNvSpPr/>
            <p:nvPr/>
          </p:nvSpPr>
          <p:spPr>
            <a:xfrm>
              <a:off x="4848104" y="5817783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4"/>
            <p:cNvSpPr/>
            <p:nvPr/>
          </p:nvSpPr>
          <p:spPr>
            <a:xfrm>
              <a:off x="4848104" y="5552495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5"/>
            <p:cNvSpPr/>
            <p:nvPr/>
          </p:nvSpPr>
          <p:spPr>
            <a:xfrm>
              <a:off x="4848104" y="5287207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6"/>
            <p:cNvSpPr/>
            <p:nvPr/>
          </p:nvSpPr>
          <p:spPr>
            <a:xfrm>
              <a:off x="4848104" y="5021919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7"/>
            <p:cNvSpPr/>
            <p:nvPr/>
          </p:nvSpPr>
          <p:spPr>
            <a:xfrm>
              <a:off x="4848104" y="4756631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g958"/>
            <p:cNvSpPr/>
            <p:nvPr/>
          </p:nvSpPr>
          <p:spPr>
            <a:xfrm>
              <a:off x="4848104" y="4898703"/>
              <a:ext cx="3862128" cy="919080"/>
            </a:xfrm>
            <a:custGeom>
              <a:avLst/>
              <a:pathLst>
                <a:path w="3862128" h="919080">
                  <a:moveTo>
                    <a:pt x="0" y="919077"/>
                  </a:moveTo>
                  <a:lnTo>
                    <a:pt x="21337" y="919077"/>
                  </a:lnTo>
                  <a:lnTo>
                    <a:pt x="42675" y="919077"/>
                  </a:lnTo>
                  <a:lnTo>
                    <a:pt x="64013" y="919076"/>
                  </a:lnTo>
                  <a:lnTo>
                    <a:pt x="85350" y="919076"/>
                  </a:lnTo>
                  <a:lnTo>
                    <a:pt x="106688" y="919076"/>
                  </a:lnTo>
                  <a:lnTo>
                    <a:pt x="128026" y="919075"/>
                  </a:lnTo>
                  <a:lnTo>
                    <a:pt x="149364" y="919075"/>
                  </a:lnTo>
                  <a:lnTo>
                    <a:pt x="170701" y="919075"/>
                  </a:lnTo>
                  <a:lnTo>
                    <a:pt x="192039" y="919074"/>
                  </a:lnTo>
                  <a:lnTo>
                    <a:pt x="213377" y="919074"/>
                  </a:lnTo>
                  <a:lnTo>
                    <a:pt x="234715" y="919073"/>
                  </a:lnTo>
                  <a:lnTo>
                    <a:pt x="256052" y="919073"/>
                  </a:lnTo>
                  <a:lnTo>
                    <a:pt x="277390" y="919072"/>
                  </a:lnTo>
                  <a:lnTo>
                    <a:pt x="298728" y="919071"/>
                  </a:lnTo>
                  <a:lnTo>
                    <a:pt x="320065" y="919071"/>
                  </a:lnTo>
                  <a:lnTo>
                    <a:pt x="341403" y="919070"/>
                  </a:lnTo>
                  <a:lnTo>
                    <a:pt x="362741" y="919069"/>
                  </a:lnTo>
                  <a:lnTo>
                    <a:pt x="384079" y="919068"/>
                  </a:lnTo>
                  <a:lnTo>
                    <a:pt x="405416" y="919067"/>
                  </a:lnTo>
                  <a:lnTo>
                    <a:pt x="426754" y="919066"/>
                  </a:lnTo>
                  <a:lnTo>
                    <a:pt x="448092" y="919065"/>
                  </a:lnTo>
                  <a:lnTo>
                    <a:pt x="469430" y="919064"/>
                  </a:lnTo>
                  <a:lnTo>
                    <a:pt x="490767" y="919062"/>
                  </a:lnTo>
                  <a:lnTo>
                    <a:pt x="512105" y="919061"/>
                  </a:lnTo>
                  <a:lnTo>
                    <a:pt x="533443" y="919059"/>
                  </a:lnTo>
                  <a:lnTo>
                    <a:pt x="554780" y="919057"/>
                  </a:lnTo>
                  <a:lnTo>
                    <a:pt x="576118" y="919056"/>
                  </a:lnTo>
                  <a:lnTo>
                    <a:pt x="597456" y="919054"/>
                  </a:lnTo>
                  <a:lnTo>
                    <a:pt x="618794" y="919051"/>
                  </a:lnTo>
                  <a:lnTo>
                    <a:pt x="640131" y="919049"/>
                  </a:lnTo>
                  <a:lnTo>
                    <a:pt x="661469" y="919047"/>
                  </a:lnTo>
                  <a:lnTo>
                    <a:pt x="682807" y="919044"/>
                  </a:lnTo>
                  <a:lnTo>
                    <a:pt x="704145" y="919041"/>
                  </a:lnTo>
                  <a:lnTo>
                    <a:pt x="725482" y="919038"/>
                  </a:lnTo>
                  <a:lnTo>
                    <a:pt x="746820" y="919034"/>
                  </a:lnTo>
                  <a:lnTo>
                    <a:pt x="768158" y="919030"/>
                  </a:lnTo>
                  <a:lnTo>
                    <a:pt x="789495" y="919026"/>
                  </a:lnTo>
                  <a:lnTo>
                    <a:pt x="810833" y="919022"/>
                  </a:lnTo>
                  <a:lnTo>
                    <a:pt x="832171" y="919017"/>
                  </a:lnTo>
                  <a:lnTo>
                    <a:pt x="853509" y="919012"/>
                  </a:lnTo>
                  <a:lnTo>
                    <a:pt x="874846" y="919006"/>
                  </a:lnTo>
                  <a:lnTo>
                    <a:pt x="896184" y="919000"/>
                  </a:lnTo>
                  <a:lnTo>
                    <a:pt x="917522" y="918994"/>
                  </a:lnTo>
                  <a:lnTo>
                    <a:pt x="938860" y="918987"/>
                  </a:lnTo>
                  <a:lnTo>
                    <a:pt x="960197" y="918979"/>
                  </a:lnTo>
                  <a:lnTo>
                    <a:pt x="981535" y="918971"/>
                  </a:lnTo>
                  <a:lnTo>
                    <a:pt x="1002873" y="918962"/>
                  </a:lnTo>
                  <a:lnTo>
                    <a:pt x="1024210" y="918952"/>
                  </a:lnTo>
                  <a:lnTo>
                    <a:pt x="1045548" y="918941"/>
                  </a:lnTo>
                  <a:lnTo>
                    <a:pt x="1066886" y="918930"/>
                  </a:lnTo>
                  <a:lnTo>
                    <a:pt x="1088224" y="918918"/>
                  </a:lnTo>
                  <a:lnTo>
                    <a:pt x="1109561" y="918904"/>
                  </a:lnTo>
                  <a:lnTo>
                    <a:pt x="1130899" y="918890"/>
                  </a:lnTo>
                  <a:lnTo>
                    <a:pt x="1152237" y="918874"/>
                  </a:lnTo>
                  <a:lnTo>
                    <a:pt x="1173575" y="918857"/>
                  </a:lnTo>
                  <a:lnTo>
                    <a:pt x="1194912" y="918839"/>
                  </a:lnTo>
                  <a:lnTo>
                    <a:pt x="1216250" y="918819"/>
                  </a:lnTo>
                  <a:lnTo>
                    <a:pt x="1237588" y="918798"/>
                  </a:lnTo>
                  <a:lnTo>
                    <a:pt x="1258925" y="918774"/>
                  </a:lnTo>
                  <a:lnTo>
                    <a:pt x="1280263" y="918749"/>
                  </a:lnTo>
                  <a:lnTo>
                    <a:pt x="1301601" y="918722"/>
                  </a:lnTo>
                  <a:lnTo>
                    <a:pt x="1322939" y="918693"/>
                  </a:lnTo>
                  <a:lnTo>
                    <a:pt x="1344276" y="918661"/>
                  </a:lnTo>
                  <a:lnTo>
                    <a:pt x="1365614" y="918626"/>
                  </a:lnTo>
                  <a:lnTo>
                    <a:pt x="1386952" y="918589"/>
                  </a:lnTo>
                  <a:lnTo>
                    <a:pt x="1408290" y="918549"/>
                  </a:lnTo>
                  <a:lnTo>
                    <a:pt x="1429627" y="918505"/>
                  </a:lnTo>
                  <a:lnTo>
                    <a:pt x="1450965" y="918458"/>
                  </a:lnTo>
                  <a:lnTo>
                    <a:pt x="1472303" y="918407"/>
                  </a:lnTo>
                  <a:lnTo>
                    <a:pt x="1493640" y="918352"/>
                  </a:lnTo>
                  <a:lnTo>
                    <a:pt x="1514978" y="918292"/>
                  </a:lnTo>
                  <a:lnTo>
                    <a:pt x="1536316" y="918227"/>
                  </a:lnTo>
                  <a:lnTo>
                    <a:pt x="1557654" y="918157"/>
                  </a:lnTo>
                  <a:lnTo>
                    <a:pt x="1578991" y="918081"/>
                  </a:lnTo>
                  <a:lnTo>
                    <a:pt x="1600329" y="917999"/>
                  </a:lnTo>
                  <a:lnTo>
                    <a:pt x="1621667" y="917910"/>
                  </a:lnTo>
                  <a:lnTo>
                    <a:pt x="1643005" y="917814"/>
                  </a:lnTo>
                  <a:lnTo>
                    <a:pt x="1664342" y="917710"/>
                  </a:lnTo>
                  <a:lnTo>
                    <a:pt x="1685680" y="917597"/>
                  </a:lnTo>
                  <a:lnTo>
                    <a:pt x="1707018" y="917475"/>
                  </a:lnTo>
                  <a:lnTo>
                    <a:pt x="1728355" y="917344"/>
                  </a:lnTo>
                  <a:lnTo>
                    <a:pt x="1749693" y="917201"/>
                  </a:lnTo>
                  <a:lnTo>
                    <a:pt x="1771031" y="917047"/>
                  </a:lnTo>
                  <a:lnTo>
                    <a:pt x="1792369" y="916880"/>
                  </a:lnTo>
                  <a:lnTo>
                    <a:pt x="1813706" y="916699"/>
                  </a:lnTo>
                  <a:lnTo>
                    <a:pt x="1835044" y="916504"/>
                  </a:lnTo>
                  <a:lnTo>
                    <a:pt x="1856382" y="916292"/>
                  </a:lnTo>
                  <a:lnTo>
                    <a:pt x="1877720" y="916064"/>
                  </a:lnTo>
                  <a:lnTo>
                    <a:pt x="1899057" y="915816"/>
                  </a:lnTo>
                  <a:lnTo>
                    <a:pt x="1920395" y="915549"/>
                  </a:lnTo>
                  <a:lnTo>
                    <a:pt x="1941733" y="915259"/>
                  </a:lnTo>
                  <a:lnTo>
                    <a:pt x="1963070" y="914946"/>
                  </a:lnTo>
                  <a:lnTo>
                    <a:pt x="1984408" y="914608"/>
                  </a:lnTo>
                  <a:lnTo>
                    <a:pt x="2005746" y="914241"/>
                  </a:lnTo>
                  <a:lnTo>
                    <a:pt x="2027084" y="913845"/>
                  </a:lnTo>
                  <a:lnTo>
                    <a:pt x="2048421" y="913417"/>
                  </a:lnTo>
                  <a:lnTo>
                    <a:pt x="2069759" y="912953"/>
                  </a:lnTo>
                  <a:lnTo>
                    <a:pt x="2091097" y="912452"/>
                  </a:lnTo>
                  <a:lnTo>
                    <a:pt x="2112435" y="911911"/>
                  </a:lnTo>
                  <a:lnTo>
                    <a:pt x="2133772" y="911325"/>
                  </a:lnTo>
                  <a:lnTo>
                    <a:pt x="2155110" y="910692"/>
                  </a:lnTo>
                  <a:lnTo>
                    <a:pt x="2176448" y="910008"/>
                  </a:lnTo>
                  <a:lnTo>
                    <a:pt x="2197785" y="909269"/>
                  </a:lnTo>
                  <a:lnTo>
                    <a:pt x="2219123" y="908470"/>
                  </a:lnTo>
                  <a:lnTo>
                    <a:pt x="2240461" y="907606"/>
                  </a:lnTo>
                  <a:lnTo>
                    <a:pt x="2261799" y="906673"/>
                  </a:lnTo>
                  <a:lnTo>
                    <a:pt x="2283136" y="905665"/>
                  </a:lnTo>
                  <a:lnTo>
                    <a:pt x="2304474" y="904577"/>
                  </a:lnTo>
                  <a:lnTo>
                    <a:pt x="2325812" y="903402"/>
                  </a:lnTo>
                  <a:lnTo>
                    <a:pt x="2347150" y="902133"/>
                  </a:lnTo>
                  <a:lnTo>
                    <a:pt x="2368487" y="900763"/>
                  </a:lnTo>
                  <a:lnTo>
                    <a:pt x="2389825" y="899284"/>
                  </a:lnTo>
                  <a:lnTo>
                    <a:pt x="2411163" y="897689"/>
                  </a:lnTo>
                  <a:lnTo>
                    <a:pt x="2432500" y="895968"/>
                  </a:lnTo>
                  <a:lnTo>
                    <a:pt x="2453838" y="894111"/>
                  </a:lnTo>
                  <a:lnTo>
                    <a:pt x="2475176" y="892110"/>
                  </a:lnTo>
                  <a:lnTo>
                    <a:pt x="2496514" y="889953"/>
                  </a:lnTo>
                  <a:lnTo>
                    <a:pt x="2517851" y="887629"/>
                  </a:lnTo>
                  <a:lnTo>
                    <a:pt x="2539189" y="885125"/>
                  </a:lnTo>
                  <a:lnTo>
                    <a:pt x="2560527" y="882429"/>
                  </a:lnTo>
                  <a:lnTo>
                    <a:pt x="2581865" y="879527"/>
                  </a:lnTo>
                  <a:lnTo>
                    <a:pt x="2603202" y="876405"/>
                  </a:lnTo>
                  <a:lnTo>
                    <a:pt x="2624540" y="873048"/>
                  </a:lnTo>
                  <a:lnTo>
                    <a:pt x="2645878" y="869438"/>
                  </a:lnTo>
                  <a:lnTo>
                    <a:pt x="2667215" y="865560"/>
                  </a:lnTo>
                  <a:lnTo>
                    <a:pt x="2688553" y="861395"/>
                  </a:lnTo>
                  <a:lnTo>
                    <a:pt x="2709891" y="856924"/>
                  </a:lnTo>
                  <a:lnTo>
                    <a:pt x="2731229" y="852128"/>
                  </a:lnTo>
                  <a:lnTo>
                    <a:pt x="2752566" y="846985"/>
                  </a:lnTo>
                  <a:lnTo>
                    <a:pt x="2773904" y="841474"/>
                  </a:lnTo>
                  <a:lnTo>
                    <a:pt x="2795242" y="835572"/>
                  </a:lnTo>
                  <a:lnTo>
                    <a:pt x="2816580" y="829255"/>
                  </a:lnTo>
                  <a:lnTo>
                    <a:pt x="2837917" y="822497"/>
                  </a:lnTo>
                  <a:lnTo>
                    <a:pt x="2859255" y="815271"/>
                  </a:lnTo>
                  <a:lnTo>
                    <a:pt x="2880593" y="807549"/>
                  </a:lnTo>
                  <a:lnTo>
                    <a:pt x="2901931" y="799302"/>
                  </a:lnTo>
                  <a:lnTo>
                    <a:pt x="2923268" y="790498"/>
                  </a:lnTo>
                  <a:lnTo>
                    <a:pt x="2944606" y="781105"/>
                  </a:lnTo>
                  <a:lnTo>
                    <a:pt x="2965944" y="771086"/>
                  </a:lnTo>
                  <a:lnTo>
                    <a:pt x="2987281" y="760408"/>
                  </a:lnTo>
                  <a:lnTo>
                    <a:pt x="3008619" y="749033"/>
                  </a:lnTo>
                  <a:lnTo>
                    <a:pt x="3029957" y="736926"/>
                  </a:lnTo>
                  <a:lnTo>
                    <a:pt x="3051295" y="724056"/>
                  </a:lnTo>
                  <a:lnTo>
                    <a:pt x="3072632" y="710393"/>
                  </a:lnTo>
                  <a:lnTo>
                    <a:pt x="3093970" y="695917"/>
                  </a:lnTo>
                  <a:lnTo>
                    <a:pt x="3115308" y="680615"/>
                  </a:lnTo>
                  <a:lnTo>
                    <a:pt x="3136646" y="664487"/>
                  </a:lnTo>
                  <a:lnTo>
                    <a:pt x="3157983" y="647539"/>
                  </a:lnTo>
                  <a:lnTo>
                    <a:pt x="3179321" y="629791"/>
                  </a:lnTo>
                  <a:lnTo>
                    <a:pt x="3200659" y="611274"/>
                  </a:lnTo>
                  <a:lnTo>
                    <a:pt x="3221996" y="592025"/>
                  </a:lnTo>
                  <a:lnTo>
                    <a:pt x="3243334" y="572091"/>
                  </a:lnTo>
                  <a:lnTo>
                    <a:pt x="3264672" y="551527"/>
                  </a:lnTo>
                  <a:lnTo>
                    <a:pt x="3286010" y="530392"/>
                  </a:lnTo>
                  <a:lnTo>
                    <a:pt x="3307347" y="508750"/>
                  </a:lnTo>
                  <a:lnTo>
                    <a:pt x="3328685" y="486672"/>
                  </a:lnTo>
                  <a:lnTo>
                    <a:pt x="3350023" y="464230"/>
                  </a:lnTo>
                  <a:lnTo>
                    <a:pt x="3371361" y="441498"/>
                  </a:lnTo>
                  <a:lnTo>
                    <a:pt x="3392698" y="418554"/>
                  </a:lnTo>
                  <a:lnTo>
                    <a:pt x="3414036" y="395476"/>
                  </a:lnTo>
                  <a:lnTo>
                    <a:pt x="3435374" y="372342"/>
                  </a:lnTo>
                  <a:lnTo>
                    <a:pt x="3456711" y="349232"/>
                  </a:lnTo>
                  <a:lnTo>
                    <a:pt x="3478049" y="326224"/>
                  </a:lnTo>
                  <a:lnTo>
                    <a:pt x="3499387" y="303395"/>
                  </a:lnTo>
                  <a:lnTo>
                    <a:pt x="3520725" y="280822"/>
                  </a:lnTo>
                  <a:lnTo>
                    <a:pt x="3542062" y="258577"/>
                  </a:lnTo>
                  <a:lnTo>
                    <a:pt x="3563400" y="236732"/>
                  </a:lnTo>
                  <a:lnTo>
                    <a:pt x="3584738" y="215354"/>
                  </a:lnTo>
                  <a:lnTo>
                    <a:pt x="3606076" y="194506"/>
                  </a:lnTo>
                  <a:lnTo>
                    <a:pt x="3627413" y="174244"/>
                  </a:lnTo>
                  <a:lnTo>
                    <a:pt x="3648751" y="154622"/>
                  </a:lnTo>
                  <a:lnTo>
                    <a:pt x="3670089" y="135685"/>
                  </a:lnTo>
                  <a:lnTo>
                    <a:pt x="3691426" y="117470"/>
                  </a:lnTo>
                  <a:lnTo>
                    <a:pt x="3712764" y="100009"/>
                  </a:lnTo>
                  <a:lnTo>
                    <a:pt x="3734102" y="83326"/>
                  </a:lnTo>
                  <a:lnTo>
                    <a:pt x="3755440" y="67438"/>
                  </a:lnTo>
                  <a:lnTo>
                    <a:pt x="3776777" y="52352"/>
                  </a:lnTo>
                  <a:lnTo>
                    <a:pt x="3798115" y="38073"/>
                  </a:lnTo>
                  <a:lnTo>
                    <a:pt x="3819453" y="24595"/>
                  </a:lnTo>
                  <a:lnTo>
                    <a:pt x="3840791" y="11909"/>
                  </a:lnTo>
                  <a:lnTo>
                    <a:pt x="3862128" y="0"/>
                  </a:lnTo>
                  <a:lnTo>
                    <a:pt x="3862128" y="103661"/>
                  </a:lnTo>
                  <a:lnTo>
                    <a:pt x="3840791" y="118064"/>
                  </a:lnTo>
                  <a:lnTo>
                    <a:pt x="3819453" y="132982"/>
                  </a:lnTo>
                  <a:lnTo>
                    <a:pt x="3798115" y="148399"/>
                  </a:lnTo>
                  <a:lnTo>
                    <a:pt x="3776777" y="164296"/>
                  </a:lnTo>
                  <a:lnTo>
                    <a:pt x="3755440" y="180652"/>
                  </a:lnTo>
                  <a:lnTo>
                    <a:pt x="3734102" y="197440"/>
                  </a:lnTo>
                  <a:lnTo>
                    <a:pt x="3712764" y="214633"/>
                  </a:lnTo>
                  <a:lnTo>
                    <a:pt x="3691426" y="232202"/>
                  </a:lnTo>
                  <a:lnTo>
                    <a:pt x="3670089" y="250113"/>
                  </a:lnTo>
                  <a:lnTo>
                    <a:pt x="3648751" y="268332"/>
                  </a:lnTo>
                  <a:lnTo>
                    <a:pt x="3627413" y="286823"/>
                  </a:lnTo>
                  <a:lnTo>
                    <a:pt x="3606076" y="305547"/>
                  </a:lnTo>
                  <a:lnTo>
                    <a:pt x="3584738" y="324467"/>
                  </a:lnTo>
                  <a:lnTo>
                    <a:pt x="3563400" y="343541"/>
                  </a:lnTo>
                  <a:lnTo>
                    <a:pt x="3542062" y="362729"/>
                  </a:lnTo>
                  <a:lnTo>
                    <a:pt x="3520725" y="381991"/>
                  </a:lnTo>
                  <a:lnTo>
                    <a:pt x="3499387" y="401286"/>
                  </a:lnTo>
                  <a:lnTo>
                    <a:pt x="3478049" y="420571"/>
                  </a:lnTo>
                  <a:lnTo>
                    <a:pt x="3456711" y="439807"/>
                  </a:lnTo>
                  <a:lnTo>
                    <a:pt x="3435374" y="458952"/>
                  </a:lnTo>
                  <a:lnTo>
                    <a:pt x="3414036" y="477966"/>
                  </a:lnTo>
                  <a:lnTo>
                    <a:pt x="3392698" y="496812"/>
                  </a:lnTo>
                  <a:lnTo>
                    <a:pt x="3371361" y="515450"/>
                  </a:lnTo>
                  <a:lnTo>
                    <a:pt x="3350023" y="533845"/>
                  </a:lnTo>
                  <a:lnTo>
                    <a:pt x="3328685" y="551961"/>
                  </a:lnTo>
                  <a:lnTo>
                    <a:pt x="3307347" y="569767"/>
                  </a:lnTo>
                  <a:lnTo>
                    <a:pt x="3286010" y="587232"/>
                  </a:lnTo>
                  <a:lnTo>
                    <a:pt x="3264672" y="604329"/>
                  </a:lnTo>
                  <a:lnTo>
                    <a:pt x="3243334" y="621032"/>
                  </a:lnTo>
                  <a:lnTo>
                    <a:pt x="3221996" y="637319"/>
                  </a:lnTo>
                  <a:lnTo>
                    <a:pt x="3200659" y="653171"/>
                  </a:lnTo>
                  <a:lnTo>
                    <a:pt x="3179321" y="668570"/>
                  </a:lnTo>
                  <a:lnTo>
                    <a:pt x="3157983" y="683502"/>
                  </a:lnTo>
                  <a:lnTo>
                    <a:pt x="3136646" y="697953"/>
                  </a:lnTo>
                  <a:lnTo>
                    <a:pt x="3115308" y="711908"/>
                  </a:lnTo>
                  <a:lnTo>
                    <a:pt x="3093970" y="725354"/>
                  </a:lnTo>
                  <a:lnTo>
                    <a:pt x="3072632" y="738278"/>
                  </a:lnTo>
                  <a:lnTo>
                    <a:pt x="3051295" y="750665"/>
                  </a:lnTo>
                  <a:lnTo>
                    <a:pt x="3029957" y="762500"/>
                  </a:lnTo>
                  <a:lnTo>
                    <a:pt x="3008619" y="773772"/>
                  </a:lnTo>
                  <a:lnTo>
                    <a:pt x="2987281" y="784470"/>
                  </a:lnTo>
                  <a:lnTo>
                    <a:pt x="2965944" y="794589"/>
                  </a:lnTo>
                  <a:lnTo>
                    <a:pt x="2944606" y="804128"/>
                  </a:lnTo>
                  <a:lnTo>
                    <a:pt x="2923268" y="813091"/>
                  </a:lnTo>
                  <a:lnTo>
                    <a:pt x="2901931" y="821488"/>
                  </a:lnTo>
                  <a:lnTo>
                    <a:pt x="2880593" y="829331"/>
                  </a:lnTo>
                  <a:lnTo>
                    <a:pt x="2859255" y="836639"/>
                  </a:lnTo>
                  <a:lnTo>
                    <a:pt x="2837917" y="843431"/>
                  </a:lnTo>
                  <a:lnTo>
                    <a:pt x="2816580" y="849731"/>
                  </a:lnTo>
                  <a:lnTo>
                    <a:pt x="2795242" y="855561"/>
                  </a:lnTo>
                  <a:lnTo>
                    <a:pt x="2773904" y="860949"/>
                  </a:lnTo>
                  <a:lnTo>
                    <a:pt x="2752566" y="865918"/>
                  </a:lnTo>
                  <a:lnTo>
                    <a:pt x="2731229" y="870496"/>
                  </a:lnTo>
                  <a:lnTo>
                    <a:pt x="2709891" y="874706"/>
                  </a:lnTo>
                  <a:lnTo>
                    <a:pt x="2688553" y="878575"/>
                  </a:lnTo>
                  <a:lnTo>
                    <a:pt x="2667215" y="882125"/>
                  </a:lnTo>
                  <a:lnTo>
                    <a:pt x="2645878" y="885379"/>
                  </a:lnTo>
                  <a:lnTo>
                    <a:pt x="2624540" y="888360"/>
                  </a:lnTo>
                  <a:lnTo>
                    <a:pt x="2603202" y="891088"/>
                  </a:lnTo>
                  <a:lnTo>
                    <a:pt x="2581865" y="893583"/>
                  </a:lnTo>
                  <a:lnTo>
                    <a:pt x="2560527" y="895864"/>
                  </a:lnTo>
                  <a:lnTo>
                    <a:pt x="2539189" y="897946"/>
                  </a:lnTo>
                  <a:lnTo>
                    <a:pt x="2517851" y="899847"/>
                  </a:lnTo>
                  <a:lnTo>
                    <a:pt x="2496514" y="901581"/>
                  </a:lnTo>
                  <a:lnTo>
                    <a:pt x="2475176" y="903162"/>
                  </a:lnTo>
                  <a:lnTo>
                    <a:pt x="2453838" y="904604"/>
                  </a:lnTo>
                  <a:lnTo>
                    <a:pt x="2432500" y="905917"/>
                  </a:lnTo>
                  <a:lnTo>
                    <a:pt x="2411163" y="907113"/>
                  </a:lnTo>
                  <a:lnTo>
                    <a:pt x="2389825" y="908202"/>
                  </a:lnTo>
                  <a:lnTo>
                    <a:pt x="2368487" y="909194"/>
                  </a:lnTo>
                  <a:lnTo>
                    <a:pt x="2347150" y="910096"/>
                  </a:lnTo>
                  <a:lnTo>
                    <a:pt x="2325812" y="910917"/>
                  </a:lnTo>
                  <a:lnTo>
                    <a:pt x="2304474" y="911663"/>
                  </a:lnTo>
                  <a:lnTo>
                    <a:pt x="2283136" y="912342"/>
                  </a:lnTo>
                  <a:lnTo>
                    <a:pt x="2261799" y="912960"/>
                  </a:lnTo>
                  <a:lnTo>
                    <a:pt x="2240461" y="913521"/>
                  </a:lnTo>
                  <a:lnTo>
                    <a:pt x="2219123" y="914031"/>
                  </a:lnTo>
                  <a:lnTo>
                    <a:pt x="2197785" y="914495"/>
                  </a:lnTo>
                  <a:lnTo>
                    <a:pt x="2176448" y="914916"/>
                  </a:lnTo>
                  <a:lnTo>
                    <a:pt x="2155110" y="915299"/>
                  </a:lnTo>
                  <a:lnTo>
                    <a:pt x="2133772" y="915647"/>
                  </a:lnTo>
                  <a:lnTo>
                    <a:pt x="2112435" y="915963"/>
                  </a:lnTo>
                  <a:lnTo>
                    <a:pt x="2091097" y="916250"/>
                  </a:lnTo>
                  <a:lnTo>
                    <a:pt x="2069759" y="916511"/>
                  </a:lnTo>
                  <a:lnTo>
                    <a:pt x="2048421" y="916747"/>
                  </a:lnTo>
                  <a:lnTo>
                    <a:pt x="2027084" y="916962"/>
                  </a:lnTo>
                  <a:lnTo>
                    <a:pt x="2005746" y="917158"/>
                  </a:lnTo>
                  <a:lnTo>
                    <a:pt x="1984408" y="917335"/>
                  </a:lnTo>
                  <a:lnTo>
                    <a:pt x="1963070" y="917496"/>
                  </a:lnTo>
                  <a:lnTo>
                    <a:pt x="1941733" y="917642"/>
                  </a:lnTo>
                  <a:lnTo>
                    <a:pt x="1920395" y="917775"/>
                  </a:lnTo>
                  <a:lnTo>
                    <a:pt x="1899057" y="917895"/>
                  </a:lnTo>
                  <a:lnTo>
                    <a:pt x="1877720" y="918005"/>
                  </a:lnTo>
                  <a:lnTo>
                    <a:pt x="1856382" y="918104"/>
                  </a:lnTo>
                  <a:lnTo>
                    <a:pt x="1835044" y="918194"/>
                  </a:lnTo>
                  <a:lnTo>
                    <a:pt x="1813706" y="918276"/>
                  </a:lnTo>
                  <a:lnTo>
                    <a:pt x="1792369" y="918350"/>
                  </a:lnTo>
                  <a:lnTo>
                    <a:pt x="1771031" y="918418"/>
                  </a:lnTo>
                  <a:lnTo>
                    <a:pt x="1749693" y="918479"/>
                  </a:lnTo>
                  <a:lnTo>
                    <a:pt x="1728355" y="918534"/>
                  </a:lnTo>
                  <a:lnTo>
                    <a:pt x="1707018" y="918585"/>
                  </a:lnTo>
                  <a:lnTo>
                    <a:pt x="1685680" y="918631"/>
                  </a:lnTo>
                  <a:lnTo>
                    <a:pt x="1664342" y="918672"/>
                  </a:lnTo>
                  <a:lnTo>
                    <a:pt x="1643005" y="918710"/>
                  </a:lnTo>
                  <a:lnTo>
                    <a:pt x="1621667" y="918744"/>
                  </a:lnTo>
                  <a:lnTo>
                    <a:pt x="1600329" y="918775"/>
                  </a:lnTo>
                  <a:lnTo>
                    <a:pt x="1578991" y="918803"/>
                  </a:lnTo>
                  <a:lnTo>
                    <a:pt x="1557654" y="918829"/>
                  </a:lnTo>
                  <a:lnTo>
                    <a:pt x="1536316" y="918852"/>
                  </a:lnTo>
                  <a:lnTo>
                    <a:pt x="1514978" y="918873"/>
                  </a:lnTo>
                  <a:lnTo>
                    <a:pt x="1493640" y="918892"/>
                  </a:lnTo>
                  <a:lnTo>
                    <a:pt x="1472303" y="918910"/>
                  </a:lnTo>
                  <a:lnTo>
                    <a:pt x="1450965" y="918925"/>
                  </a:lnTo>
                  <a:lnTo>
                    <a:pt x="1429627" y="918940"/>
                  </a:lnTo>
                  <a:lnTo>
                    <a:pt x="1408290" y="918953"/>
                  </a:lnTo>
                  <a:lnTo>
                    <a:pt x="1386952" y="918964"/>
                  </a:lnTo>
                  <a:lnTo>
                    <a:pt x="1365614" y="918975"/>
                  </a:lnTo>
                  <a:lnTo>
                    <a:pt x="1344276" y="918985"/>
                  </a:lnTo>
                  <a:lnTo>
                    <a:pt x="1322939" y="918994"/>
                  </a:lnTo>
                  <a:lnTo>
                    <a:pt x="1301601" y="919002"/>
                  </a:lnTo>
                  <a:lnTo>
                    <a:pt x="1280263" y="919009"/>
                  </a:lnTo>
                  <a:lnTo>
                    <a:pt x="1258925" y="919015"/>
                  </a:lnTo>
                  <a:lnTo>
                    <a:pt x="1237588" y="919021"/>
                  </a:lnTo>
                  <a:lnTo>
                    <a:pt x="1216250" y="919027"/>
                  </a:lnTo>
                  <a:lnTo>
                    <a:pt x="1194912" y="919032"/>
                  </a:lnTo>
                  <a:lnTo>
                    <a:pt x="1173575" y="919036"/>
                  </a:lnTo>
                  <a:lnTo>
                    <a:pt x="1152237" y="919040"/>
                  </a:lnTo>
                  <a:lnTo>
                    <a:pt x="1130899" y="919044"/>
                  </a:lnTo>
                  <a:lnTo>
                    <a:pt x="1109561" y="919047"/>
                  </a:lnTo>
                  <a:lnTo>
                    <a:pt x="1088224" y="919050"/>
                  </a:lnTo>
                  <a:lnTo>
                    <a:pt x="1066886" y="919053"/>
                  </a:lnTo>
                  <a:lnTo>
                    <a:pt x="1045548" y="919056"/>
                  </a:lnTo>
                  <a:lnTo>
                    <a:pt x="1024210" y="919058"/>
                  </a:lnTo>
                  <a:lnTo>
                    <a:pt x="1002873" y="919060"/>
                  </a:lnTo>
                  <a:lnTo>
                    <a:pt x="981535" y="919062"/>
                  </a:lnTo>
                  <a:lnTo>
                    <a:pt x="960197" y="919063"/>
                  </a:lnTo>
                  <a:lnTo>
                    <a:pt x="938860" y="919065"/>
                  </a:lnTo>
                  <a:lnTo>
                    <a:pt x="917522" y="919066"/>
                  </a:lnTo>
                  <a:lnTo>
                    <a:pt x="896184" y="919068"/>
                  </a:lnTo>
                  <a:lnTo>
                    <a:pt x="874846" y="919069"/>
                  </a:lnTo>
                  <a:lnTo>
                    <a:pt x="853509" y="919070"/>
                  </a:lnTo>
                  <a:lnTo>
                    <a:pt x="832171" y="919071"/>
                  </a:lnTo>
                  <a:lnTo>
                    <a:pt x="810833" y="919072"/>
                  </a:lnTo>
                  <a:lnTo>
                    <a:pt x="789495" y="919072"/>
                  </a:lnTo>
                  <a:lnTo>
                    <a:pt x="768158" y="919073"/>
                  </a:lnTo>
                  <a:lnTo>
                    <a:pt x="746820" y="919074"/>
                  </a:lnTo>
                  <a:lnTo>
                    <a:pt x="725482" y="919074"/>
                  </a:lnTo>
                  <a:lnTo>
                    <a:pt x="704145" y="919075"/>
                  </a:lnTo>
                  <a:lnTo>
                    <a:pt x="682807" y="919075"/>
                  </a:lnTo>
                  <a:lnTo>
                    <a:pt x="661469" y="919076"/>
                  </a:lnTo>
                  <a:lnTo>
                    <a:pt x="640131" y="919076"/>
                  </a:lnTo>
                  <a:lnTo>
                    <a:pt x="618794" y="919076"/>
                  </a:lnTo>
                  <a:lnTo>
                    <a:pt x="597456" y="919077"/>
                  </a:lnTo>
                  <a:lnTo>
                    <a:pt x="576118" y="919077"/>
                  </a:lnTo>
                  <a:lnTo>
                    <a:pt x="554780" y="919077"/>
                  </a:lnTo>
                  <a:lnTo>
                    <a:pt x="533443" y="919078"/>
                  </a:lnTo>
                  <a:lnTo>
                    <a:pt x="512105" y="919078"/>
                  </a:lnTo>
                  <a:lnTo>
                    <a:pt x="490767" y="919078"/>
                  </a:lnTo>
                  <a:lnTo>
                    <a:pt x="469430" y="919078"/>
                  </a:lnTo>
                  <a:lnTo>
                    <a:pt x="448092" y="919078"/>
                  </a:lnTo>
                  <a:lnTo>
                    <a:pt x="426754" y="919079"/>
                  </a:lnTo>
                  <a:lnTo>
                    <a:pt x="405416" y="919079"/>
                  </a:lnTo>
                  <a:lnTo>
                    <a:pt x="384079" y="919079"/>
                  </a:lnTo>
                  <a:lnTo>
                    <a:pt x="362741" y="919079"/>
                  </a:lnTo>
                  <a:lnTo>
                    <a:pt x="341403" y="919079"/>
                  </a:lnTo>
                  <a:lnTo>
                    <a:pt x="320065" y="919079"/>
                  </a:lnTo>
                  <a:lnTo>
                    <a:pt x="298728" y="919079"/>
                  </a:lnTo>
                  <a:lnTo>
                    <a:pt x="277390" y="919079"/>
                  </a:lnTo>
                  <a:lnTo>
                    <a:pt x="256052" y="919079"/>
                  </a:lnTo>
                  <a:lnTo>
                    <a:pt x="234715" y="919079"/>
                  </a:lnTo>
                  <a:lnTo>
                    <a:pt x="213377" y="919079"/>
                  </a:lnTo>
                  <a:lnTo>
                    <a:pt x="192039" y="919079"/>
                  </a:lnTo>
                  <a:lnTo>
                    <a:pt x="170701" y="919080"/>
                  </a:lnTo>
                  <a:lnTo>
                    <a:pt x="149364" y="919080"/>
                  </a:lnTo>
                  <a:lnTo>
                    <a:pt x="128026" y="919080"/>
                  </a:lnTo>
                  <a:lnTo>
                    <a:pt x="106688" y="919080"/>
                  </a:lnTo>
                  <a:lnTo>
                    <a:pt x="85350" y="919080"/>
                  </a:lnTo>
                  <a:lnTo>
                    <a:pt x="64013" y="919080"/>
                  </a:lnTo>
                  <a:lnTo>
                    <a:pt x="42675" y="919080"/>
                  </a:lnTo>
                  <a:lnTo>
                    <a:pt x="21337" y="919080"/>
                  </a:lnTo>
                  <a:close/>
                </a:path>
              </a:pathLst>
            </a:custGeom>
            <a:solidFill>
              <a:srgbClr val="009A31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9" name="pl959"/>
            <p:cNvSpPr/>
            <p:nvPr/>
          </p:nvSpPr>
          <p:spPr>
            <a:xfrm>
              <a:off x="4848104" y="4898703"/>
              <a:ext cx="3862128" cy="919077"/>
            </a:xfrm>
            <a:custGeom>
              <a:avLst/>
              <a:pathLst>
                <a:path w="3862128" h="919077">
                  <a:moveTo>
                    <a:pt x="0" y="919077"/>
                  </a:moveTo>
                  <a:lnTo>
                    <a:pt x="21337" y="919077"/>
                  </a:lnTo>
                  <a:lnTo>
                    <a:pt x="42675" y="919077"/>
                  </a:lnTo>
                  <a:lnTo>
                    <a:pt x="64013" y="919076"/>
                  </a:lnTo>
                  <a:lnTo>
                    <a:pt x="85350" y="919076"/>
                  </a:lnTo>
                  <a:lnTo>
                    <a:pt x="106688" y="919076"/>
                  </a:lnTo>
                  <a:lnTo>
                    <a:pt x="128026" y="919075"/>
                  </a:lnTo>
                  <a:lnTo>
                    <a:pt x="149364" y="919075"/>
                  </a:lnTo>
                  <a:lnTo>
                    <a:pt x="170701" y="919075"/>
                  </a:lnTo>
                  <a:lnTo>
                    <a:pt x="192039" y="919074"/>
                  </a:lnTo>
                  <a:lnTo>
                    <a:pt x="213377" y="919074"/>
                  </a:lnTo>
                  <a:lnTo>
                    <a:pt x="234715" y="919073"/>
                  </a:lnTo>
                  <a:lnTo>
                    <a:pt x="256052" y="919073"/>
                  </a:lnTo>
                  <a:lnTo>
                    <a:pt x="277390" y="919072"/>
                  </a:lnTo>
                  <a:lnTo>
                    <a:pt x="298728" y="919071"/>
                  </a:lnTo>
                  <a:lnTo>
                    <a:pt x="320065" y="919071"/>
                  </a:lnTo>
                  <a:lnTo>
                    <a:pt x="341403" y="919070"/>
                  </a:lnTo>
                  <a:lnTo>
                    <a:pt x="362741" y="919069"/>
                  </a:lnTo>
                  <a:lnTo>
                    <a:pt x="384079" y="919068"/>
                  </a:lnTo>
                  <a:lnTo>
                    <a:pt x="405416" y="919067"/>
                  </a:lnTo>
                  <a:lnTo>
                    <a:pt x="426754" y="919066"/>
                  </a:lnTo>
                  <a:lnTo>
                    <a:pt x="448092" y="919065"/>
                  </a:lnTo>
                  <a:lnTo>
                    <a:pt x="469430" y="919064"/>
                  </a:lnTo>
                  <a:lnTo>
                    <a:pt x="490767" y="919062"/>
                  </a:lnTo>
                  <a:lnTo>
                    <a:pt x="512105" y="919061"/>
                  </a:lnTo>
                  <a:lnTo>
                    <a:pt x="533443" y="919059"/>
                  </a:lnTo>
                  <a:lnTo>
                    <a:pt x="554780" y="919057"/>
                  </a:lnTo>
                  <a:lnTo>
                    <a:pt x="576118" y="919056"/>
                  </a:lnTo>
                  <a:lnTo>
                    <a:pt x="597456" y="919054"/>
                  </a:lnTo>
                  <a:lnTo>
                    <a:pt x="618794" y="919051"/>
                  </a:lnTo>
                  <a:lnTo>
                    <a:pt x="640131" y="919049"/>
                  </a:lnTo>
                  <a:lnTo>
                    <a:pt x="661469" y="919047"/>
                  </a:lnTo>
                  <a:lnTo>
                    <a:pt x="682807" y="919044"/>
                  </a:lnTo>
                  <a:lnTo>
                    <a:pt x="704145" y="919041"/>
                  </a:lnTo>
                  <a:lnTo>
                    <a:pt x="725482" y="919038"/>
                  </a:lnTo>
                  <a:lnTo>
                    <a:pt x="746820" y="919034"/>
                  </a:lnTo>
                  <a:lnTo>
                    <a:pt x="768158" y="919030"/>
                  </a:lnTo>
                  <a:lnTo>
                    <a:pt x="789495" y="919026"/>
                  </a:lnTo>
                  <a:lnTo>
                    <a:pt x="810833" y="919022"/>
                  </a:lnTo>
                  <a:lnTo>
                    <a:pt x="832171" y="919017"/>
                  </a:lnTo>
                  <a:lnTo>
                    <a:pt x="853509" y="919012"/>
                  </a:lnTo>
                  <a:lnTo>
                    <a:pt x="874846" y="919006"/>
                  </a:lnTo>
                  <a:lnTo>
                    <a:pt x="896184" y="919000"/>
                  </a:lnTo>
                  <a:lnTo>
                    <a:pt x="917522" y="918994"/>
                  </a:lnTo>
                  <a:lnTo>
                    <a:pt x="938860" y="918987"/>
                  </a:lnTo>
                  <a:lnTo>
                    <a:pt x="960197" y="918979"/>
                  </a:lnTo>
                  <a:lnTo>
                    <a:pt x="981535" y="918971"/>
                  </a:lnTo>
                  <a:lnTo>
                    <a:pt x="1002873" y="918962"/>
                  </a:lnTo>
                  <a:lnTo>
                    <a:pt x="1024210" y="918952"/>
                  </a:lnTo>
                  <a:lnTo>
                    <a:pt x="1045548" y="918941"/>
                  </a:lnTo>
                  <a:lnTo>
                    <a:pt x="1066886" y="918930"/>
                  </a:lnTo>
                  <a:lnTo>
                    <a:pt x="1088224" y="918918"/>
                  </a:lnTo>
                  <a:lnTo>
                    <a:pt x="1109561" y="918904"/>
                  </a:lnTo>
                  <a:lnTo>
                    <a:pt x="1130899" y="918890"/>
                  </a:lnTo>
                  <a:lnTo>
                    <a:pt x="1152237" y="918874"/>
                  </a:lnTo>
                  <a:lnTo>
                    <a:pt x="1173575" y="918857"/>
                  </a:lnTo>
                  <a:lnTo>
                    <a:pt x="1194912" y="918839"/>
                  </a:lnTo>
                  <a:lnTo>
                    <a:pt x="1216250" y="918819"/>
                  </a:lnTo>
                  <a:lnTo>
                    <a:pt x="1237588" y="918798"/>
                  </a:lnTo>
                  <a:lnTo>
                    <a:pt x="1258925" y="918774"/>
                  </a:lnTo>
                  <a:lnTo>
                    <a:pt x="1280263" y="918749"/>
                  </a:lnTo>
                  <a:lnTo>
                    <a:pt x="1301601" y="918722"/>
                  </a:lnTo>
                  <a:lnTo>
                    <a:pt x="1322939" y="918693"/>
                  </a:lnTo>
                  <a:lnTo>
                    <a:pt x="1344276" y="918661"/>
                  </a:lnTo>
                  <a:lnTo>
                    <a:pt x="1365614" y="918626"/>
                  </a:lnTo>
                  <a:lnTo>
                    <a:pt x="1386952" y="918589"/>
                  </a:lnTo>
                  <a:lnTo>
                    <a:pt x="1408290" y="918549"/>
                  </a:lnTo>
                  <a:lnTo>
                    <a:pt x="1429627" y="918505"/>
                  </a:lnTo>
                  <a:lnTo>
                    <a:pt x="1450965" y="918458"/>
                  </a:lnTo>
                  <a:lnTo>
                    <a:pt x="1472303" y="918407"/>
                  </a:lnTo>
                  <a:lnTo>
                    <a:pt x="1493640" y="918352"/>
                  </a:lnTo>
                  <a:lnTo>
                    <a:pt x="1514978" y="918292"/>
                  </a:lnTo>
                  <a:lnTo>
                    <a:pt x="1536316" y="918227"/>
                  </a:lnTo>
                  <a:lnTo>
                    <a:pt x="1557654" y="918157"/>
                  </a:lnTo>
                  <a:lnTo>
                    <a:pt x="1578991" y="918081"/>
                  </a:lnTo>
                  <a:lnTo>
                    <a:pt x="1600329" y="917999"/>
                  </a:lnTo>
                  <a:lnTo>
                    <a:pt x="1621667" y="917910"/>
                  </a:lnTo>
                  <a:lnTo>
                    <a:pt x="1643005" y="917814"/>
                  </a:lnTo>
                  <a:lnTo>
                    <a:pt x="1664342" y="917710"/>
                  </a:lnTo>
                  <a:lnTo>
                    <a:pt x="1685680" y="917597"/>
                  </a:lnTo>
                  <a:lnTo>
                    <a:pt x="1707018" y="917475"/>
                  </a:lnTo>
                  <a:lnTo>
                    <a:pt x="1728355" y="917344"/>
                  </a:lnTo>
                  <a:lnTo>
                    <a:pt x="1749693" y="917201"/>
                  </a:lnTo>
                  <a:lnTo>
                    <a:pt x="1771031" y="917047"/>
                  </a:lnTo>
                  <a:lnTo>
                    <a:pt x="1792369" y="916880"/>
                  </a:lnTo>
                  <a:lnTo>
                    <a:pt x="1813706" y="916699"/>
                  </a:lnTo>
                  <a:lnTo>
                    <a:pt x="1835044" y="916504"/>
                  </a:lnTo>
                  <a:lnTo>
                    <a:pt x="1856382" y="916292"/>
                  </a:lnTo>
                  <a:lnTo>
                    <a:pt x="1877720" y="916064"/>
                  </a:lnTo>
                  <a:lnTo>
                    <a:pt x="1899057" y="915816"/>
                  </a:lnTo>
                  <a:lnTo>
                    <a:pt x="1920395" y="915549"/>
                  </a:lnTo>
                  <a:lnTo>
                    <a:pt x="1941733" y="915259"/>
                  </a:lnTo>
                  <a:lnTo>
                    <a:pt x="1963070" y="914946"/>
                  </a:lnTo>
                  <a:lnTo>
                    <a:pt x="1984408" y="914608"/>
                  </a:lnTo>
                  <a:lnTo>
                    <a:pt x="2005746" y="914241"/>
                  </a:lnTo>
                  <a:lnTo>
                    <a:pt x="2027084" y="913845"/>
                  </a:lnTo>
                  <a:lnTo>
                    <a:pt x="2048421" y="913417"/>
                  </a:lnTo>
                  <a:lnTo>
                    <a:pt x="2069759" y="912953"/>
                  </a:lnTo>
                  <a:lnTo>
                    <a:pt x="2091097" y="912452"/>
                  </a:lnTo>
                  <a:lnTo>
                    <a:pt x="2112435" y="911911"/>
                  </a:lnTo>
                  <a:lnTo>
                    <a:pt x="2133772" y="911325"/>
                  </a:lnTo>
                  <a:lnTo>
                    <a:pt x="2155110" y="910692"/>
                  </a:lnTo>
                  <a:lnTo>
                    <a:pt x="2176448" y="910008"/>
                  </a:lnTo>
                  <a:lnTo>
                    <a:pt x="2197785" y="909269"/>
                  </a:lnTo>
                  <a:lnTo>
                    <a:pt x="2219123" y="908470"/>
                  </a:lnTo>
                  <a:lnTo>
                    <a:pt x="2240461" y="907606"/>
                  </a:lnTo>
                  <a:lnTo>
                    <a:pt x="2261799" y="906673"/>
                  </a:lnTo>
                  <a:lnTo>
                    <a:pt x="2283136" y="905665"/>
                  </a:lnTo>
                  <a:lnTo>
                    <a:pt x="2304474" y="904577"/>
                  </a:lnTo>
                  <a:lnTo>
                    <a:pt x="2325812" y="903402"/>
                  </a:lnTo>
                  <a:lnTo>
                    <a:pt x="2347150" y="902133"/>
                  </a:lnTo>
                  <a:lnTo>
                    <a:pt x="2368487" y="900763"/>
                  </a:lnTo>
                  <a:lnTo>
                    <a:pt x="2389825" y="899284"/>
                  </a:lnTo>
                  <a:lnTo>
                    <a:pt x="2411163" y="897689"/>
                  </a:lnTo>
                  <a:lnTo>
                    <a:pt x="2432500" y="895968"/>
                  </a:lnTo>
                  <a:lnTo>
                    <a:pt x="2453838" y="894111"/>
                  </a:lnTo>
                  <a:lnTo>
                    <a:pt x="2475176" y="892110"/>
                  </a:lnTo>
                  <a:lnTo>
                    <a:pt x="2496514" y="889953"/>
                  </a:lnTo>
                  <a:lnTo>
                    <a:pt x="2517851" y="887629"/>
                  </a:lnTo>
                  <a:lnTo>
                    <a:pt x="2539189" y="885125"/>
                  </a:lnTo>
                  <a:lnTo>
                    <a:pt x="2560527" y="882429"/>
                  </a:lnTo>
                  <a:lnTo>
                    <a:pt x="2581865" y="879527"/>
                  </a:lnTo>
                  <a:lnTo>
                    <a:pt x="2603202" y="876405"/>
                  </a:lnTo>
                  <a:lnTo>
                    <a:pt x="2624540" y="873048"/>
                  </a:lnTo>
                  <a:lnTo>
                    <a:pt x="2645878" y="869438"/>
                  </a:lnTo>
                  <a:lnTo>
                    <a:pt x="2667215" y="865560"/>
                  </a:lnTo>
                  <a:lnTo>
                    <a:pt x="2688553" y="861395"/>
                  </a:lnTo>
                  <a:lnTo>
                    <a:pt x="2709891" y="856924"/>
                  </a:lnTo>
                  <a:lnTo>
                    <a:pt x="2731229" y="852128"/>
                  </a:lnTo>
                  <a:lnTo>
                    <a:pt x="2752566" y="846985"/>
                  </a:lnTo>
                  <a:lnTo>
                    <a:pt x="2773904" y="841474"/>
                  </a:lnTo>
                  <a:lnTo>
                    <a:pt x="2795242" y="835572"/>
                  </a:lnTo>
                  <a:lnTo>
                    <a:pt x="2816580" y="829255"/>
                  </a:lnTo>
                  <a:lnTo>
                    <a:pt x="2837917" y="822497"/>
                  </a:lnTo>
                  <a:lnTo>
                    <a:pt x="2859255" y="815271"/>
                  </a:lnTo>
                  <a:lnTo>
                    <a:pt x="2880593" y="807549"/>
                  </a:lnTo>
                  <a:lnTo>
                    <a:pt x="2901931" y="799302"/>
                  </a:lnTo>
                  <a:lnTo>
                    <a:pt x="2923268" y="790498"/>
                  </a:lnTo>
                  <a:lnTo>
                    <a:pt x="2944606" y="781105"/>
                  </a:lnTo>
                  <a:lnTo>
                    <a:pt x="2965944" y="771086"/>
                  </a:lnTo>
                  <a:lnTo>
                    <a:pt x="2987281" y="760408"/>
                  </a:lnTo>
                  <a:lnTo>
                    <a:pt x="3008619" y="749033"/>
                  </a:lnTo>
                  <a:lnTo>
                    <a:pt x="3029957" y="736926"/>
                  </a:lnTo>
                  <a:lnTo>
                    <a:pt x="3051295" y="724056"/>
                  </a:lnTo>
                  <a:lnTo>
                    <a:pt x="3072632" y="710393"/>
                  </a:lnTo>
                  <a:lnTo>
                    <a:pt x="3093970" y="695917"/>
                  </a:lnTo>
                  <a:lnTo>
                    <a:pt x="3115308" y="680615"/>
                  </a:lnTo>
                  <a:lnTo>
                    <a:pt x="3136646" y="664487"/>
                  </a:lnTo>
                  <a:lnTo>
                    <a:pt x="3157983" y="647539"/>
                  </a:lnTo>
                  <a:lnTo>
                    <a:pt x="3179321" y="629791"/>
                  </a:lnTo>
                  <a:lnTo>
                    <a:pt x="3200659" y="611274"/>
                  </a:lnTo>
                  <a:lnTo>
                    <a:pt x="3221996" y="592025"/>
                  </a:lnTo>
                  <a:lnTo>
                    <a:pt x="3243334" y="572091"/>
                  </a:lnTo>
                  <a:lnTo>
                    <a:pt x="3264672" y="551527"/>
                  </a:lnTo>
                  <a:lnTo>
                    <a:pt x="3286010" y="530392"/>
                  </a:lnTo>
                  <a:lnTo>
                    <a:pt x="3307347" y="508750"/>
                  </a:lnTo>
                  <a:lnTo>
                    <a:pt x="3328685" y="486672"/>
                  </a:lnTo>
                  <a:lnTo>
                    <a:pt x="3350023" y="464230"/>
                  </a:lnTo>
                  <a:lnTo>
                    <a:pt x="3371361" y="441498"/>
                  </a:lnTo>
                  <a:lnTo>
                    <a:pt x="3392698" y="418554"/>
                  </a:lnTo>
                  <a:lnTo>
                    <a:pt x="3414036" y="395476"/>
                  </a:lnTo>
                  <a:lnTo>
                    <a:pt x="3435374" y="372342"/>
                  </a:lnTo>
                  <a:lnTo>
                    <a:pt x="3456711" y="349232"/>
                  </a:lnTo>
                  <a:lnTo>
                    <a:pt x="3478049" y="326224"/>
                  </a:lnTo>
                  <a:lnTo>
                    <a:pt x="3499387" y="303395"/>
                  </a:lnTo>
                  <a:lnTo>
                    <a:pt x="3520725" y="280822"/>
                  </a:lnTo>
                  <a:lnTo>
                    <a:pt x="3542062" y="258577"/>
                  </a:lnTo>
                  <a:lnTo>
                    <a:pt x="3563400" y="236732"/>
                  </a:lnTo>
                  <a:lnTo>
                    <a:pt x="3584738" y="215354"/>
                  </a:lnTo>
                  <a:lnTo>
                    <a:pt x="3606076" y="194506"/>
                  </a:lnTo>
                  <a:lnTo>
                    <a:pt x="3627413" y="174244"/>
                  </a:lnTo>
                  <a:lnTo>
                    <a:pt x="3648751" y="154622"/>
                  </a:lnTo>
                  <a:lnTo>
                    <a:pt x="3670089" y="135685"/>
                  </a:lnTo>
                  <a:lnTo>
                    <a:pt x="3691426" y="117470"/>
                  </a:lnTo>
                  <a:lnTo>
                    <a:pt x="3712764" y="100009"/>
                  </a:lnTo>
                  <a:lnTo>
                    <a:pt x="3734102" y="83326"/>
                  </a:lnTo>
                  <a:lnTo>
                    <a:pt x="3755440" y="67438"/>
                  </a:lnTo>
                  <a:lnTo>
                    <a:pt x="3776777" y="52352"/>
                  </a:lnTo>
                  <a:lnTo>
                    <a:pt x="3798115" y="38073"/>
                  </a:lnTo>
                  <a:lnTo>
                    <a:pt x="3819453" y="24595"/>
                  </a:lnTo>
                  <a:lnTo>
                    <a:pt x="3840791" y="11909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0" name="pl960"/>
            <p:cNvSpPr/>
            <p:nvPr/>
          </p:nvSpPr>
          <p:spPr>
            <a:xfrm>
              <a:off x="4848104" y="5002364"/>
              <a:ext cx="3862128" cy="815418"/>
            </a:xfrm>
            <a:custGeom>
              <a:avLst/>
              <a:pathLst>
                <a:path w="3862128" h="815418">
                  <a:moveTo>
                    <a:pt x="3862128" y="0"/>
                  </a:moveTo>
                  <a:lnTo>
                    <a:pt x="3862128" y="0"/>
                  </a:lnTo>
                  <a:lnTo>
                    <a:pt x="3840791" y="14403"/>
                  </a:lnTo>
                  <a:lnTo>
                    <a:pt x="3819453" y="29321"/>
                  </a:lnTo>
                  <a:lnTo>
                    <a:pt x="3798115" y="44738"/>
                  </a:lnTo>
                  <a:lnTo>
                    <a:pt x="3776777" y="60635"/>
                  </a:lnTo>
                  <a:lnTo>
                    <a:pt x="3755440" y="76990"/>
                  </a:lnTo>
                  <a:lnTo>
                    <a:pt x="3734102" y="93778"/>
                  </a:lnTo>
                  <a:lnTo>
                    <a:pt x="3712764" y="110972"/>
                  </a:lnTo>
                  <a:lnTo>
                    <a:pt x="3691426" y="128541"/>
                  </a:lnTo>
                  <a:lnTo>
                    <a:pt x="3670089" y="146452"/>
                  </a:lnTo>
                  <a:lnTo>
                    <a:pt x="3648751" y="164671"/>
                  </a:lnTo>
                  <a:lnTo>
                    <a:pt x="3627413" y="183161"/>
                  </a:lnTo>
                  <a:lnTo>
                    <a:pt x="3606076" y="201886"/>
                  </a:lnTo>
                  <a:lnTo>
                    <a:pt x="3584738" y="220805"/>
                  </a:lnTo>
                  <a:lnTo>
                    <a:pt x="3563400" y="239879"/>
                  </a:lnTo>
                  <a:lnTo>
                    <a:pt x="3542062" y="259068"/>
                  </a:lnTo>
                  <a:lnTo>
                    <a:pt x="3520725" y="278330"/>
                  </a:lnTo>
                  <a:lnTo>
                    <a:pt x="3499387" y="297624"/>
                  </a:lnTo>
                  <a:lnTo>
                    <a:pt x="3478049" y="316910"/>
                  </a:lnTo>
                  <a:lnTo>
                    <a:pt x="3456711" y="336145"/>
                  </a:lnTo>
                  <a:lnTo>
                    <a:pt x="3435374" y="355290"/>
                  </a:lnTo>
                  <a:lnTo>
                    <a:pt x="3414036" y="374305"/>
                  </a:lnTo>
                  <a:lnTo>
                    <a:pt x="3392698" y="393150"/>
                  </a:lnTo>
                  <a:lnTo>
                    <a:pt x="3371361" y="411788"/>
                  </a:lnTo>
                  <a:lnTo>
                    <a:pt x="3350023" y="430183"/>
                  </a:lnTo>
                  <a:lnTo>
                    <a:pt x="3328685" y="448300"/>
                  </a:lnTo>
                  <a:lnTo>
                    <a:pt x="3307347" y="466106"/>
                  </a:lnTo>
                  <a:lnTo>
                    <a:pt x="3286010" y="483571"/>
                  </a:lnTo>
                  <a:lnTo>
                    <a:pt x="3264672" y="500667"/>
                  </a:lnTo>
                  <a:lnTo>
                    <a:pt x="3243334" y="517370"/>
                  </a:lnTo>
                  <a:lnTo>
                    <a:pt x="3221996" y="533657"/>
                  </a:lnTo>
                  <a:lnTo>
                    <a:pt x="3200659" y="549509"/>
                  </a:lnTo>
                  <a:lnTo>
                    <a:pt x="3179321" y="564909"/>
                  </a:lnTo>
                  <a:lnTo>
                    <a:pt x="3157983" y="579841"/>
                  </a:lnTo>
                  <a:lnTo>
                    <a:pt x="3136646" y="594291"/>
                  </a:lnTo>
                  <a:lnTo>
                    <a:pt x="3115308" y="608246"/>
                  </a:lnTo>
                  <a:lnTo>
                    <a:pt x="3093970" y="621693"/>
                  </a:lnTo>
                  <a:lnTo>
                    <a:pt x="3072632" y="634617"/>
                  </a:lnTo>
                  <a:lnTo>
                    <a:pt x="3051295" y="647003"/>
                  </a:lnTo>
                  <a:lnTo>
                    <a:pt x="3029957" y="658839"/>
                  </a:lnTo>
                  <a:lnTo>
                    <a:pt x="3008619" y="670110"/>
                  </a:lnTo>
                  <a:lnTo>
                    <a:pt x="2987281" y="680808"/>
                  </a:lnTo>
                  <a:lnTo>
                    <a:pt x="2965944" y="690927"/>
                  </a:lnTo>
                  <a:lnTo>
                    <a:pt x="2944606" y="700467"/>
                  </a:lnTo>
                  <a:lnTo>
                    <a:pt x="2923268" y="709430"/>
                  </a:lnTo>
                  <a:lnTo>
                    <a:pt x="2901931" y="717826"/>
                  </a:lnTo>
                  <a:lnTo>
                    <a:pt x="2880593" y="725670"/>
                  </a:lnTo>
                  <a:lnTo>
                    <a:pt x="2859255" y="732977"/>
                  </a:lnTo>
                  <a:lnTo>
                    <a:pt x="2837917" y="739770"/>
                  </a:lnTo>
                  <a:lnTo>
                    <a:pt x="2816580" y="746069"/>
                  </a:lnTo>
                  <a:lnTo>
                    <a:pt x="2795242" y="751900"/>
                  </a:lnTo>
                  <a:lnTo>
                    <a:pt x="2773904" y="757287"/>
                  </a:lnTo>
                  <a:lnTo>
                    <a:pt x="2752566" y="762257"/>
                  </a:lnTo>
                  <a:lnTo>
                    <a:pt x="2731229" y="766834"/>
                  </a:lnTo>
                  <a:lnTo>
                    <a:pt x="2709891" y="771045"/>
                  </a:lnTo>
                  <a:lnTo>
                    <a:pt x="2688553" y="774913"/>
                  </a:lnTo>
                  <a:lnTo>
                    <a:pt x="2667215" y="778463"/>
                  </a:lnTo>
                  <a:lnTo>
                    <a:pt x="2645878" y="781718"/>
                  </a:lnTo>
                  <a:lnTo>
                    <a:pt x="2624540" y="784699"/>
                  </a:lnTo>
                  <a:lnTo>
                    <a:pt x="2603202" y="787427"/>
                  </a:lnTo>
                  <a:lnTo>
                    <a:pt x="2581865" y="789922"/>
                  </a:lnTo>
                  <a:lnTo>
                    <a:pt x="2560527" y="792202"/>
                  </a:lnTo>
                  <a:lnTo>
                    <a:pt x="2539189" y="794284"/>
                  </a:lnTo>
                  <a:lnTo>
                    <a:pt x="2517851" y="796185"/>
                  </a:lnTo>
                  <a:lnTo>
                    <a:pt x="2496514" y="797919"/>
                  </a:lnTo>
                  <a:lnTo>
                    <a:pt x="2475176" y="799501"/>
                  </a:lnTo>
                  <a:lnTo>
                    <a:pt x="2453838" y="800942"/>
                  </a:lnTo>
                  <a:lnTo>
                    <a:pt x="2432500" y="802255"/>
                  </a:lnTo>
                  <a:lnTo>
                    <a:pt x="2411163" y="803452"/>
                  </a:lnTo>
                  <a:lnTo>
                    <a:pt x="2389825" y="804541"/>
                  </a:lnTo>
                  <a:lnTo>
                    <a:pt x="2368487" y="805532"/>
                  </a:lnTo>
                  <a:lnTo>
                    <a:pt x="2347150" y="806434"/>
                  </a:lnTo>
                  <a:lnTo>
                    <a:pt x="2325812" y="807255"/>
                  </a:lnTo>
                  <a:lnTo>
                    <a:pt x="2304474" y="808002"/>
                  </a:lnTo>
                  <a:lnTo>
                    <a:pt x="2283136" y="808681"/>
                  </a:lnTo>
                  <a:lnTo>
                    <a:pt x="2261799" y="809298"/>
                  </a:lnTo>
                  <a:lnTo>
                    <a:pt x="2240461" y="809860"/>
                  </a:lnTo>
                  <a:lnTo>
                    <a:pt x="2219123" y="810370"/>
                  </a:lnTo>
                  <a:lnTo>
                    <a:pt x="2197785" y="810833"/>
                  </a:lnTo>
                  <a:lnTo>
                    <a:pt x="2176448" y="811255"/>
                  </a:lnTo>
                  <a:lnTo>
                    <a:pt x="2155110" y="811638"/>
                  </a:lnTo>
                  <a:lnTo>
                    <a:pt x="2133772" y="811985"/>
                  </a:lnTo>
                  <a:lnTo>
                    <a:pt x="2112435" y="812301"/>
                  </a:lnTo>
                  <a:lnTo>
                    <a:pt x="2091097" y="812588"/>
                  </a:lnTo>
                  <a:lnTo>
                    <a:pt x="2069759" y="812849"/>
                  </a:lnTo>
                  <a:lnTo>
                    <a:pt x="2048421" y="813086"/>
                  </a:lnTo>
                  <a:lnTo>
                    <a:pt x="2027084" y="813301"/>
                  </a:lnTo>
                  <a:lnTo>
                    <a:pt x="2005746" y="813496"/>
                  </a:lnTo>
                  <a:lnTo>
                    <a:pt x="1984408" y="813673"/>
                  </a:lnTo>
                  <a:lnTo>
                    <a:pt x="1963070" y="813834"/>
                  </a:lnTo>
                  <a:lnTo>
                    <a:pt x="1941733" y="813981"/>
                  </a:lnTo>
                  <a:lnTo>
                    <a:pt x="1920395" y="814113"/>
                  </a:lnTo>
                  <a:lnTo>
                    <a:pt x="1899057" y="814234"/>
                  </a:lnTo>
                  <a:lnTo>
                    <a:pt x="1877720" y="814343"/>
                  </a:lnTo>
                  <a:lnTo>
                    <a:pt x="1856382" y="814442"/>
                  </a:lnTo>
                  <a:lnTo>
                    <a:pt x="1835044" y="814533"/>
                  </a:lnTo>
                  <a:lnTo>
                    <a:pt x="1813706" y="814614"/>
                  </a:lnTo>
                  <a:lnTo>
                    <a:pt x="1792369" y="814689"/>
                  </a:lnTo>
                  <a:lnTo>
                    <a:pt x="1771031" y="814756"/>
                  </a:lnTo>
                  <a:lnTo>
                    <a:pt x="1749693" y="814817"/>
                  </a:lnTo>
                  <a:lnTo>
                    <a:pt x="1728355" y="814873"/>
                  </a:lnTo>
                  <a:lnTo>
                    <a:pt x="1707018" y="814923"/>
                  </a:lnTo>
                  <a:lnTo>
                    <a:pt x="1685680" y="814969"/>
                  </a:lnTo>
                  <a:lnTo>
                    <a:pt x="1664342" y="815011"/>
                  </a:lnTo>
                  <a:lnTo>
                    <a:pt x="1643005" y="815048"/>
                  </a:lnTo>
                  <a:lnTo>
                    <a:pt x="1621667" y="815082"/>
                  </a:lnTo>
                  <a:lnTo>
                    <a:pt x="1600329" y="815114"/>
                  </a:lnTo>
                  <a:lnTo>
                    <a:pt x="1578991" y="815142"/>
                  </a:lnTo>
                  <a:lnTo>
                    <a:pt x="1557654" y="815167"/>
                  </a:lnTo>
                  <a:lnTo>
                    <a:pt x="1536316" y="815191"/>
                  </a:lnTo>
                  <a:lnTo>
                    <a:pt x="1514978" y="815212"/>
                  </a:lnTo>
                  <a:lnTo>
                    <a:pt x="1493640" y="815231"/>
                  </a:lnTo>
                  <a:lnTo>
                    <a:pt x="1472303" y="815248"/>
                  </a:lnTo>
                  <a:lnTo>
                    <a:pt x="1450965" y="815264"/>
                  </a:lnTo>
                  <a:lnTo>
                    <a:pt x="1429627" y="815278"/>
                  </a:lnTo>
                  <a:lnTo>
                    <a:pt x="1408290" y="815291"/>
                  </a:lnTo>
                  <a:lnTo>
                    <a:pt x="1386952" y="815303"/>
                  </a:lnTo>
                  <a:lnTo>
                    <a:pt x="1365614" y="815314"/>
                  </a:lnTo>
                  <a:lnTo>
                    <a:pt x="1344276" y="815323"/>
                  </a:lnTo>
                  <a:lnTo>
                    <a:pt x="1322939" y="815332"/>
                  </a:lnTo>
                  <a:lnTo>
                    <a:pt x="1301601" y="815340"/>
                  </a:lnTo>
                  <a:lnTo>
                    <a:pt x="1280263" y="815347"/>
                  </a:lnTo>
                  <a:lnTo>
                    <a:pt x="1258925" y="815354"/>
                  </a:lnTo>
                  <a:lnTo>
                    <a:pt x="1237588" y="815360"/>
                  </a:lnTo>
                  <a:lnTo>
                    <a:pt x="1216250" y="815365"/>
                  </a:lnTo>
                  <a:lnTo>
                    <a:pt x="1194912" y="815370"/>
                  </a:lnTo>
                  <a:lnTo>
                    <a:pt x="1173575" y="815375"/>
                  </a:lnTo>
                  <a:lnTo>
                    <a:pt x="1152237" y="815379"/>
                  </a:lnTo>
                  <a:lnTo>
                    <a:pt x="1130899" y="815382"/>
                  </a:lnTo>
                  <a:lnTo>
                    <a:pt x="1109561" y="815386"/>
                  </a:lnTo>
                  <a:lnTo>
                    <a:pt x="1088224" y="815389"/>
                  </a:lnTo>
                  <a:lnTo>
                    <a:pt x="1066886" y="815391"/>
                  </a:lnTo>
                  <a:lnTo>
                    <a:pt x="1045548" y="815394"/>
                  </a:lnTo>
                  <a:lnTo>
                    <a:pt x="1024210" y="815396"/>
                  </a:lnTo>
                  <a:lnTo>
                    <a:pt x="1002873" y="815398"/>
                  </a:lnTo>
                  <a:lnTo>
                    <a:pt x="981535" y="815400"/>
                  </a:lnTo>
                  <a:lnTo>
                    <a:pt x="960197" y="815402"/>
                  </a:lnTo>
                  <a:lnTo>
                    <a:pt x="938860" y="815403"/>
                  </a:lnTo>
                  <a:lnTo>
                    <a:pt x="917522" y="815405"/>
                  </a:lnTo>
                  <a:lnTo>
                    <a:pt x="896184" y="815406"/>
                  </a:lnTo>
                  <a:lnTo>
                    <a:pt x="874846" y="815407"/>
                  </a:lnTo>
                  <a:lnTo>
                    <a:pt x="853509" y="815408"/>
                  </a:lnTo>
                  <a:lnTo>
                    <a:pt x="832171" y="815409"/>
                  </a:lnTo>
                  <a:lnTo>
                    <a:pt x="810833" y="815410"/>
                  </a:lnTo>
                  <a:lnTo>
                    <a:pt x="789495" y="815411"/>
                  </a:lnTo>
                  <a:lnTo>
                    <a:pt x="768158" y="815412"/>
                  </a:lnTo>
                  <a:lnTo>
                    <a:pt x="746820" y="815412"/>
                  </a:lnTo>
                  <a:lnTo>
                    <a:pt x="725482" y="815413"/>
                  </a:lnTo>
                  <a:lnTo>
                    <a:pt x="704145" y="815413"/>
                  </a:lnTo>
                  <a:lnTo>
                    <a:pt x="682807" y="815414"/>
                  </a:lnTo>
                  <a:lnTo>
                    <a:pt x="661469" y="815414"/>
                  </a:lnTo>
                  <a:lnTo>
                    <a:pt x="640131" y="815415"/>
                  </a:lnTo>
                  <a:lnTo>
                    <a:pt x="618794" y="815415"/>
                  </a:lnTo>
                  <a:lnTo>
                    <a:pt x="597456" y="815415"/>
                  </a:lnTo>
                  <a:lnTo>
                    <a:pt x="576118" y="815416"/>
                  </a:lnTo>
                  <a:lnTo>
                    <a:pt x="554780" y="815416"/>
                  </a:lnTo>
                  <a:lnTo>
                    <a:pt x="533443" y="815416"/>
                  </a:lnTo>
                  <a:lnTo>
                    <a:pt x="512105" y="815416"/>
                  </a:lnTo>
                  <a:lnTo>
                    <a:pt x="490767" y="815416"/>
                  </a:lnTo>
                  <a:lnTo>
                    <a:pt x="469430" y="815417"/>
                  </a:lnTo>
                  <a:lnTo>
                    <a:pt x="448092" y="815417"/>
                  </a:lnTo>
                  <a:lnTo>
                    <a:pt x="426754" y="815417"/>
                  </a:lnTo>
                  <a:lnTo>
                    <a:pt x="405416" y="815417"/>
                  </a:lnTo>
                  <a:lnTo>
                    <a:pt x="384079" y="815417"/>
                  </a:lnTo>
                  <a:lnTo>
                    <a:pt x="362741" y="815417"/>
                  </a:lnTo>
                  <a:lnTo>
                    <a:pt x="341403" y="815417"/>
                  </a:lnTo>
                  <a:lnTo>
                    <a:pt x="320065" y="815418"/>
                  </a:lnTo>
                  <a:lnTo>
                    <a:pt x="298728" y="815418"/>
                  </a:lnTo>
                  <a:lnTo>
                    <a:pt x="277390" y="815418"/>
                  </a:lnTo>
                  <a:lnTo>
                    <a:pt x="256052" y="815418"/>
                  </a:lnTo>
                  <a:lnTo>
                    <a:pt x="234715" y="815418"/>
                  </a:lnTo>
                  <a:lnTo>
                    <a:pt x="213377" y="815418"/>
                  </a:lnTo>
                  <a:lnTo>
                    <a:pt x="192039" y="815418"/>
                  </a:lnTo>
                  <a:lnTo>
                    <a:pt x="170701" y="815418"/>
                  </a:lnTo>
                  <a:lnTo>
                    <a:pt x="149364" y="815418"/>
                  </a:lnTo>
                  <a:lnTo>
                    <a:pt x="128026" y="815418"/>
                  </a:lnTo>
                  <a:lnTo>
                    <a:pt x="106688" y="815418"/>
                  </a:lnTo>
                  <a:lnTo>
                    <a:pt x="85350" y="815418"/>
                  </a:lnTo>
                  <a:lnTo>
                    <a:pt x="64013" y="815418"/>
                  </a:lnTo>
                  <a:lnTo>
                    <a:pt x="42675" y="815418"/>
                  </a:lnTo>
                  <a:lnTo>
                    <a:pt x="21337" y="815418"/>
                  </a:lnTo>
                  <a:lnTo>
                    <a:pt x="0" y="815418"/>
                  </a:lnTo>
                  <a:lnTo>
                    <a:pt x="0" y="81541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1" name="pl961"/>
            <p:cNvSpPr/>
            <p:nvPr/>
          </p:nvSpPr>
          <p:spPr>
            <a:xfrm>
              <a:off x="4848104" y="4945318"/>
              <a:ext cx="3862128" cy="872464"/>
            </a:xfrm>
            <a:custGeom>
              <a:avLst/>
              <a:pathLst>
                <a:path w="3862128" h="872464">
                  <a:moveTo>
                    <a:pt x="0" y="872464"/>
                  </a:moveTo>
                  <a:lnTo>
                    <a:pt x="21337" y="872464"/>
                  </a:lnTo>
                  <a:lnTo>
                    <a:pt x="42675" y="872464"/>
                  </a:lnTo>
                  <a:lnTo>
                    <a:pt x="64013" y="872464"/>
                  </a:lnTo>
                  <a:lnTo>
                    <a:pt x="85350" y="872463"/>
                  </a:lnTo>
                  <a:lnTo>
                    <a:pt x="106688" y="872463"/>
                  </a:lnTo>
                  <a:lnTo>
                    <a:pt x="128026" y="872463"/>
                  </a:lnTo>
                  <a:lnTo>
                    <a:pt x="149364" y="872463"/>
                  </a:lnTo>
                  <a:lnTo>
                    <a:pt x="170701" y="872463"/>
                  </a:lnTo>
                  <a:lnTo>
                    <a:pt x="192039" y="872463"/>
                  </a:lnTo>
                  <a:lnTo>
                    <a:pt x="213377" y="872463"/>
                  </a:lnTo>
                  <a:lnTo>
                    <a:pt x="234715" y="872462"/>
                  </a:lnTo>
                  <a:lnTo>
                    <a:pt x="256052" y="872462"/>
                  </a:lnTo>
                  <a:lnTo>
                    <a:pt x="277390" y="872462"/>
                  </a:lnTo>
                  <a:lnTo>
                    <a:pt x="298728" y="872462"/>
                  </a:lnTo>
                  <a:lnTo>
                    <a:pt x="320065" y="872462"/>
                  </a:lnTo>
                  <a:lnTo>
                    <a:pt x="341403" y="872461"/>
                  </a:lnTo>
                  <a:lnTo>
                    <a:pt x="362741" y="872461"/>
                  </a:lnTo>
                  <a:lnTo>
                    <a:pt x="384079" y="872461"/>
                  </a:lnTo>
                  <a:lnTo>
                    <a:pt x="405416" y="872460"/>
                  </a:lnTo>
                  <a:lnTo>
                    <a:pt x="426754" y="872460"/>
                  </a:lnTo>
                  <a:lnTo>
                    <a:pt x="448092" y="872460"/>
                  </a:lnTo>
                  <a:lnTo>
                    <a:pt x="469430" y="872459"/>
                  </a:lnTo>
                  <a:lnTo>
                    <a:pt x="490767" y="872459"/>
                  </a:lnTo>
                  <a:lnTo>
                    <a:pt x="512105" y="872458"/>
                  </a:lnTo>
                  <a:lnTo>
                    <a:pt x="533443" y="872457"/>
                  </a:lnTo>
                  <a:lnTo>
                    <a:pt x="554780" y="872457"/>
                  </a:lnTo>
                  <a:lnTo>
                    <a:pt x="576118" y="872456"/>
                  </a:lnTo>
                  <a:lnTo>
                    <a:pt x="597456" y="872455"/>
                  </a:lnTo>
                  <a:lnTo>
                    <a:pt x="618794" y="872455"/>
                  </a:lnTo>
                  <a:lnTo>
                    <a:pt x="640131" y="872454"/>
                  </a:lnTo>
                  <a:lnTo>
                    <a:pt x="661469" y="872453"/>
                  </a:lnTo>
                  <a:lnTo>
                    <a:pt x="682807" y="872451"/>
                  </a:lnTo>
                  <a:lnTo>
                    <a:pt x="704145" y="872450"/>
                  </a:lnTo>
                  <a:lnTo>
                    <a:pt x="725482" y="872449"/>
                  </a:lnTo>
                  <a:lnTo>
                    <a:pt x="746820" y="872448"/>
                  </a:lnTo>
                  <a:lnTo>
                    <a:pt x="768158" y="872446"/>
                  </a:lnTo>
                  <a:lnTo>
                    <a:pt x="789495" y="872444"/>
                  </a:lnTo>
                  <a:lnTo>
                    <a:pt x="810833" y="872442"/>
                  </a:lnTo>
                  <a:lnTo>
                    <a:pt x="832171" y="872440"/>
                  </a:lnTo>
                  <a:lnTo>
                    <a:pt x="853509" y="872438"/>
                  </a:lnTo>
                  <a:lnTo>
                    <a:pt x="874846" y="872436"/>
                  </a:lnTo>
                  <a:lnTo>
                    <a:pt x="896184" y="872433"/>
                  </a:lnTo>
                  <a:lnTo>
                    <a:pt x="917522" y="872430"/>
                  </a:lnTo>
                  <a:lnTo>
                    <a:pt x="938860" y="872427"/>
                  </a:lnTo>
                  <a:lnTo>
                    <a:pt x="960197" y="872424"/>
                  </a:lnTo>
                  <a:lnTo>
                    <a:pt x="981535" y="872420"/>
                  </a:lnTo>
                  <a:lnTo>
                    <a:pt x="1002873" y="872416"/>
                  </a:lnTo>
                  <a:lnTo>
                    <a:pt x="1024210" y="872411"/>
                  </a:lnTo>
                  <a:lnTo>
                    <a:pt x="1045548" y="872406"/>
                  </a:lnTo>
                  <a:lnTo>
                    <a:pt x="1066886" y="872401"/>
                  </a:lnTo>
                  <a:lnTo>
                    <a:pt x="1088224" y="872395"/>
                  </a:lnTo>
                  <a:lnTo>
                    <a:pt x="1109561" y="872389"/>
                  </a:lnTo>
                  <a:lnTo>
                    <a:pt x="1130899" y="872382"/>
                  </a:lnTo>
                  <a:lnTo>
                    <a:pt x="1152237" y="872374"/>
                  </a:lnTo>
                  <a:lnTo>
                    <a:pt x="1173575" y="872366"/>
                  </a:lnTo>
                  <a:lnTo>
                    <a:pt x="1194912" y="872357"/>
                  </a:lnTo>
                  <a:lnTo>
                    <a:pt x="1216250" y="872347"/>
                  </a:lnTo>
                  <a:lnTo>
                    <a:pt x="1237588" y="872336"/>
                  </a:lnTo>
                  <a:lnTo>
                    <a:pt x="1258925" y="872324"/>
                  </a:lnTo>
                  <a:lnTo>
                    <a:pt x="1280263" y="872311"/>
                  </a:lnTo>
                  <a:lnTo>
                    <a:pt x="1301601" y="872297"/>
                  </a:lnTo>
                  <a:lnTo>
                    <a:pt x="1322939" y="872282"/>
                  </a:lnTo>
                  <a:lnTo>
                    <a:pt x="1344276" y="872265"/>
                  </a:lnTo>
                  <a:lnTo>
                    <a:pt x="1365614" y="872246"/>
                  </a:lnTo>
                  <a:lnTo>
                    <a:pt x="1386952" y="872226"/>
                  </a:lnTo>
                  <a:lnTo>
                    <a:pt x="1408290" y="872204"/>
                  </a:lnTo>
                  <a:lnTo>
                    <a:pt x="1429627" y="872181"/>
                  </a:lnTo>
                  <a:lnTo>
                    <a:pt x="1450965" y="872154"/>
                  </a:lnTo>
                  <a:lnTo>
                    <a:pt x="1472303" y="872126"/>
                  </a:lnTo>
                  <a:lnTo>
                    <a:pt x="1493640" y="872095"/>
                  </a:lnTo>
                  <a:lnTo>
                    <a:pt x="1514978" y="872061"/>
                  </a:lnTo>
                  <a:lnTo>
                    <a:pt x="1536316" y="872024"/>
                  </a:lnTo>
                  <a:lnTo>
                    <a:pt x="1557654" y="871983"/>
                  </a:lnTo>
                  <a:lnTo>
                    <a:pt x="1578991" y="871939"/>
                  </a:lnTo>
                  <a:lnTo>
                    <a:pt x="1600329" y="871890"/>
                  </a:lnTo>
                  <a:lnTo>
                    <a:pt x="1621667" y="871837"/>
                  </a:lnTo>
                  <a:lnTo>
                    <a:pt x="1643005" y="871780"/>
                  </a:lnTo>
                  <a:lnTo>
                    <a:pt x="1664342" y="871717"/>
                  </a:lnTo>
                  <a:lnTo>
                    <a:pt x="1685680" y="871648"/>
                  </a:lnTo>
                  <a:lnTo>
                    <a:pt x="1707018" y="871573"/>
                  </a:lnTo>
                  <a:lnTo>
                    <a:pt x="1728355" y="871491"/>
                  </a:lnTo>
                  <a:lnTo>
                    <a:pt x="1749693" y="871402"/>
                  </a:lnTo>
                  <a:lnTo>
                    <a:pt x="1771031" y="871304"/>
                  </a:lnTo>
                  <a:lnTo>
                    <a:pt x="1792369" y="871197"/>
                  </a:lnTo>
                  <a:lnTo>
                    <a:pt x="1813706" y="871081"/>
                  </a:lnTo>
                  <a:lnTo>
                    <a:pt x="1835044" y="870953"/>
                  </a:lnTo>
                  <a:lnTo>
                    <a:pt x="1856382" y="870815"/>
                  </a:lnTo>
                  <a:lnTo>
                    <a:pt x="1877720" y="870663"/>
                  </a:lnTo>
                  <a:lnTo>
                    <a:pt x="1899057" y="870498"/>
                  </a:lnTo>
                  <a:lnTo>
                    <a:pt x="1920395" y="870317"/>
                  </a:lnTo>
                  <a:lnTo>
                    <a:pt x="1941733" y="870120"/>
                  </a:lnTo>
                  <a:lnTo>
                    <a:pt x="1963070" y="869905"/>
                  </a:lnTo>
                  <a:lnTo>
                    <a:pt x="1984408" y="869670"/>
                  </a:lnTo>
                  <a:lnTo>
                    <a:pt x="2005746" y="869413"/>
                  </a:lnTo>
                  <a:lnTo>
                    <a:pt x="2027084" y="869134"/>
                  </a:lnTo>
                  <a:lnTo>
                    <a:pt x="2048421" y="868828"/>
                  </a:lnTo>
                  <a:lnTo>
                    <a:pt x="2069759" y="868495"/>
                  </a:lnTo>
                  <a:lnTo>
                    <a:pt x="2091097" y="868132"/>
                  </a:lnTo>
                  <a:lnTo>
                    <a:pt x="2112435" y="867735"/>
                  </a:lnTo>
                  <a:lnTo>
                    <a:pt x="2133772" y="867302"/>
                  </a:lnTo>
                  <a:lnTo>
                    <a:pt x="2155110" y="866830"/>
                  </a:lnTo>
                  <a:lnTo>
                    <a:pt x="2176448" y="866315"/>
                  </a:lnTo>
                  <a:lnTo>
                    <a:pt x="2197785" y="865754"/>
                  </a:lnTo>
                  <a:lnTo>
                    <a:pt x="2219123" y="865141"/>
                  </a:lnTo>
                  <a:lnTo>
                    <a:pt x="2240461" y="864473"/>
                  </a:lnTo>
                  <a:lnTo>
                    <a:pt x="2261799" y="863745"/>
                  </a:lnTo>
                  <a:lnTo>
                    <a:pt x="2283136" y="862951"/>
                  </a:lnTo>
                  <a:lnTo>
                    <a:pt x="2304474" y="862086"/>
                  </a:lnTo>
                  <a:lnTo>
                    <a:pt x="2325812" y="861143"/>
                  </a:lnTo>
                  <a:lnTo>
                    <a:pt x="2347150" y="860116"/>
                  </a:lnTo>
                  <a:lnTo>
                    <a:pt x="2368487" y="858997"/>
                  </a:lnTo>
                  <a:lnTo>
                    <a:pt x="2389825" y="857779"/>
                  </a:lnTo>
                  <a:lnTo>
                    <a:pt x="2411163" y="856452"/>
                  </a:lnTo>
                  <a:lnTo>
                    <a:pt x="2432500" y="855008"/>
                  </a:lnTo>
                  <a:lnTo>
                    <a:pt x="2453838" y="853437"/>
                  </a:lnTo>
                  <a:lnTo>
                    <a:pt x="2475176" y="851727"/>
                  </a:lnTo>
                  <a:lnTo>
                    <a:pt x="2496514" y="849868"/>
                  </a:lnTo>
                  <a:lnTo>
                    <a:pt x="2517851" y="847848"/>
                  </a:lnTo>
                  <a:lnTo>
                    <a:pt x="2539189" y="845652"/>
                  </a:lnTo>
                  <a:lnTo>
                    <a:pt x="2560527" y="843268"/>
                  </a:lnTo>
                  <a:lnTo>
                    <a:pt x="2581865" y="840679"/>
                  </a:lnTo>
                  <a:lnTo>
                    <a:pt x="2603202" y="837870"/>
                  </a:lnTo>
                  <a:lnTo>
                    <a:pt x="2624540" y="834825"/>
                  </a:lnTo>
                  <a:lnTo>
                    <a:pt x="2645878" y="831524"/>
                  </a:lnTo>
                  <a:lnTo>
                    <a:pt x="2667215" y="827950"/>
                  </a:lnTo>
                  <a:lnTo>
                    <a:pt x="2688553" y="824082"/>
                  </a:lnTo>
                  <a:lnTo>
                    <a:pt x="2709891" y="819899"/>
                  </a:lnTo>
                  <a:lnTo>
                    <a:pt x="2731229" y="815380"/>
                  </a:lnTo>
                  <a:lnTo>
                    <a:pt x="2752566" y="810501"/>
                  </a:lnTo>
                  <a:lnTo>
                    <a:pt x="2773904" y="805240"/>
                  </a:lnTo>
                  <a:lnTo>
                    <a:pt x="2795242" y="799572"/>
                  </a:lnTo>
                  <a:lnTo>
                    <a:pt x="2816580" y="793473"/>
                  </a:lnTo>
                  <a:lnTo>
                    <a:pt x="2837917" y="786918"/>
                  </a:lnTo>
                  <a:lnTo>
                    <a:pt x="2859255" y="779882"/>
                  </a:lnTo>
                  <a:lnTo>
                    <a:pt x="2880593" y="772340"/>
                  </a:lnTo>
                  <a:lnTo>
                    <a:pt x="2901931" y="764268"/>
                  </a:lnTo>
                  <a:lnTo>
                    <a:pt x="2923268" y="755642"/>
                  </a:lnTo>
                  <a:lnTo>
                    <a:pt x="2944606" y="746439"/>
                  </a:lnTo>
                  <a:lnTo>
                    <a:pt x="2965944" y="736639"/>
                  </a:lnTo>
                  <a:lnTo>
                    <a:pt x="2987281" y="726222"/>
                  </a:lnTo>
                  <a:lnTo>
                    <a:pt x="3008619" y="715170"/>
                  </a:lnTo>
                  <a:lnTo>
                    <a:pt x="3029957" y="703470"/>
                  </a:lnTo>
                  <a:lnTo>
                    <a:pt x="3051295" y="691111"/>
                  </a:lnTo>
                  <a:lnTo>
                    <a:pt x="3072632" y="678085"/>
                  </a:lnTo>
                  <a:lnTo>
                    <a:pt x="3093970" y="664388"/>
                  </a:lnTo>
                  <a:lnTo>
                    <a:pt x="3115308" y="650022"/>
                  </a:lnTo>
                  <a:lnTo>
                    <a:pt x="3136646" y="634992"/>
                  </a:lnTo>
                  <a:lnTo>
                    <a:pt x="3157983" y="619308"/>
                  </a:lnTo>
                  <a:lnTo>
                    <a:pt x="3179321" y="602986"/>
                  </a:lnTo>
                  <a:lnTo>
                    <a:pt x="3200659" y="586045"/>
                  </a:lnTo>
                  <a:lnTo>
                    <a:pt x="3221996" y="568511"/>
                  </a:lnTo>
                  <a:lnTo>
                    <a:pt x="3243334" y="550415"/>
                  </a:lnTo>
                  <a:lnTo>
                    <a:pt x="3264672" y="531791"/>
                  </a:lnTo>
                  <a:lnTo>
                    <a:pt x="3286010" y="512678"/>
                  </a:lnTo>
                  <a:lnTo>
                    <a:pt x="3307347" y="493120"/>
                  </a:lnTo>
                  <a:lnTo>
                    <a:pt x="3328685" y="473162"/>
                  </a:lnTo>
                  <a:lnTo>
                    <a:pt x="3350023" y="452854"/>
                  </a:lnTo>
                  <a:lnTo>
                    <a:pt x="3371361" y="432247"/>
                  </a:lnTo>
                  <a:lnTo>
                    <a:pt x="3392698" y="411397"/>
                  </a:lnTo>
                  <a:lnTo>
                    <a:pt x="3414036" y="390358"/>
                  </a:lnTo>
                  <a:lnTo>
                    <a:pt x="3435374" y="369187"/>
                  </a:lnTo>
                  <a:lnTo>
                    <a:pt x="3456711" y="347942"/>
                  </a:lnTo>
                  <a:lnTo>
                    <a:pt x="3478049" y="326680"/>
                  </a:lnTo>
                  <a:lnTo>
                    <a:pt x="3499387" y="305459"/>
                  </a:lnTo>
                  <a:lnTo>
                    <a:pt x="3520725" y="284338"/>
                  </a:lnTo>
                  <a:lnTo>
                    <a:pt x="3542062" y="263373"/>
                  </a:lnTo>
                  <a:lnTo>
                    <a:pt x="3563400" y="242622"/>
                  </a:lnTo>
                  <a:lnTo>
                    <a:pt x="3584738" y="222137"/>
                  </a:lnTo>
                  <a:lnTo>
                    <a:pt x="3606076" y="201974"/>
                  </a:lnTo>
                  <a:lnTo>
                    <a:pt x="3627413" y="182182"/>
                  </a:lnTo>
                  <a:lnTo>
                    <a:pt x="3648751" y="162810"/>
                  </a:lnTo>
                  <a:lnTo>
                    <a:pt x="3670089" y="143902"/>
                  </a:lnTo>
                  <a:lnTo>
                    <a:pt x="3691426" y="125501"/>
                  </a:lnTo>
                  <a:lnTo>
                    <a:pt x="3712764" y="107643"/>
                  </a:lnTo>
                  <a:lnTo>
                    <a:pt x="3734102" y="90362"/>
                  </a:lnTo>
                  <a:lnTo>
                    <a:pt x="3755440" y="73684"/>
                  </a:lnTo>
                  <a:lnTo>
                    <a:pt x="3776777" y="57634"/>
                  </a:lnTo>
                  <a:lnTo>
                    <a:pt x="3798115" y="42230"/>
                  </a:lnTo>
                  <a:lnTo>
                    <a:pt x="3819453" y="27485"/>
                  </a:lnTo>
                  <a:lnTo>
                    <a:pt x="3840791" y="13407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009A3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g962"/>
            <p:cNvSpPr/>
            <p:nvPr/>
          </p:nvSpPr>
          <p:spPr>
            <a:xfrm>
              <a:off x="7386985" y="5773229"/>
              <a:ext cx="85968" cy="44554"/>
            </a:xfrm>
            <a:custGeom>
              <a:avLst/>
              <a:pathLst>
                <a:path w="85968" h="44554">
                  <a:moveTo>
                    <a:pt x="84398" y="44554"/>
                  </a:moveTo>
                  <a:lnTo>
                    <a:pt x="85968" y="42984"/>
                  </a:lnTo>
                  <a:lnTo>
                    <a:pt x="42984" y="0"/>
                  </a:lnTo>
                  <a:lnTo>
                    <a:pt x="0" y="42984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g963"/>
            <p:cNvSpPr/>
            <p:nvPr/>
          </p:nvSpPr>
          <p:spPr>
            <a:xfrm>
              <a:off x="7416115" y="5740628"/>
              <a:ext cx="70383" cy="70383"/>
            </a:xfrm>
            <a:custGeom>
              <a:avLst/>
              <a:pathLst>
                <a:path w="70383" h="70383">
                  <a:moveTo>
                    <a:pt x="35191" y="70383"/>
                  </a:moveTo>
                  <a:lnTo>
                    <a:pt x="70383" y="35191"/>
                  </a:lnTo>
                  <a:lnTo>
                    <a:pt x="35191" y="0"/>
                  </a:lnTo>
                  <a:lnTo>
                    <a:pt x="0" y="35191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g964"/>
            <p:cNvSpPr/>
            <p:nvPr/>
          </p:nvSpPr>
          <p:spPr>
            <a:xfrm>
              <a:off x="7432838" y="5727073"/>
              <a:ext cx="79613" cy="79613"/>
            </a:xfrm>
            <a:custGeom>
              <a:avLst/>
              <a:pathLst>
                <a:path w="79613" h="79613">
                  <a:moveTo>
                    <a:pt x="39806" y="79613"/>
                  </a:moveTo>
                  <a:lnTo>
                    <a:pt x="79613" y="39806"/>
                  </a:lnTo>
                  <a:lnTo>
                    <a:pt x="39806" y="0"/>
                  </a:lnTo>
                  <a:lnTo>
                    <a:pt x="0" y="39806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g965"/>
            <p:cNvSpPr/>
            <p:nvPr/>
          </p:nvSpPr>
          <p:spPr>
            <a:xfrm>
              <a:off x="7453496" y="5732905"/>
              <a:ext cx="80973" cy="80973"/>
            </a:xfrm>
            <a:custGeom>
              <a:avLst/>
              <a:pathLst>
                <a:path w="80973" h="80973">
                  <a:moveTo>
                    <a:pt x="40486" y="80973"/>
                  </a:moveTo>
                  <a:lnTo>
                    <a:pt x="80973" y="40486"/>
                  </a:lnTo>
                  <a:lnTo>
                    <a:pt x="40486" y="0"/>
                  </a:lnTo>
                  <a:lnTo>
                    <a:pt x="0" y="40486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g966"/>
            <p:cNvSpPr/>
            <p:nvPr/>
          </p:nvSpPr>
          <p:spPr>
            <a:xfrm>
              <a:off x="7471840" y="5725361"/>
              <a:ext cx="86960" cy="86960"/>
            </a:xfrm>
            <a:custGeom>
              <a:avLst/>
              <a:pathLst>
                <a:path w="86960" h="86960">
                  <a:moveTo>
                    <a:pt x="43480" y="86960"/>
                  </a:moveTo>
                  <a:lnTo>
                    <a:pt x="86960" y="43480"/>
                  </a:lnTo>
                  <a:lnTo>
                    <a:pt x="43480" y="0"/>
                  </a:lnTo>
                  <a:lnTo>
                    <a:pt x="0" y="43480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g967"/>
            <p:cNvSpPr/>
            <p:nvPr/>
          </p:nvSpPr>
          <p:spPr>
            <a:xfrm>
              <a:off x="7490664" y="5738457"/>
              <a:ext cx="91987" cy="79326"/>
            </a:xfrm>
            <a:custGeom>
              <a:avLst/>
              <a:pathLst>
                <a:path w="91987" h="79326">
                  <a:moveTo>
                    <a:pt x="58654" y="79326"/>
                  </a:moveTo>
                  <a:lnTo>
                    <a:pt x="91987" y="45993"/>
                  </a:lnTo>
                  <a:lnTo>
                    <a:pt x="45993" y="0"/>
                  </a:lnTo>
                  <a:lnTo>
                    <a:pt x="0" y="45993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g968"/>
            <p:cNvSpPr/>
            <p:nvPr/>
          </p:nvSpPr>
          <p:spPr>
            <a:xfrm>
              <a:off x="7516867" y="5701197"/>
              <a:ext cx="82257" cy="82257"/>
            </a:xfrm>
            <a:custGeom>
              <a:avLst/>
              <a:pathLst>
                <a:path w="82257" h="82257">
                  <a:moveTo>
                    <a:pt x="41128" y="82257"/>
                  </a:moveTo>
                  <a:lnTo>
                    <a:pt x="82257" y="41128"/>
                  </a:lnTo>
                  <a:lnTo>
                    <a:pt x="41128" y="0"/>
                  </a:lnTo>
                  <a:lnTo>
                    <a:pt x="0" y="41128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g969"/>
            <p:cNvSpPr/>
            <p:nvPr/>
          </p:nvSpPr>
          <p:spPr>
            <a:xfrm>
              <a:off x="7536918" y="5740484"/>
              <a:ext cx="84831" cy="77299"/>
            </a:xfrm>
            <a:custGeom>
              <a:avLst/>
              <a:pathLst>
                <a:path w="84831" h="77299">
                  <a:moveTo>
                    <a:pt x="49948" y="77299"/>
                  </a:moveTo>
                  <a:lnTo>
                    <a:pt x="84831" y="42415"/>
                  </a:lnTo>
                  <a:lnTo>
                    <a:pt x="42415" y="0"/>
                  </a:lnTo>
                  <a:lnTo>
                    <a:pt x="0" y="42415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g970"/>
            <p:cNvSpPr/>
            <p:nvPr/>
          </p:nvSpPr>
          <p:spPr>
            <a:xfrm>
              <a:off x="7559611" y="5707184"/>
              <a:ext cx="82120" cy="82120"/>
            </a:xfrm>
            <a:custGeom>
              <a:avLst/>
              <a:pathLst>
                <a:path w="82120" h="82120">
                  <a:moveTo>
                    <a:pt x="41060" y="82120"/>
                  </a:moveTo>
                  <a:lnTo>
                    <a:pt x="82120" y="41060"/>
                  </a:lnTo>
                  <a:lnTo>
                    <a:pt x="41060" y="0"/>
                  </a:lnTo>
                  <a:lnTo>
                    <a:pt x="0" y="41060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g971"/>
            <p:cNvSpPr/>
            <p:nvPr/>
          </p:nvSpPr>
          <p:spPr>
            <a:xfrm>
              <a:off x="7582776" y="5674883"/>
              <a:ext cx="78465" cy="78465"/>
            </a:xfrm>
            <a:custGeom>
              <a:avLst/>
              <a:pathLst>
                <a:path w="78465" h="78465">
                  <a:moveTo>
                    <a:pt x="39232" y="78465"/>
                  </a:moveTo>
                  <a:lnTo>
                    <a:pt x="78465" y="39232"/>
                  </a:lnTo>
                  <a:lnTo>
                    <a:pt x="39232" y="0"/>
                  </a:lnTo>
                  <a:lnTo>
                    <a:pt x="0" y="39232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g972"/>
            <p:cNvSpPr/>
            <p:nvPr/>
          </p:nvSpPr>
          <p:spPr>
            <a:xfrm>
              <a:off x="7600632" y="5714554"/>
              <a:ext cx="85429" cy="85429"/>
            </a:xfrm>
            <a:custGeom>
              <a:avLst/>
              <a:pathLst>
                <a:path w="85429" h="85429">
                  <a:moveTo>
                    <a:pt x="42714" y="85429"/>
                  </a:moveTo>
                  <a:lnTo>
                    <a:pt x="85429" y="42714"/>
                  </a:lnTo>
                  <a:lnTo>
                    <a:pt x="42714" y="0"/>
                  </a:lnTo>
                  <a:lnTo>
                    <a:pt x="0" y="42714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g973"/>
            <p:cNvSpPr/>
            <p:nvPr/>
          </p:nvSpPr>
          <p:spPr>
            <a:xfrm>
              <a:off x="7621771" y="5724403"/>
              <a:ext cx="85826" cy="85826"/>
            </a:xfrm>
            <a:custGeom>
              <a:avLst/>
              <a:pathLst>
                <a:path w="85826" h="85826">
                  <a:moveTo>
                    <a:pt x="42913" y="85826"/>
                  </a:moveTo>
                  <a:lnTo>
                    <a:pt x="85826" y="42913"/>
                  </a:lnTo>
                  <a:lnTo>
                    <a:pt x="42913" y="0"/>
                  </a:lnTo>
                  <a:lnTo>
                    <a:pt x="0" y="42913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g974"/>
            <p:cNvSpPr/>
            <p:nvPr/>
          </p:nvSpPr>
          <p:spPr>
            <a:xfrm>
              <a:off x="7641064" y="5705183"/>
              <a:ext cx="89915" cy="89915"/>
            </a:xfrm>
            <a:custGeom>
              <a:avLst/>
              <a:pathLst>
                <a:path w="89915" h="89915">
                  <a:moveTo>
                    <a:pt x="44957" y="89915"/>
                  </a:moveTo>
                  <a:lnTo>
                    <a:pt x="89915" y="44957"/>
                  </a:lnTo>
                  <a:lnTo>
                    <a:pt x="44957" y="0"/>
                  </a:lnTo>
                  <a:lnTo>
                    <a:pt x="0" y="44957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g975"/>
            <p:cNvSpPr/>
            <p:nvPr/>
          </p:nvSpPr>
          <p:spPr>
            <a:xfrm>
              <a:off x="7660036" y="5696060"/>
              <a:ext cx="94647" cy="94647"/>
            </a:xfrm>
            <a:custGeom>
              <a:avLst/>
              <a:pathLst>
                <a:path w="94647" h="94647">
                  <a:moveTo>
                    <a:pt x="47323" y="94647"/>
                  </a:moveTo>
                  <a:lnTo>
                    <a:pt x="94647" y="47323"/>
                  </a:lnTo>
                  <a:lnTo>
                    <a:pt x="47323" y="0"/>
                  </a:lnTo>
                  <a:lnTo>
                    <a:pt x="0" y="47323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g976"/>
            <p:cNvSpPr/>
            <p:nvPr/>
          </p:nvSpPr>
          <p:spPr>
            <a:xfrm>
              <a:off x="7682851" y="5700572"/>
              <a:ext cx="91692" cy="91692"/>
            </a:xfrm>
            <a:custGeom>
              <a:avLst/>
              <a:pathLst>
                <a:path w="91692" h="91692">
                  <a:moveTo>
                    <a:pt x="45846" y="91692"/>
                  </a:moveTo>
                  <a:lnTo>
                    <a:pt x="91692" y="45846"/>
                  </a:lnTo>
                  <a:lnTo>
                    <a:pt x="45846" y="0"/>
                  </a:lnTo>
                  <a:lnTo>
                    <a:pt x="0" y="45846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g977"/>
            <p:cNvSpPr/>
            <p:nvPr/>
          </p:nvSpPr>
          <p:spPr>
            <a:xfrm>
              <a:off x="7704674" y="5612600"/>
              <a:ext cx="90722" cy="90722"/>
            </a:xfrm>
            <a:custGeom>
              <a:avLst/>
              <a:pathLst>
                <a:path w="90722" h="90722">
                  <a:moveTo>
                    <a:pt x="45361" y="90722"/>
                  </a:moveTo>
                  <a:lnTo>
                    <a:pt x="90722" y="45361"/>
                  </a:lnTo>
                  <a:lnTo>
                    <a:pt x="45361" y="0"/>
                  </a:lnTo>
                  <a:lnTo>
                    <a:pt x="0" y="45361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g978"/>
            <p:cNvSpPr/>
            <p:nvPr/>
          </p:nvSpPr>
          <p:spPr>
            <a:xfrm>
              <a:off x="7727536" y="5554502"/>
              <a:ext cx="87673" cy="87673"/>
            </a:xfrm>
            <a:custGeom>
              <a:avLst/>
              <a:pathLst>
                <a:path w="87673" h="87673">
                  <a:moveTo>
                    <a:pt x="43836" y="87673"/>
                  </a:moveTo>
                  <a:lnTo>
                    <a:pt x="87673" y="43836"/>
                  </a:lnTo>
                  <a:lnTo>
                    <a:pt x="43836" y="0"/>
                  </a:lnTo>
                  <a:lnTo>
                    <a:pt x="0" y="43836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g979"/>
            <p:cNvSpPr/>
            <p:nvPr/>
          </p:nvSpPr>
          <p:spPr>
            <a:xfrm>
              <a:off x="7747091" y="5652326"/>
              <a:ext cx="91239" cy="91239"/>
            </a:xfrm>
            <a:custGeom>
              <a:avLst/>
              <a:pathLst>
                <a:path w="91239" h="91239">
                  <a:moveTo>
                    <a:pt x="45619" y="91239"/>
                  </a:moveTo>
                  <a:lnTo>
                    <a:pt x="91239" y="45619"/>
                  </a:lnTo>
                  <a:lnTo>
                    <a:pt x="45619" y="0"/>
                  </a:lnTo>
                  <a:lnTo>
                    <a:pt x="0" y="45619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g980"/>
            <p:cNvSpPr/>
            <p:nvPr/>
          </p:nvSpPr>
          <p:spPr>
            <a:xfrm>
              <a:off x="7765420" y="5613530"/>
              <a:ext cx="97256" cy="97256"/>
            </a:xfrm>
            <a:custGeom>
              <a:avLst/>
              <a:pathLst>
                <a:path w="97256" h="97256">
                  <a:moveTo>
                    <a:pt x="48628" y="97256"/>
                  </a:moveTo>
                  <a:lnTo>
                    <a:pt x="97256" y="48628"/>
                  </a:lnTo>
                  <a:lnTo>
                    <a:pt x="48628" y="0"/>
                  </a:lnTo>
                  <a:lnTo>
                    <a:pt x="0" y="48628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g981"/>
            <p:cNvSpPr/>
            <p:nvPr/>
          </p:nvSpPr>
          <p:spPr>
            <a:xfrm>
              <a:off x="7786650" y="5553557"/>
              <a:ext cx="97472" cy="97472"/>
            </a:xfrm>
            <a:custGeom>
              <a:avLst/>
              <a:pathLst>
                <a:path w="97472" h="97472">
                  <a:moveTo>
                    <a:pt x="48736" y="97472"/>
                  </a:moveTo>
                  <a:lnTo>
                    <a:pt x="97472" y="48736"/>
                  </a:lnTo>
                  <a:lnTo>
                    <a:pt x="48736" y="0"/>
                  </a:lnTo>
                  <a:lnTo>
                    <a:pt x="0" y="48736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g982"/>
            <p:cNvSpPr/>
            <p:nvPr/>
          </p:nvSpPr>
          <p:spPr>
            <a:xfrm>
              <a:off x="7806207" y="5500852"/>
              <a:ext cx="101033" cy="101033"/>
            </a:xfrm>
            <a:custGeom>
              <a:avLst/>
              <a:pathLst>
                <a:path w="101033" h="101033">
                  <a:moveTo>
                    <a:pt x="50516" y="101033"/>
                  </a:moveTo>
                  <a:lnTo>
                    <a:pt x="101033" y="50516"/>
                  </a:lnTo>
                  <a:lnTo>
                    <a:pt x="50516" y="0"/>
                  </a:lnTo>
                  <a:lnTo>
                    <a:pt x="0" y="50516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g983"/>
            <p:cNvSpPr/>
            <p:nvPr/>
          </p:nvSpPr>
          <p:spPr>
            <a:xfrm>
              <a:off x="7828402" y="5504661"/>
              <a:ext cx="99318" cy="99318"/>
            </a:xfrm>
            <a:custGeom>
              <a:avLst/>
              <a:pathLst>
                <a:path w="99318" h="99318">
                  <a:moveTo>
                    <a:pt x="49659" y="99318"/>
                  </a:moveTo>
                  <a:lnTo>
                    <a:pt x="99318" y="49659"/>
                  </a:lnTo>
                  <a:lnTo>
                    <a:pt x="49659" y="0"/>
                  </a:lnTo>
                  <a:lnTo>
                    <a:pt x="0" y="49659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g984"/>
            <p:cNvSpPr/>
            <p:nvPr/>
          </p:nvSpPr>
          <p:spPr>
            <a:xfrm>
              <a:off x="7850844" y="5426405"/>
              <a:ext cx="97110" cy="97110"/>
            </a:xfrm>
            <a:custGeom>
              <a:avLst/>
              <a:pathLst>
                <a:path w="97110" h="97110">
                  <a:moveTo>
                    <a:pt x="48555" y="97110"/>
                  </a:moveTo>
                  <a:lnTo>
                    <a:pt x="97110" y="48555"/>
                  </a:lnTo>
                  <a:lnTo>
                    <a:pt x="48555" y="0"/>
                  </a:lnTo>
                  <a:lnTo>
                    <a:pt x="0" y="48555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g985"/>
            <p:cNvSpPr/>
            <p:nvPr/>
          </p:nvSpPr>
          <p:spPr>
            <a:xfrm>
              <a:off x="7874339" y="5493254"/>
              <a:ext cx="92796" cy="92796"/>
            </a:xfrm>
            <a:custGeom>
              <a:avLst/>
              <a:pathLst>
                <a:path w="92796" h="92796">
                  <a:moveTo>
                    <a:pt x="46398" y="92796"/>
                  </a:moveTo>
                  <a:lnTo>
                    <a:pt x="92796" y="46398"/>
                  </a:lnTo>
                  <a:lnTo>
                    <a:pt x="46398" y="0"/>
                  </a:lnTo>
                  <a:lnTo>
                    <a:pt x="0" y="46398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g986"/>
            <p:cNvSpPr/>
            <p:nvPr/>
          </p:nvSpPr>
          <p:spPr>
            <a:xfrm>
              <a:off x="7894462" y="5543291"/>
              <a:ext cx="95224" cy="95224"/>
            </a:xfrm>
            <a:custGeom>
              <a:avLst/>
              <a:pathLst>
                <a:path w="95224" h="95224">
                  <a:moveTo>
                    <a:pt x="47612" y="95224"/>
                  </a:moveTo>
                  <a:lnTo>
                    <a:pt x="95224" y="47612"/>
                  </a:lnTo>
                  <a:lnTo>
                    <a:pt x="47612" y="0"/>
                  </a:lnTo>
                  <a:lnTo>
                    <a:pt x="0" y="47612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g987"/>
            <p:cNvSpPr/>
            <p:nvPr/>
          </p:nvSpPr>
          <p:spPr>
            <a:xfrm>
              <a:off x="7910872" y="5539345"/>
              <a:ext cx="105080" cy="105080"/>
            </a:xfrm>
            <a:custGeom>
              <a:avLst/>
              <a:pathLst>
                <a:path w="105080" h="105080">
                  <a:moveTo>
                    <a:pt x="52540" y="105080"/>
                  </a:moveTo>
                  <a:lnTo>
                    <a:pt x="105080" y="52540"/>
                  </a:lnTo>
                  <a:lnTo>
                    <a:pt x="52540" y="0"/>
                  </a:lnTo>
                  <a:lnTo>
                    <a:pt x="0" y="52540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g988"/>
            <p:cNvSpPr/>
            <p:nvPr/>
          </p:nvSpPr>
          <p:spPr>
            <a:xfrm>
              <a:off x="7933458" y="5465910"/>
              <a:ext cx="102583" cy="102583"/>
            </a:xfrm>
            <a:custGeom>
              <a:avLst/>
              <a:pathLst>
                <a:path w="102583" h="102583">
                  <a:moveTo>
                    <a:pt x="51291" y="102583"/>
                  </a:moveTo>
                  <a:lnTo>
                    <a:pt x="102583" y="51291"/>
                  </a:lnTo>
                  <a:lnTo>
                    <a:pt x="51291" y="0"/>
                  </a:lnTo>
                  <a:lnTo>
                    <a:pt x="0" y="51291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g989"/>
            <p:cNvSpPr/>
            <p:nvPr/>
          </p:nvSpPr>
          <p:spPr>
            <a:xfrm>
              <a:off x="7954604" y="5393645"/>
              <a:ext cx="102967" cy="102967"/>
            </a:xfrm>
            <a:custGeom>
              <a:avLst/>
              <a:pathLst>
                <a:path w="102967" h="102967">
                  <a:moveTo>
                    <a:pt x="51483" y="102967"/>
                  </a:moveTo>
                  <a:lnTo>
                    <a:pt x="102967" y="51483"/>
                  </a:lnTo>
                  <a:lnTo>
                    <a:pt x="51483" y="0"/>
                  </a:lnTo>
                  <a:lnTo>
                    <a:pt x="0" y="51483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g990"/>
            <p:cNvSpPr/>
            <p:nvPr/>
          </p:nvSpPr>
          <p:spPr>
            <a:xfrm>
              <a:off x="7975504" y="5439226"/>
              <a:ext cx="103843" cy="103843"/>
            </a:xfrm>
            <a:custGeom>
              <a:avLst/>
              <a:pathLst>
                <a:path w="103843" h="103843">
                  <a:moveTo>
                    <a:pt x="51921" y="103843"/>
                  </a:moveTo>
                  <a:lnTo>
                    <a:pt x="103843" y="51921"/>
                  </a:lnTo>
                  <a:lnTo>
                    <a:pt x="51921" y="0"/>
                  </a:lnTo>
                  <a:lnTo>
                    <a:pt x="0" y="51921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g991"/>
            <p:cNvSpPr/>
            <p:nvPr/>
          </p:nvSpPr>
          <p:spPr>
            <a:xfrm>
              <a:off x="7995112" y="5457364"/>
              <a:ext cx="107302" cy="107302"/>
            </a:xfrm>
            <a:custGeom>
              <a:avLst/>
              <a:pathLst>
                <a:path w="107302" h="107302">
                  <a:moveTo>
                    <a:pt x="53651" y="107302"/>
                  </a:moveTo>
                  <a:lnTo>
                    <a:pt x="107302" y="53651"/>
                  </a:lnTo>
                  <a:lnTo>
                    <a:pt x="53651" y="0"/>
                  </a:lnTo>
                  <a:lnTo>
                    <a:pt x="0" y="53651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g992"/>
            <p:cNvSpPr/>
            <p:nvPr/>
          </p:nvSpPr>
          <p:spPr>
            <a:xfrm>
              <a:off x="8017641" y="5421448"/>
              <a:ext cx="104920" cy="104920"/>
            </a:xfrm>
            <a:custGeom>
              <a:avLst/>
              <a:pathLst>
                <a:path w="104920" h="104920">
                  <a:moveTo>
                    <a:pt x="52460" y="104920"/>
                  </a:moveTo>
                  <a:lnTo>
                    <a:pt x="104920" y="52460"/>
                  </a:lnTo>
                  <a:lnTo>
                    <a:pt x="52460" y="0"/>
                  </a:lnTo>
                  <a:lnTo>
                    <a:pt x="0" y="52460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g993"/>
            <p:cNvSpPr/>
            <p:nvPr/>
          </p:nvSpPr>
          <p:spPr>
            <a:xfrm>
              <a:off x="8047618" y="5395777"/>
              <a:ext cx="87641" cy="87641"/>
            </a:xfrm>
            <a:custGeom>
              <a:avLst/>
              <a:pathLst>
                <a:path w="87641" h="87641">
                  <a:moveTo>
                    <a:pt x="43820" y="87641"/>
                  </a:moveTo>
                  <a:lnTo>
                    <a:pt x="87641" y="43820"/>
                  </a:lnTo>
                  <a:lnTo>
                    <a:pt x="43820" y="0"/>
                  </a:lnTo>
                  <a:lnTo>
                    <a:pt x="0" y="43820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g994"/>
            <p:cNvSpPr/>
            <p:nvPr/>
          </p:nvSpPr>
          <p:spPr>
            <a:xfrm>
              <a:off x="8065558" y="5461993"/>
              <a:ext cx="94437" cy="94437"/>
            </a:xfrm>
            <a:custGeom>
              <a:avLst/>
              <a:pathLst>
                <a:path w="94437" h="94437">
                  <a:moveTo>
                    <a:pt x="47218" y="94437"/>
                  </a:moveTo>
                  <a:lnTo>
                    <a:pt x="94437" y="47218"/>
                  </a:lnTo>
                  <a:lnTo>
                    <a:pt x="47218" y="0"/>
                  </a:lnTo>
                  <a:lnTo>
                    <a:pt x="0" y="47218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g995"/>
            <p:cNvSpPr/>
            <p:nvPr/>
          </p:nvSpPr>
          <p:spPr>
            <a:xfrm>
              <a:off x="8088885" y="5470942"/>
              <a:ext cx="90458" cy="90458"/>
            </a:xfrm>
            <a:custGeom>
              <a:avLst/>
              <a:pathLst>
                <a:path w="90458" h="90458">
                  <a:moveTo>
                    <a:pt x="45229" y="90458"/>
                  </a:moveTo>
                  <a:lnTo>
                    <a:pt x="90458" y="45229"/>
                  </a:lnTo>
                  <a:lnTo>
                    <a:pt x="45229" y="0"/>
                  </a:lnTo>
                  <a:lnTo>
                    <a:pt x="0" y="45229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g996"/>
            <p:cNvSpPr/>
            <p:nvPr/>
          </p:nvSpPr>
          <p:spPr>
            <a:xfrm>
              <a:off x="8110223" y="5388253"/>
              <a:ext cx="90458" cy="90458"/>
            </a:xfrm>
            <a:custGeom>
              <a:avLst/>
              <a:pathLst>
                <a:path w="90458" h="90458">
                  <a:moveTo>
                    <a:pt x="45229" y="90458"/>
                  </a:moveTo>
                  <a:lnTo>
                    <a:pt x="90458" y="45229"/>
                  </a:lnTo>
                  <a:lnTo>
                    <a:pt x="45229" y="0"/>
                  </a:lnTo>
                  <a:lnTo>
                    <a:pt x="0" y="45229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g997"/>
            <p:cNvSpPr/>
            <p:nvPr/>
          </p:nvSpPr>
          <p:spPr>
            <a:xfrm>
              <a:off x="8131119" y="5356570"/>
              <a:ext cx="91341" cy="91341"/>
            </a:xfrm>
            <a:custGeom>
              <a:avLst/>
              <a:pathLst>
                <a:path w="91341" h="91341">
                  <a:moveTo>
                    <a:pt x="45670" y="91341"/>
                  </a:moveTo>
                  <a:lnTo>
                    <a:pt x="91341" y="45670"/>
                  </a:lnTo>
                  <a:lnTo>
                    <a:pt x="45670" y="0"/>
                  </a:lnTo>
                  <a:lnTo>
                    <a:pt x="0" y="45670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g998"/>
            <p:cNvSpPr/>
            <p:nvPr/>
          </p:nvSpPr>
          <p:spPr>
            <a:xfrm>
              <a:off x="8153726" y="5406873"/>
              <a:ext cx="88803" cy="88803"/>
            </a:xfrm>
            <a:custGeom>
              <a:avLst/>
              <a:pathLst>
                <a:path w="88803" h="88803">
                  <a:moveTo>
                    <a:pt x="44401" y="88803"/>
                  </a:moveTo>
                  <a:lnTo>
                    <a:pt x="88803" y="44401"/>
                  </a:lnTo>
                  <a:lnTo>
                    <a:pt x="44401" y="0"/>
                  </a:lnTo>
                  <a:lnTo>
                    <a:pt x="0" y="44401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g999"/>
            <p:cNvSpPr/>
            <p:nvPr/>
          </p:nvSpPr>
          <p:spPr>
            <a:xfrm>
              <a:off x="8177832" y="5406792"/>
              <a:ext cx="83266" cy="83266"/>
            </a:xfrm>
            <a:custGeom>
              <a:avLst/>
              <a:pathLst>
                <a:path w="83266" h="83266">
                  <a:moveTo>
                    <a:pt x="41633" y="83266"/>
                  </a:moveTo>
                  <a:lnTo>
                    <a:pt x="83266" y="41633"/>
                  </a:lnTo>
                  <a:lnTo>
                    <a:pt x="41633" y="0"/>
                  </a:lnTo>
                  <a:lnTo>
                    <a:pt x="0" y="41633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g1000"/>
            <p:cNvSpPr/>
            <p:nvPr/>
          </p:nvSpPr>
          <p:spPr>
            <a:xfrm>
              <a:off x="8198330" y="5395030"/>
              <a:ext cx="84945" cy="84945"/>
            </a:xfrm>
            <a:custGeom>
              <a:avLst/>
              <a:pathLst>
                <a:path w="84945" h="84945">
                  <a:moveTo>
                    <a:pt x="42472" y="84945"/>
                  </a:moveTo>
                  <a:lnTo>
                    <a:pt x="84945" y="42472"/>
                  </a:lnTo>
                  <a:lnTo>
                    <a:pt x="42472" y="0"/>
                  </a:lnTo>
                  <a:lnTo>
                    <a:pt x="0" y="42472"/>
                  </a:lnTo>
                  <a:close/>
                </a:path>
              </a:pathLst>
            </a:cu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1"/>
            <p:cNvSpPr/>
            <p:nvPr/>
          </p:nvSpPr>
          <p:spPr>
            <a:xfrm>
              <a:off x="4848104" y="7193217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2"/>
            <p:cNvSpPr/>
            <p:nvPr/>
          </p:nvSpPr>
          <p:spPr>
            <a:xfrm>
              <a:off x="4848104" y="6927929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3"/>
            <p:cNvSpPr/>
            <p:nvPr/>
          </p:nvSpPr>
          <p:spPr>
            <a:xfrm>
              <a:off x="4848104" y="6662641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4"/>
            <p:cNvSpPr/>
            <p:nvPr/>
          </p:nvSpPr>
          <p:spPr>
            <a:xfrm>
              <a:off x="4848104" y="6397353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5"/>
            <p:cNvSpPr/>
            <p:nvPr/>
          </p:nvSpPr>
          <p:spPr>
            <a:xfrm>
              <a:off x="4848104" y="6132065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g1006"/>
            <p:cNvSpPr/>
            <p:nvPr/>
          </p:nvSpPr>
          <p:spPr>
            <a:xfrm>
              <a:off x="4848104" y="6164931"/>
              <a:ext cx="3862128" cy="1028285"/>
            </a:xfrm>
            <a:custGeom>
              <a:avLst/>
              <a:pathLst>
                <a:path w="3862128" h="1028285">
                  <a:moveTo>
                    <a:pt x="0" y="1028285"/>
                  </a:moveTo>
                  <a:lnTo>
                    <a:pt x="21337" y="1028285"/>
                  </a:lnTo>
                  <a:lnTo>
                    <a:pt x="42675" y="1028285"/>
                  </a:lnTo>
                  <a:lnTo>
                    <a:pt x="64013" y="1028285"/>
                  </a:lnTo>
                  <a:lnTo>
                    <a:pt x="85350" y="1028285"/>
                  </a:lnTo>
                  <a:lnTo>
                    <a:pt x="106688" y="1028285"/>
                  </a:lnTo>
                  <a:lnTo>
                    <a:pt x="128026" y="1028285"/>
                  </a:lnTo>
                  <a:lnTo>
                    <a:pt x="149364" y="1028284"/>
                  </a:lnTo>
                  <a:lnTo>
                    <a:pt x="170701" y="1028284"/>
                  </a:lnTo>
                  <a:lnTo>
                    <a:pt x="192039" y="1028284"/>
                  </a:lnTo>
                  <a:lnTo>
                    <a:pt x="213377" y="1028284"/>
                  </a:lnTo>
                  <a:lnTo>
                    <a:pt x="234715" y="1028284"/>
                  </a:lnTo>
                  <a:lnTo>
                    <a:pt x="256052" y="1028284"/>
                  </a:lnTo>
                  <a:lnTo>
                    <a:pt x="277390" y="1028284"/>
                  </a:lnTo>
                  <a:lnTo>
                    <a:pt x="298728" y="1028283"/>
                  </a:lnTo>
                  <a:lnTo>
                    <a:pt x="320065" y="1028283"/>
                  </a:lnTo>
                  <a:lnTo>
                    <a:pt x="341403" y="1028283"/>
                  </a:lnTo>
                  <a:lnTo>
                    <a:pt x="362741" y="1028283"/>
                  </a:lnTo>
                  <a:lnTo>
                    <a:pt x="384079" y="1028282"/>
                  </a:lnTo>
                  <a:lnTo>
                    <a:pt x="405416" y="1028282"/>
                  </a:lnTo>
                  <a:lnTo>
                    <a:pt x="426754" y="1028282"/>
                  </a:lnTo>
                  <a:lnTo>
                    <a:pt x="448092" y="1028281"/>
                  </a:lnTo>
                  <a:lnTo>
                    <a:pt x="469430" y="1028281"/>
                  </a:lnTo>
                  <a:lnTo>
                    <a:pt x="490767" y="1028281"/>
                  </a:lnTo>
                  <a:lnTo>
                    <a:pt x="512105" y="1028280"/>
                  </a:lnTo>
                  <a:lnTo>
                    <a:pt x="533443" y="1028279"/>
                  </a:lnTo>
                  <a:lnTo>
                    <a:pt x="554780" y="1028279"/>
                  </a:lnTo>
                  <a:lnTo>
                    <a:pt x="576118" y="1028278"/>
                  </a:lnTo>
                  <a:lnTo>
                    <a:pt x="597456" y="1028277"/>
                  </a:lnTo>
                  <a:lnTo>
                    <a:pt x="618794" y="1028277"/>
                  </a:lnTo>
                  <a:lnTo>
                    <a:pt x="640131" y="1028276"/>
                  </a:lnTo>
                  <a:lnTo>
                    <a:pt x="661469" y="1028275"/>
                  </a:lnTo>
                  <a:lnTo>
                    <a:pt x="682807" y="1028274"/>
                  </a:lnTo>
                  <a:lnTo>
                    <a:pt x="704145" y="1028273"/>
                  </a:lnTo>
                  <a:lnTo>
                    <a:pt x="725482" y="1028271"/>
                  </a:lnTo>
                  <a:lnTo>
                    <a:pt x="746820" y="1028270"/>
                  </a:lnTo>
                  <a:lnTo>
                    <a:pt x="768158" y="1028268"/>
                  </a:lnTo>
                  <a:lnTo>
                    <a:pt x="789495" y="1028267"/>
                  </a:lnTo>
                  <a:lnTo>
                    <a:pt x="810833" y="1028265"/>
                  </a:lnTo>
                  <a:lnTo>
                    <a:pt x="832171" y="1028263"/>
                  </a:lnTo>
                  <a:lnTo>
                    <a:pt x="853509" y="1028260"/>
                  </a:lnTo>
                  <a:lnTo>
                    <a:pt x="874846" y="1028258"/>
                  </a:lnTo>
                  <a:lnTo>
                    <a:pt x="896184" y="1028255"/>
                  </a:lnTo>
                  <a:lnTo>
                    <a:pt x="917522" y="1028252"/>
                  </a:lnTo>
                  <a:lnTo>
                    <a:pt x="938860" y="1028248"/>
                  </a:lnTo>
                  <a:lnTo>
                    <a:pt x="960197" y="1028245"/>
                  </a:lnTo>
                  <a:lnTo>
                    <a:pt x="981535" y="1028241"/>
                  </a:lnTo>
                  <a:lnTo>
                    <a:pt x="1002873" y="1028236"/>
                  </a:lnTo>
                  <a:lnTo>
                    <a:pt x="1024210" y="1028231"/>
                  </a:lnTo>
                  <a:lnTo>
                    <a:pt x="1045548" y="1028226"/>
                  </a:lnTo>
                  <a:lnTo>
                    <a:pt x="1066886" y="1028220"/>
                  </a:lnTo>
                  <a:lnTo>
                    <a:pt x="1088224" y="1028213"/>
                  </a:lnTo>
                  <a:lnTo>
                    <a:pt x="1109561" y="1028206"/>
                  </a:lnTo>
                  <a:lnTo>
                    <a:pt x="1130899" y="1028198"/>
                  </a:lnTo>
                  <a:lnTo>
                    <a:pt x="1152237" y="1028189"/>
                  </a:lnTo>
                  <a:lnTo>
                    <a:pt x="1173575" y="1028179"/>
                  </a:lnTo>
                  <a:lnTo>
                    <a:pt x="1194912" y="1028168"/>
                  </a:lnTo>
                  <a:lnTo>
                    <a:pt x="1216250" y="1028157"/>
                  </a:lnTo>
                  <a:lnTo>
                    <a:pt x="1237588" y="1028144"/>
                  </a:lnTo>
                  <a:lnTo>
                    <a:pt x="1258925" y="1028129"/>
                  </a:lnTo>
                  <a:lnTo>
                    <a:pt x="1280263" y="1028114"/>
                  </a:lnTo>
                  <a:lnTo>
                    <a:pt x="1301601" y="1028096"/>
                  </a:lnTo>
                  <a:lnTo>
                    <a:pt x="1322939" y="1028077"/>
                  </a:lnTo>
                  <a:lnTo>
                    <a:pt x="1344276" y="1028056"/>
                  </a:lnTo>
                  <a:lnTo>
                    <a:pt x="1365614" y="1028033"/>
                  </a:lnTo>
                  <a:lnTo>
                    <a:pt x="1386952" y="1028008"/>
                  </a:lnTo>
                  <a:lnTo>
                    <a:pt x="1408290" y="1027980"/>
                  </a:lnTo>
                  <a:lnTo>
                    <a:pt x="1429627" y="1027949"/>
                  </a:lnTo>
                  <a:lnTo>
                    <a:pt x="1450965" y="1027915"/>
                  </a:lnTo>
                  <a:lnTo>
                    <a:pt x="1472303" y="1027878"/>
                  </a:lnTo>
                  <a:lnTo>
                    <a:pt x="1493640" y="1027837"/>
                  </a:lnTo>
                  <a:lnTo>
                    <a:pt x="1514978" y="1027791"/>
                  </a:lnTo>
                  <a:lnTo>
                    <a:pt x="1536316" y="1027742"/>
                  </a:lnTo>
                  <a:lnTo>
                    <a:pt x="1557654" y="1027687"/>
                  </a:lnTo>
                  <a:lnTo>
                    <a:pt x="1578991" y="1027627"/>
                  </a:lnTo>
                  <a:lnTo>
                    <a:pt x="1600329" y="1027560"/>
                  </a:lnTo>
                  <a:lnTo>
                    <a:pt x="1621667" y="1027487"/>
                  </a:lnTo>
                  <a:lnTo>
                    <a:pt x="1643005" y="1027407"/>
                  </a:lnTo>
                  <a:lnTo>
                    <a:pt x="1664342" y="1027318"/>
                  </a:lnTo>
                  <a:lnTo>
                    <a:pt x="1685680" y="1027221"/>
                  </a:lnTo>
                  <a:lnTo>
                    <a:pt x="1707018" y="1027114"/>
                  </a:lnTo>
                  <a:lnTo>
                    <a:pt x="1728355" y="1026996"/>
                  </a:lnTo>
                  <a:lnTo>
                    <a:pt x="1749693" y="1026866"/>
                  </a:lnTo>
                  <a:lnTo>
                    <a:pt x="1771031" y="1026723"/>
                  </a:lnTo>
                  <a:lnTo>
                    <a:pt x="1792369" y="1026566"/>
                  </a:lnTo>
                  <a:lnTo>
                    <a:pt x="1813706" y="1026392"/>
                  </a:lnTo>
                  <a:lnTo>
                    <a:pt x="1835044" y="1026202"/>
                  </a:lnTo>
                  <a:lnTo>
                    <a:pt x="1856382" y="1025992"/>
                  </a:lnTo>
                  <a:lnTo>
                    <a:pt x="1877720" y="1025761"/>
                  </a:lnTo>
                  <a:lnTo>
                    <a:pt x="1899057" y="1025507"/>
                  </a:lnTo>
                  <a:lnTo>
                    <a:pt x="1920395" y="1025228"/>
                  </a:lnTo>
                  <a:lnTo>
                    <a:pt x="1941733" y="1024920"/>
                  </a:lnTo>
                  <a:lnTo>
                    <a:pt x="1963070" y="1024582"/>
                  </a:lnTo>
                  <a:lnTo>
                    <a:pt x="1984408" y="1024210"/>
                  </a:lnTo>
                  <a:lnTo>
                    <a:pt x="2005746" y="1023800"/>
                  </a:lnTo>
                  <a:lnTo>
                    <a:pt x="2027084" y="1023349"/>
                  </a:lnTo>
                  <a:lnTo>
                    <a:pt x="2048421" y="1022853"/>
                  </a:lnTo>
                  <a:lnTo>
                    <a:pt x="2069759" y="1022308"/>
                  </a:lnTo>
                  <a:lnTo>
                    <a:pt x="2091097" y="1021708"/>
                  </a:lnTo>
                  <a:lnTo>
                    <a:pt x="2112435" y="1021048"/>
                  </a:lnTo>
                  <a:lnTo>
                    <a:pt x="2133772" y="1020322"/>
                  </a:lnTo>
                  <a:lnTo>
                    <a:pt x="2155110" y="1019524"/>
                  </a:lnTo>
                  <a:lnTo>
                    <a:pt x="2176448" y="1018647"/>
                  </a:lnTo>
                  <a:lnTo>
                    <a:pt x="2197785" y="1017682"/>
                  </a:lnTo>
                  <a:lnTo>
                    <a:pt x="2219123" y="1016622"/>
                  </a:lnTo>
                  <a:lnTo>
                    <a:pt x="2240461" y="1015456"/>
                  </a:lnTo>
                  <a:lnTo>
                    <a:pt x="2261799" y="1014176"/>
                  </a:lnTo>
                  <a:lnTo>
                    <a:pt x="2283136" y="1012770"/>
                  </a:lnTo>
                  <a:lnTo>
                    <a:pt x="2304474" y="1011225"/>
                  </a:lnTo>
                  <a:lnTo>
                    <a:pt x="2325812" y="1009528"/>
                  </a:lnTo>
                  <a:lnTo>
                    <a:pt x="2347150" y="1007666"/>
                  </a:lnTo>
                  <a:lnTo>
                    <a:pt x="2368487" y="1005623"/>
                  </a:lnTo>
                  <a:lnTo>
                    <a:pt x="2389825" y="1003381"/>
                  </a:lnTo>
                  <a:lnTo>
                    <a:pt x="2411163" y="1000922"/>
                  </a:lnTo>
                  <a:lnTo>
                    <a:pt x="2432500" y="998227"/>
                  </a:lnTo>
                  <a:lnTo>
                    <a:pt x="2453838" y="995274"/>
                  </a:lnTo>
                  <a:lnTo>
                    <a:pt x="2475176" y="992039"/>
                  </a:lnTo>
                  <a:lnTo>
                    <a:pt x="2496514" y="988499"/>
                  </a:lnTo>
                  <a:lnTo>
                    <a:pt x="2517851" y="984626"/>
                  </a:lnTo>
                  <a:lnTo>
                    <a:pt x="2539189" y="980391"/>
                  </a:lnTo>
                  <a:lnTo>
                    <a:pt x="2560527" y="975765"/>
                  </a:lnTo>
                  <a:lnTo>
                    <a:pt x="2581865" y="970714"/>
                  </a:lnTo>
                  <a:lnTo>
                    <a:pt x="2603202" y="965205"/>
                  </a:lnTo>
                  <a:lnTo>
                    <a:pt x="2624540" y="959201"/>
                  </a:lnTo>
                  <a:lnTo>
                    <a:pt x="2645878" y="952664"/>
                  </a:lnTo>
                  <a:lnTo>
                    <a:pt x="2667215" y="945555"/>
                  </a:lnTo>
                  <a:lnTo>
                    <a:pt x="2688553" y="937833"/>
                  </a:lnTo>
                  <a:lnTo>
                    <a:pt x="2709891" y="929455"/>
                  </a:lnTo>
                  <a:lnTo>
                    <a:pt x="2731229" y="920378"/>
                  </a:lnTo>
                  <a:lnTo>
                    <a:pt x="2752566" y="910558"/>
                  </a:lnTo>
                  <a:lnTo>
                    <a:pt x="2773904" y="899953"/>
                  </a:lnTo>
                  <a:lnTo>
                    <a:pt x="2795242" y="888518"/>
                  </a:lnTo>
                  <a:lnTo>
                    <a:pt x="2816580" y="876213"/>
                  </a:lnTo>
                  <a:lnTo>
                    <a:pt x="2837917" y="862996"/>
                  </a:lnTo>
                  <a:lnTo>
                    <a:pt x="2859255" y="848832"/>
                  </a:lnTo>
                  <a:lnTo>
                    <a:pt x="2880593" y="833687"/>
                  </a:lnTo>
                  <a:lnTo>
                    <a:pt x="2901931" y="817533"/>
                  </a:lnTo>
                  <a:lnTo>
                    <a:pt x="2923268" y="800349"/>
                  </a:lnTo>
                  <a:lnTo>
                    <a:pt x="2944606" y="782119"/>
                  </a:lnTo>
                  <a:lnTo>
                    <a:pt x="2965944" y="762838"/>
                  </a:lnTo>
                  <a:lnTo>
                    <a:pt x="2987281" y="742509"/>
                  </a:lnTo>
                  <a:lnTo>
                    <a:pt x="3008619" y="721149"/>
                  </a:lnTo>
                  <a:lnTo>
                    <a:pt x="3029957" y="698783"/>
                  </a:lnTo>
                  <a:lnTo>
                    <a:pt x="3051295" y="675454"/>
                  </a:lnTo>
                  <a:lnTo>
                    <a:pt x="3072632" y="651217"/>
                  </a:lnTo>
                  <a:lnTo>
                    <a:pt x="3093970" y="626142"/>
                  </a:lnTo>
                  <a:lnTo>
                    <a:pt x="3115308" y="600316"/>
                  </a:lnTo>
                  <a:lnTo>
                    <a:pt x="3136646" y="573839"/>
                  </a:lnTo>
                  <a:lnTo>
                    <a:pt x="3157983" y="546829"/>
                  </a:lnTo>
                  <a:lnTo>
                    <a:pt x="3179321" y="519414"/>
                  </a:lnTo>
                  <a:lnTo>
                    <a:pt x="3200659" y="491735"/>
                  </a:lnTo>
                  <a:lnTo>
                    <a:pt x="3221996" y="463943"/>
                  </a:lnTo>
                  <a:lnTo>
                    <a:pt x="3243334" y="436191"/>
                  </a:lnTo>
                  <a:lnTo>
                    <a:pt x="3264672" y="408636"/>
                  </a:lnTo>
                  <a:lnTo>
                    <a:pt x="3286010" y="381435"/>
                  </a:lnTo>
                  <a:lnTo>
                    <a:pt x="3307347" y="354736"/>
                  </a:lnTo>
                  <a:lnTo>
                    <a:pt x="3328685" y="328681"/>
                  </a:lnTo>
                  <a:lnTo>
                    <a:pt x="3350023" y="303395"/>
                  </a:lnTo>
                  <a:lnTo>
                    <a:pt x="3371361" y="278993"/>
                  </a:lnTo>
                  <a:lnTo>
                    <a:pt x="3392698" y="255570"/>
                  </a:lnTo>
                  <a:lnTo>
                    <a:pt x="3414036" y="233205"/>
                  </a:lnTo>
                  <a:lnTo>
                    <a:pt x="3435374" y="211955"/>
                  </a:lnTo>
                  <a:lnTo>
                    <a:pt x="3456711" y="191862"/>
                  </a:lnTo>
                  <a:lnTo>
                    <a:pt x="3478049" y="172950"/>
                  </a:lnTo>
                  <a:lnTo>
                    <a:pt x="3499387" y="155227"/>
                  </a:lnTo>
                  <a:lnTo>
                    <a:pt x="3520725" y="138684"/>
                  </a:lnTo>
                  <a:lnTo>
                    <a:pt x="3542062" y="123302"/>
                  </a:lnTo>
                  <a:lnTo>
                    <a:pt x="3563400" y="109051"/>
                  </a:lnTo>
                  <a:lnTo>
                    <a:pt x="3584738" y="95890"/>
                  </a:lnTo>
                  <a:lnTo>
                    <a:pt x="3606076" y="83775"/>
                  </a:lnTo>
                  <a:lnTo>
                    <a:pt x="3627413" y="72653"/>
                  </a:lnTo>
                  <a:lnTo>
                    <a:pt x="3648751" y="62470"/>
                  </a:lnTo>
                  <a:lnTo>
                    <a:pt x="3670089" y="53169"/>
                  </a:lnTo>
                  <a:lnTo>
                    <a:pt x="3691426" y="44692"/>
                  </a:lnTo>
                  <a:lnTo>
                    <a:pt x="3712764" y="36982"/>
                  </a:lnTo>
                  <a:lnTo>
                    <a:pt x="3734102" y="29982"/>
                  </a:lnTo>
                  <a:lnTo>
                    <a:pt x="3755440" y="23638"/>
                  </a:lnTo>
                  <a:lnTo>
                    <a:pt x="3776777" y="17896"/>
                  </a:lnTo>
                  <a:lnTo>
                    <a:pt x="3798115" y="12707"/>
                  </a:lnTo>
                  <a:lnTo>
                    <a:pt x="3819453" y="8024"/>
                  </a:lnTo>
                  <a:lnTo>
                    <a:pt x="3840791" y="3802"/>
                  </a:lnTo>
                  <a:lnTo>
                    <a:pt x="3862128" y="0"/>
                  </a:lnTo>
                  <a:lnTo>
                    <a:pt x="3862128" y="29871"/>
                  </a:lnTo>
                  <a:lnTo>
                    <a:pt x="3840791" y="35817"/>
                  </a:lnTo>
                  <a:lnTo>
                    <a:pt x="3819453" y="42286"/>
                  </a:lnTo>
                  <a:lnTo>
                    <a:pt x="3798115" y="49316"/>
                  </a:lnTo>
                  <a:lnTo>
                    <a:pt x="3776777" y="56948"/>
                  </a:lnTo>
                  <a:lnTo>
                    <a:pt x="3755440" y="65220"/>
                  </a:lnTo>
                  <a:lnTo>
                    <a:pt x="3734102" y="74174"/>
                  </a:lnTo>
                  <a:lnTo>
                    <a:pt x="3712764" y="83851"/>
                  </a:lnTo>
                  <a:lnTo>
                    <a:pt x="3691426" y="94291"/>
                  </a:lnTo>
                  <a:lnTo>
                    <a:pt x="3670089" y="105536"/>
                  </a:lnTo>
                  <a:lnTo>
                    <a:pt x="3648751" y="117623"/>
                  </a:lnTo>
                  <a:lnTo>
                    <a:pt x="3627413" y="130587"/>
                  </a:lnTo>
                  <a:lnTo>
                    <a:pt x="3606076" y="144463"/>
                  </a:lnTo>
                  <a:lnTo>
                    <a:pt x="3584738" y="159279"/>
                  </a:lnTo>
                  <a:lnTo>
                    <a:pt x="3563400" y="175057"/>
                  </a:lnTo>
                  <a:lnTo>
                    <a:pt x="3542062" y="191816"/>
                  </a:lnTo>
                  <a:lnTo>
                    <a:pt x="3520725" y="209566"/>
                  </a:lnTo>
                  <a:lnTo>
                    <a:pt x="3499387" y="228308"/>
                  </a:lnTo>
                  <a:lnTo>
                    <a:pt x="3478049" y="248036"/>
                  </a:lnTo>
                  <a:lnTo>
                    <a:pt x="3456711" y="268732"/>
                  </a:lnTo>
                  <a:lnTo>
                    <a:pt x="3435374" y="290367"/>
                  </a:lnTo>
                  <a:lnTo>
                    <a:pt x="3414036" y="312902"/>
                  </a:lnTo>
                  <a:lnTo>
                    <a:pt x="3392698" y="336285"/>
                  </a:lnTo>
                  <a:lnTo>
                    <a:pt x="3371361" y="360453"/>
                  </a:lnTo>
                  <a:lnTo>
                    <a:pt x="3350023" y="385329"/>
                  </a:lnTo>
                  <a:lnTo>
                    <a:pt x="3328685" y="410825"/>
                  </a:lnTo>
                  <a:lnTo>
                    <a:pt x="3307347" y="436844"/>
                  </a:lnTo>
                  <a:lnTo>
                    <a:pt x="3286010" y="463276"/>
                  </a:lnTo>
                  <a:lnTo>
                    <a:pt x="3264672" y="490005"/>
                  </a:lnTo>
                  <a:lnTo>
                    <a:pt x="3243334" y="516904"/>
                  </a:lnTo>
                  <a:lnTo>
                    <a:pt x="3221996" y="543843"/>
                  </a:lnTo>
                  <a:lnTo>
                    <a:pt x="3200659" y="570689"/>
                  </a:lnTo>
                  <a:lnTo>
                    <a:pt x="3179321" y="597306"/>
                  </a:lnTo>
                  <a:lnTo>
                    <a:pt x="3157983" y="623561"/>
                  </a:lnTo>
                  <a:lnTo>
                    <a:pt x="3136646" y="649324"/>
                  </a:lnTo>
                  <a:lnTo>
                    <a:pt x="3115308" y="674472"/>
                  </a:lnTo>
                  <a:lnTo>
                    <a:pt x="3093970" y="698892"/>
                  </a:lnTo>
                  <a:lnTo>
                    <a:pt x="3072632" y="722482"/>
                  </a:lnTo>
                  <a:lnTo>
                    <a:pt x="3051295" y="745154"/>
                  </a:lnTo>
                  <a:lnTo>
                    <a:pt x="3029957" y="766833"/>
                  </a:lnTo>
                  <a:lnTo>
                    <a:pt x="3008619" y="787463"/>
                  </a:lnTo>
                  <a:lnTo>
                    <a:pt x="2987281" y="807001"/>
                  </a:lnTo>
                  <a:lnTo>
                    <a:pt x="2965944" y="825421"/>
                  </a:lnTo>
                  <a:lnTo>
                    <a:pt x="2944606" y="842713"/>
                  </a:lnTo>
                  <a:lnTo>
                    <a:pt x="2923268" y="858879"/>
                  </a:lnTo>
                  <a:lnTo>
                    <a:pt x="2901931" y="873935"/>
                  </a:lnTo>
                  <a:lnTo>
                    <a:pt x="2880593" y="887904"/>
                  </a:lnTo>
                  <a:lnTo>
                    <a:pt x="2859255" y="900823"/>
                  </a:lnTo>
                  <a:lnTo>
                    <a:pt x="2837917" y="912732"/>
                  </a:lnTo>
                  <a:lnTo>
                    <a:pt x="2816580" y="923678"/>
                  </a:lnTo>
                  <a:lnTo>
                    <a:pt x="2795242" y="933712"/>
                  </a:lnTo>
                  <a:lnTo>
                    <a:pt x="2773904" y="942888"/>
                  </a:lnTo>
                  <a:lnTo>
                    <a:pt x="2752566" y="951258"/>
                  </a:lnTo>
                  <a:lnTo>
                    <a:pt x="2731229" y="958879"/>
                  </a:lnTo>
                  <a:lnTo>
                    <a:pt x="2709891" y="965804"/>
                  </a:lnTo>
                  <a:lnTo>
                    <a:pt x="2688553" y="972086"/>
                  </a:lnTo>
                  <a:lnTo>
                    <a:pt x="2667215" y="977775"/>
                  </a:lnTo>
                  <a:lnTo>
                    <a:pt x="2645878" y="982919"/>
                  </a:lnTo>
                  <a:lnTo>
                    <a:pt x="2624540" y="987566"/>
                  </a:lnTo>
                  <a:lnTo>
                    <a:pt x="2603202" y="991758"/>
                  </a:lnTo>
                  <a:lnTo>
                    <a:pt x="2581865" y="995535"/>
                  </a:lnTo>
                  <a:lnTo>
                    <a:pt x="2560527" y="998936"/>
                  </a:lnTo>
                  <a:lnTo>
                    <a:pt x="2539189" y="1001995"/>
                  </a:lnTo>
                  <a:lnTo>
                    <a:pt x="2517851" y="1004744"/>
                  </a:lnTo>
                  <a:lnTo>
                    <a:pt x="2496514" y="1007213"/>
                  </a:lnTo>
                  <a:lnTo>
                    <a:pt x="2475176" y="1009429"/>
                  </a:lnTo>
                  <a:lnTo>
                    <a:pt x="2453838" y="1011417"/>
                  </a:lnTo>
                  <a:lnTo>
                    <a:pt x="2432500" y="1013199"/>
                  </a:lnTo>
                  <a:lnTo>
                    <a:pt x="2411163" y="1014796"/>
                  </a:lnTo>
                  <a:lnTo>
                    <a:pt x="2389825" y="1016226"/>
                  </a:lnTo>
                  <a:lnTo>
                    <a:pt x="2368487" y="1017507"/>
                  </a:lnTo>
                  <a:lnTo>
                    <a:pt x="2347150" y="1018654"/>
                  </a:lnTo>
                  <a:lnTo>
                    <a:pt x="2325812" y="1019679"/>
                  </a:lnTo>
                  <a:lnTo>
                    <a:pt x="2304474" y="1020597"/>
                  </a:lnTo>
                  <a:lnTo>
                    <a:pt x="2283136" y="1021418"/>
                  </a:lnTo>
                  <a:lnTo>
                    <a:pt x="2261799" y="1022152"/>
                  </a:lnTo>
                  <a:lnTo>
                    <a:pt x="2240461" y="1022808"/>
                  </a:lnTo>
                  <a:lnTo>
                    <a:pt x="2219123" y="1023394"/>
                  </a:lnTo>
                  <a:lnTo>
                    <a:pt x="2197785" y="1023918"/>
                  </a:lnTo>
                  <a:lnTo>
                    <a:pt x="2176448" y="1024386"/>
                  </a:lnTo>
                  <a:lnTo>
                    <a:pt x="2155110" y="1024804"/>
                  </a:lnTo>
                  <a:lnTo>
                    <a:pt x="2133772" y="1025178"/>
                  </a:lnTo>
                  <a:lnTo>
                    <a:pt x="2112435" y="1025511"/>
                  </a:lnTo>
                  <a:lnTo>
                    <a:pt x="2091097" y="1025809"/>
                  </a:lnTo>
                  <a:lnTo>
                    <a:pt x="2069759" y="1026075"/>
                  </a:lnTo>
                  <a:lnTo>
                    <a:pt x="2048421" y="1026313"/>
                  </a:lnTo>
                  <a:lnTo>
                    <a:pt x="2027084" y="1026525"/>
                  </a:lnTo>
                  <a:lnTo>
                    <a:pt x="2005746" y="1026714"/>
                  </a:lnTo>
                  <a:lnTo>
                    <a:pt x="1984408" y="1026883"/>
                  </a:lnTo>
                  <a:lnTo>
                    <a:pt x="1963070" y="1027034"/>
                  </a:lnTo>
                  <a:lnTo>
                    <a:pt x="1941733" y="1027169"/>
                  </a:lnTo>
                  <a:lnTo>
                    <a:pt x="1920395" y="1027289"/>
                  </a:lnTo>
                  <a:lnTo>
                    <a:pt x="1899057" y="1027396"/>
                  </a:lnTo>
                  <a:lnTo>
                    <a:pt x="1877720" y="1027492"/>
                  </a:lnTo>
                  <a:lnTo>
                    <a:pt x="1856382" y="1027577"/>
                  </a:lnTo>
                  <a:lnTo>
                    <a:pt x="1835044" y="1027654"/>
                  </a:lnTo>
                  <a:lnTo>
                    <a:pt x="1813706" y="1027722"/>
                  </a:lnTo>
                  <a:lnTo>
                    <a:pt x="1792369" y="1027783"/>
                  </a:lnTo>
                  <a:lnTo>
                    <a:pt x="1771031" y="1027837"/>
                  </a:lnTo>
                  <a:lnTo>
                    <a:pt x="1749693" y="1027885"/>
                  </a:lnTo>
                  <a:lnTo>
                    <a:pt x="1728355" y="1027928"/>
                  </a:lnTo>
                  <a:lnTo>
                    <a:pt x="1707018" y="1027967"/>
                  </a:lnTo>
                  <a:lnTo>
                    <a:pt x="1685680" y="1028001"/>
                  </a:lnTo>
                  <a:lnTo>
                    <a:pt x="1664342" y="1028032"/>
                  </a:lnTo>
                  <a:lnTo>
                    <a:pt x="1643005" y="1028059"/>
                  </a:lnTo>
                  <a:lnTo>
                    <a:pt x="1621667" y="1028084"/>
                  </a:lnTo>
                  <a:lnTo>
                    <a:pt x="1600329" y="1028105"/>
                  </a:lnTo>
                  <a:lnTo>
                    <a:pt x="1578991" y="1028125"/>
                  </a:lnTo>
                  <a:lnTo>
                    <a:pt x="1557654" y="1028142"/>
                  </a:lnTo>
                  <a:lnTo>
                    <a:pt x="1536316" y="1028158"/>
                  </a:lnTo>
                  <a:lnTo>
                    <a:pt x="1514978" y="1028171"/>
                  </a:lnTo>
                  <a:lnTo>
                    <a:pt x="1493640" y="1028184"/>
                  </a:lnTo>
                  <a:lnTo>
                    <a:pt x="1472303" y="1028195"/>
                  </a:lnTo>
                  <a:lnTo>
                    <a:pt x="1450965" y="1028204"/>
                  </a:lnTo>
                  <a:lnTo>
                    <a:pt x="1429627" y="1028213"/>
                  </a:lnTo>
                  <a:lnTo>
                    <a:pt x="1408290" y="1028221"/>
                  </a:lnTo>
                  <a:lnTo>
                    <a:pt x="1386952" y="1028228"/>
                  </a:lnTo>
                  <a:lnTo>
                    <a:pt x="1365614" y="1028234"/>
                  </a:lnTo>
                  <a:lnTo>
                    <a:pt x="1344276" y="1028240"/>
                  </a:lnTo>
                  <a:lnTo>
                    <a:pt x="1322939" y="1028245"/>
                  </a:lnTo>
                  <a:lnTo>
                    <a:pt x="1301601" y="1028249"/>
                  </a:lnTo>
                  <a:lnTo>
                    <a:pt x="1280263" y="1028253"/>
                  </a:lnTo>
                  <a:lnTo>
                    <a:pt x="1258925" y="1028256"/>
                  </a:lnTo>
                  <a:lnTo>
                    <a:pt x="1237588" y="1028260"/>
                  </a:lnTo>
                  <a:lnTo>
                    <a:pt x="1216250" y="1028262"/>
                  </a:lnTo>
                  <a:lnTo>
                    <a:pt x="1194912" y="1028265"/>
                  </a:lnTo>
                  <a:lnTo>
                    <a:pt x="1173575" y="1028267"/>
                  </a:lnTo>
                  <a:lnTo>
                    <a:pt x="1152237" y="1028269"/>
                  </a:lnTo>
                  <a:lnTo>
                    <a:pt x="1130899" y="1028271"/>
                  </a:lnTo>
                  <a:lnTo>
                    <a:pt x="1109561" y="1028272"/>
                  </a:lnTo>
                  <a:lnTo>
                    <a:pt x="1088224" y="1028274"/>
                  </a:lnTo>
                  <a:lnTo>
                    <a:pt x="1066886" y="1028275"/>
                  </a:lnTo>
                  <a:lnTo>
                    <a:pt x="1045548" y="1028276"/>
                  </a:lnTo>
                  <a:lnTo>
                    <a:pt x="1024210" y="1028277"/>
                  </a:lnTo>
                  <a:lnTo>
                    <a:pt x="1002873" y="1028278"/>
                  </a:lnTo>
                  <a:lnTo>
                    <a:pt x="981535" y="1028279"/>
                  </a:lnTo>
                  <a:lnTo>
                    <a:pt x="960197" y="1028280"/>
                  </a:lnTo>
                  <a:lnTo>
                    <a:pt x="938860" y="1028280"/>
                  </a:lnTo>
                  <a:lnTo>
                    <a:pt x="917522" y="1028281"/>
                  </a:lnTo>
                  <a:lnTo>
                    <a:pt x="896184" y="1028281"/>
                  </a:lnTo>
                  <a:lnTo>
                    <a:pt x="874846" y="1028282"/>
                  </a:lnTo>
                  <a:lnTo>
                    <a:pt x="853509" y="1028282"/>
                  </a:lnTo>
                  <a:lnTo>
                    <a:pt x="832171" y="1028283"/>
                  </a:lnTo>
                  <a:lnTo>
                    <a:pt x="810833" y="1028283"/>
                  </a:lnTo>
                  <a:lnTo>
                    <a:pt x="789495" y="1028283"/>
                  </a:lnTo>
                  <a:lnTo>
                    <a:pt x="768158" y="1028283"/>
                  </a:lnTo>
                  <a:lnTo>
                    <a:pt x="746820" y="1028284"/>
                  </a:lnTo>
                  <a:lnTo>
                    <a:pt x="725482" y="1028284"/>
                  </a:lnTo>
                  <a:lnTo>
                    <a:pt x="704145" y="1028284"/>
                  </a:lnTo>
                  <a:lnTo>
                    <a:pt x="682807" y="1028284"/>
                  </a:lnTo>
                  <a:lnTo>
                    <a:pt x="661469" y="1028284"/>
                  </a:lnTo>
                  <a:lnTo>
                    <a:pt x="640131" y="1028284"/>
                  </a:lnTo>
                  <a:lnTo>
                    <a:pt x="618794" y="1028285"/>
                  </a:lnTo>
                  <a:lnTo>
                    <a:pt x="597456" y="1028285"/>
                  </a:lnTo>
                  <a:lnTo>
                    <a:pt x="576118" y="1028285"/>
                  </a:lnTo>
                  <a:lnTo>
                    <a:pt x="554780" y="1028285"/>
                  </a:lnTo>
                  <a:lnTo>
                    <a:pt x="533443" y="1028285"/>
                  </a:lnTo>
                  <a:lnTo>
                    <a:pt x="512105" y="1028285"/>
                  </a:lnTo>
                  <a:lnTo>
                    <a:pt x="490767" y="1028285"/>
                  </a:lnTo>
                  <a:lnTo>
                    <a:pt x="469430" y="1028285"/>
                  </a:lnTo>
                  <a:lnTo>
                    <a:pt x="448092" y="1028285"/>
                  </a:lnTo>
                  <a:lnTo>
                    <a:pt x="426754" y="1028285"/>
                  </a:lnTo>
                  <a:lnTo>
                    <a:pt x="405416" y="1028285"/>
                  </a:lnTo>
                  <a:lnTo>
                    <a:pt x="384079" y="1028285"/>
                  </a:lnTo>
                  <a:lnTo>
                    <a:pt x="362741" y="1028285"/>
                  </a:lnTo>
                  <a:lnTo>
                    <a:pt x="341403" y="1028285"/>
                  </a:lnTo>
                  <a:lnTo>
                    <a:pt x="320065" y="1028285"/>
                  </a:lnTo>
                  <a:lnTo>
                    <a:pt x="298728" y="1028285"/>
                  </a:lnTo>
                  <a:lnTo>
                    <a:pt x="277390" y="1028285"/>
                  </a:lnTo>
                  <a:lnTo>
                    <a:pt x="256052" y="1028285"/>
                  </a:lnTo>
                  <a:lnTo>
                    <a:pt x="234715" y="1028285"/>
                  </a:lnTo>
                  <a:lnTo>
                    <a:pt x="213377" y="1028285"/>
                  </a:lnTo>
                  <a:lnTo>
                    <a:pt x="192039" y="1028285"/>
                  </a:lnTo>
                  <a:lnTo>
                    <a:pt x="170701" y="1028285"/>
                  </a:lnTo>
                  <a:lnTo>
                    <a:pt x="149364" y="1028285"/>
                  </a:lnTo>
                  <a:lnTo>
                    <a:pt x="128026" y="1028285"/>
                  </a:lnTo>
                  <a:lnTo>
                    <a:pt x="106688" y="1028285"/>
                  </a:lnTo>
                  <a:lnTo>
                    <a:pt x="85350" y="1028285"/>
                  </a:lnTo>
                  <a:lnTo>
                    <a:pt x="64013" y="1028285"/>
                  </a:lnTo>
                  <a:lnTo>
                    <a:pt x="42675" y="1028285"/>
                  </a:lnTo>
                  <a:lnTo>
                    <a:pt x="21337" y="1028285"/>
                  </a:lnTo>
                  <a:close/>
                </a:path>
              </a:pathLst>
            </a:custGeom>
            <a:solidFill>
              <a:srgbClr val="009D5D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l1007"/>
            <p:cNvSpPr/>
            <p:nvPr/>
          </p:nvSpPr>
          <p:spPr>
            <a:xfrm>
              <a:off x="4848104" y="6164931"/>
              <a:ext cx="3862128" cy="1028285"/>
            </a:xfrm>
            <a:custGeom>
              <a:avLst/>
              <a:pathLst>
                <a:path w="3862128" h="1028285">
                  <a:moveTo>
                    <a:pt x="0" y="1028285"/>
                  </a:moveTo>
                  <a:lnTo>
                    <a:pt x="21337" y="1028285"/>
                  </a:lnTo>
                  <a:lnTo>
                    <a:pt x="42675" y="1028285"/>
                  </a:lnTo>
                  <a:lnTo>
                    <a:pt x="64013" y="1028285"/>
                  </a:lnTo>
                  <a:lnTo>
                    <a:pt x="85350" y="1028285"/>
                  </a:lnTo>
                  <a:lnTo>
                    <a:pt x="106688" y="1028285"/>
                  </a:lnTo>
                  <a:lnTo>
                    <a:pt x="128026" y="1028285"/>
                  </a:lnTo>
                  <a:lnTo>
                    <a:pt x="149364" y="1028284"/>
                  </a:lnTo>
                  <a:lnTo>
                    <a:pt x="170701" y="1028284"/>
                  </a:lnTo>
                  <a:lnTo>
                    <a:pt x="192039" y="1028284"/>
                  </a:lnTo>
                  <a:lnTo>
                    <a:pt x="213377" y="1028284"/>
                  </a:lnTo>
                  <a:lnTo>
                    <a:pt x="234715" y="1028284"/>
                  </a:lnTo>
                  <a:lnTo>
                    <a:pt x="256052" y="1028284"/>
                  </a:lnTo>
                  <a:lnTo>
                    <a:pt x="277390" y="1028284"/>
                  </a:lnTo>
                  <a:lnTo>
                    <a:pt x="298728" y="1028283"/>
                  </a:lnTo>
                  <a:lnTo>
                    <a:pt x="320065" y="1028283"/>
                  </a:lnTo>
                  <a:lnTo>
                    <a:pt x="341403" y="1028283"/>
                  </a:lnTo>
                  <a:lnTo>
                    <a:pt x="362741" y="1028283"/>
                  </a:lnTo>
                  <a:lnTo>
                    <a:pt x="384079" y="1028282"/>
                  </a:lnTo>
                  <a:lnTo>
                    <a:pt x="405416" y="1028282"/>
                  </a:lnTo>
                  <a:lnTo>
                    <a:pt x="426754" y="1028282"/>
                  </a:lnTo>
                  <a:lnTo>
                    <a:pt x="448092" y="1028281"/>
                  </a:lnTo>
                  <a:lnTo>
                    <a:pt x="469430" y="1028281"/>
                  </a:lnTo>
                  <a:lnTo>
                    <a:pt x="490767" y="1028281"/>
                  </a:lnTo>
                  <a:lnTo>
                    <a:pt x="512105" y="1028280"/>
                  </a:lnTo>
                  <a:lnTo>
                    <a:pt x="533443" y="1028279"/>
                  </a:lnTo>
                  <a:lnTo>
                    <a:pt x="554780" y="1028279"/>
                  </a:lnTo>
                  <a:lnTo>
                    <a:pt x="576118" y="1028278"/>
                  </a:lnTo>
                  <a:lnTo>
                    <a:pt x="597456" y="1028277"/>
                  </a:lnTo>
                  <a:lnTo>
                    <a:pt x="618794" y="1028277"/>
                  </a:lnTo>
                  <a:lnTo>
                    <a:pt x="640131" y="1028276"/>
                  </a:lnTo>
                  <a:lnTo>
                    <a:pt x="661469" y="1028275"/>
                  </a:lnTo>
                  <a:lnTo>
                    <a:pt x="682807" y="1028274"/>
                  </a:lnTo>
                  <a:lnTo>
                    <a:pt x="704145" y="1028273"/>
                  </a:lnTo>
                  <a:lnTo>
                    <a:pt x="725482" y="1028271"/>
                  </a:lnTo>
                  <a:lnTo>
                    <a:pt x="746820" y="1028270"/>
                  </a:lnTo>
                  <a:lnTo>
                    <a:pt x="768158" y="1028268"/>
                  </a:lnTo>
                  <a:lnTo>
                    <a:pt x="789495" y="1028267"/>
                  </a:lnTo>
                  <a:lnTo>
                    <a:pt x="810833" y="1028265"/>
                  </a:lnTo>
                  <a:lnTo>
                    <a:pt x="832171" y="1028263"/>
                  </a:lnTo>
                  <a:lnTo>
                    <a:pt x="853509" y="1028260"/>
                  </a:lnTo>
                  <a:lnTo>
                    <a:pt x="874846" y="1028258"/>
                  </a:lnTo>
                  <a:lnTo>
                    <a:pt x="896184" y="1028255"/>
                  </a:lnTo>
                  <a:lnTo>
                    <a:pt x="917522" y="1028252"/>
                  </a:lnTo>
                  <a:lnTo>
                    <a:pt x="938860" y="1028248"/>
                  </a:lnTo>
                  <a:lnTo>
                    <a:pt x="960197" y="1028245"/>
                  </a:lnTo>
                  <a:lnTo>
                    <a:pt x="981535" y="1028241"/>
                  </a:lnTo>
                  <a:lnTo>
                    <a:pt x="1002873" y="1028236"/>
                  </a:lnTo>
                  <a:lnTo>
                    <a:pt x="1024210" y="1028231"/>
                  </a:lnTo>
                  <a:lnTo>
                    <a:pt x="1045548" y="1028226"/>
                  </a:lnTo>
                  <a:lnTo>
                    <a:pt x="1066886" y="1028220"/>
                  </a:lnTo>
                  <a:lnTo>
                    <a:pt x="1088224" y="1028213"/>
                  </a:lnTo>
                  <a:lnTo>
                    <a:pt x="1109561" y="1028206"/>
                  </a:lnTo>
                  <a:lnTo>
                    <a:pt x="1130899" y="1028198"/>
                  </a:lnTo>
                  <a:lnTo>
                    <a:pt x="1152237" y="1028189"/>
                  </a:lnTo>
                  <a:lnTo>
                    <a:pt x="1173575" y="1028179"/>
                  </a:lnTo>
                  <a:lnTo>
                    <a:pt x="1194912" y="1028168"/>
                  </a:lnTo>
                  <a:lnTo>
                    <a:pt x="1216250" y="1028157"/>
                  </a:lnTo>
                  <a:lnTo>
                    <a:pt x="1237588" y="1028144"/>
                  </a:lnTo>
                  <a:lnTo>
                    <a:pt x="1258925" y="1028129"/>
                  </a:lnTo>
                  <a:lnTo>
                    <a:pt x="1280263" y="1028114"/>
                  </a:lnTo>
                  <a:lnTo>
                    <a:pt x="1301601" y="1028096"/>
                  </a:lnTo>
                  <a:lnTo>
                    <a:pt x="1322939" y="1028077"/>
                  </a:lnTo>
                  <a:lnTo>
                    <a:pt x="1344276" y="1028056"/>
                  </a:lnTo>
                  <a:lnTo>
                    <a:pt x="1365614" y="1028033"/>
                  </a:lnTo>
                  <a:lnTo>
                    <a:pt x="1386952" y="1028008"/>
                  </a:lnTo>
                  <a:lnTo>
                    <a:pt x="1408290" y="1027980"/>
                  </a:lnTo>
                  <a:lnTo>
                    <a:pt x="1429627" y="1027949"/>
                  </a:lnTo>
                  <a:lnTo>
                    <a:pt x="1450965" y="1027915"/>
                  </a:lnTo>
                  <a:lnTo>
                    <a:pt x="1472303" y="1027878"/>
                  </a:lnTo>
                  <a:lnTo>
                    <a:pt x="1493640" y="1027837"/>
                  </a:lnTo>
                  <a:lnTo>
                    <a:pt x="1514978" y="1027791"/>
                  </a:lnTo>
                  <a:lnTo>
                    <a:pt x="1536316" y="1027742"/>
                  </a:lnTo>
                  <a:lnTo>
                    <a:pt x="1557654" y="1027687"/>
                  </a:lnTo>
                  <a:lnTo>
                    <a:pt x="1578991" y="1027627"/>
                  </a:lnTo>
                  <a:lnTo>
                    <a:pt x="1600329" y="1027560"/>
                  </a:lnTo>
                  <a:lnTo>
                    <a:pt x="1621667" y="1027487"/>
                  </a:lnTo>
                  <a:lnTo>
                    <a:pt x="1643005" y="1027407"/>
                  </a:lnTo>
                  <a:lnTo>
                    <a:pt x="1664342" y="1027318"/>
                  </a:lnTo>
                  <a:lnTo>
                    <a:pt x="1685680" y="1027221"/>
                  </a:lnTo>
                  <a:lnTo>
                    <a:pt x="1707018" y="1027114"/>
                  </a:lnTo>
                  <a:lnTo>
                    <a:pt x="1728355" y="1026996"/>
                  </a:lnTo>
                  <a:lnTo>
                    <a:pt x="1749693" y="1026866"/>
                  </a:lnTo>
                  <a:lnTo>
                    <a:pt x="1771031" y="1026723"/>
                  </a:lnTo>
                  <a:lnTo>
                    <a:pt x="1792369" y="1026566"/>
                  </a:lnTo>
                  <a:lnTo>
                    <a:pt x="1813706" y="1026392"/>
                  </a:lnTo>
                  <a:lnTo>
                    <a:pt x="1835044" y="1026202"/>
                  </a:lnTo>
                  <a:lnTo>
                    <a:pt x="1856382" y="1025992"/>
                  </a:lnTo>
                  <a:lnTo>
                    <a:pt x="1877720" y="1025761"/>
                  </a:lnTo>
                  <a:lnTo>
                    <a:pt x="1899057" y="1025507"/>
                  </a:lnTo>
                  <a:lnTo>
                    <a:pt x="1920395" y="1025228"/>
                  </a:lnTo>
                  <a:lnTo>
                    <a:pt x="1941733" y="1024920"/>
                  </a:lnTo>
                  <a:lnTo>
                    <a:pt x="1963070" y="1024582"/>
                  </a:lnTo>
                  <a:lnTo>
                    <a:pt x="1984408" y="1024210"/>
                  </a:lnTo>
                  <a:lnTo>
                    <a:pt x="2005746" y="1023800"/>
                  </a:lnTo>
                  <a:lnTo>
                    <a:pt x="2027084" y="1023349"/>
                  </a:lnTo>
                  <a:lnTo>
                    <a:pt x="2048421" y="1022853"/>
                  </a:lnTo>
                  <a:lnTo>
                    <a:pt x="2069759" y="1022308"/>
                  </a:lnTo>
                  <a:lnTo>
                    <a:pt x="2091097" y="1021708"/>
                  </a:lnTo>
                  <a:lnTo>
                    <a:pt x="2112435" y="1021048"/>
                  </a:lnTo>
                  <a:lnTo>
                    <a:pt x="2133772" y="1020322"/>
                  </a:lnTo>
                  <a:lnTo>
                    <a:pt x="2155110" y="1019524"/>
                  </a:lnTo>
                  <a:lnTo>
                    <a:pt x="2176448" y="1018647"/>
                  </a:lnTo>
                  <a:lnTo>
                    <a:pt x="2197785" y="1017682"/>
                  </a:lnTo>
                  <a:lnTo>
                    <a:pt x="2219123" y="1016622"/>
                  </a:lnTo>
                  <a:lnTo>
                    <a:pt x="2240461" y="1015456"/>
                  </a:lnTo>
                  <a:lnTo>
                    <a:pt x="2261799" y="1014176"/>
                  </a:lnTo>
                  <a:lnTo>
                    <a:pt x="2283136" y="1012770"/>
                  </a:lnTo>
                  <a:lnTo>
                    <a:pt x="2304474" y="1011225"/>
                  </a:lnTo>
                  <a:lnTo>
                    <a:pt x="2325812" y="1009528"/>
                  </a:lnTo>
                  <a:lnTo>
                    <a:pt x="2347150" y="1007666"/>
                  </a:lnTo>
                  <a:lnTo>
                    <a:pt x="2368487" y="1005623"/>
                  </a:lnTo>
                  <a:lnTo>
                    <a:pt x="2389825" y="1003381"/>
                  </a:lnTo>
                  <a:lnTo>
                    <a:pt x="2411163" y="1000922"/>
                  </a:lnTo>
                  <a:lnTo>
                    <a:pt x="2432500" y="998227"/>
                  </a:lnTo>
                  <a:lnTo>
                    <a:pt x="2453838" y="995274"/>
                  </a:lnTo>
                  <a:lnTo>
                    <a:pt x="2475176" y="992039"/>
                  </a:lnTo>
                  <a:lnTo>
                    <a:pt x="2496514" y="988499"/>
                  </a:lnTo>
                  <a:lnTo>
                    <a:pt x="2517851" y="984626"/>
                  </a:lnTo>
                  <a:lnTo>
                    <a:pt x="2539189" y="980391"/>
                  </a:lnTo>
                  <a:lnTo>
                    <a:pt x="2560527" y="975765"/>
                  </a:lnTo>
                  <a:lnTo>
                    <a:pt x="2581865" y="970714"/>
                  </a:lnTo>
                  <a:lnTo>
                    <a:pt x="2603202" y="965205"/>
                  </a:lnTo>
                  <a:lnTo>
                    <a:pt x="2624540" y="959201"/>
                  </a:lnTo>
                  <a:lnTo>
                    <a:pt x="2645878" y="952664"/>
                  </a:lnTo>
                  <a:lnTo>
                    <a:pt x="2667215" y="945555"/>
                  </a:lnTo>
                  <a:lnTo>
                    <a:pt x="2688553" y="937833"/>
                  </a:lnTo>
                  <a:lnTo>
                    <a:pt x="2709891" y="929455"/>
                  </a:lnTo>
                  <a:lnTo>
                    <a:pt x="2731229" y="920378"/>
                  </a:lnTo>
                  <a:lnTo>
                    <a:pt x="2752566" y="910558"/>
                  </a:lnTo>
                  <a:lnTo>
                    <a:pt x="2773904" y="899953"/>
                  </a:lnTo>
                  <a:lnTo>
                    <a:pt x="2795242" y="888518"/>
                  </a:lnTo>
                  <a:lnTo>
                    <a:pt x="2816580" y="876213"/>
                  </a:lnTo>
                  <a:lnTo>
                    <a:pt x="2837917" y="862996"/>
                  </a:lnTo>
                  <a:lnTo>
                    <a:pt x="2859255" y="848832"/>
                  </a:lnTo>
                  <a:lnTo>
                    <a:pt x="2880593" y="833687"/>
                  </a:lnTo>
                  <a:lnTo>
                    <a:pt x="2901931" y="817533"/>
                  </a:lnTo>
                  <a:lnTo>
                    <a:pt x="2923268" y="800349"/>
                  </a:lnTo>
                  <a:lnTo>
                    <a:pt x="2944606" y="782119"/>
                  </a:lnTo>
                  <a:lnTo>
                    <a:pt x="2965944" y="762838"/>
                  </a:lnTo>
                  <a:lnTo>
                    <a:pt x="2987281" y="742509"/>
                  </a:lnTo>
                  <a:lnTo>
                    <a:pt x="3008619" y="721149"/>
                  </a:lnTo>
                  <a:lnTo>
                    <a:pt x="3029957" y="698783"/>
                  </a:lnTo>
                  <a:lnTo>
                    <a:pt x="3051295" y="675454"/>
                  </a:lnTo>
                  <a:lnTo>
                    <a:pt x="3072632" y="651217"/>
                  </a:lnTo>
                  <a:lnTo>
                    <a:pt x="3093970" y="626142"/>
                  </a:lnTo>
                  <a:lnTo>
                    <a:pt x="3115308" y="600316"/>
                  </a:lnTo>
                  <a:lnTo>
                    <a:pt x="3136646" y="573839"/>
                  </a:lnTo>
                  <a:lnTo>
                    <a:pt x="3157983" y="546829"/>
                  </a:lnTo>
                  <a:lnTo>
                    <a:pt x="3179321" y="519414"/>
                  </a:lnTo>
                  <a:lnTo>
                    <a:pt x="3200659" y="491735"/>
                  </a:lnTo>
                  <a:lnTo>
                    <a:pt x="3221996" y="463943"/>
                  </a:lnTo>
                  <a:lnTo>
                    <a:pt x="3243334" y="436191"/>
                  </a:lnTo>
                  <a:lnTo>
                    <a:pt x="3264672" y="408636"/>
                  </a:lnTo>
                  <a:lnTo>
                    <a:pt x="3286010" y="381435"/>
                  </a:lnTo>
                  <a:lnTo>
                    <a:pt x="3307347" y="354736"/>
                  </a:lnTo>
                  <a:lnTo>
                    <a:pt x="3328685" y="328681"/>
                  </a:lnTo>
                  <a:lnTo>
                    <a:pt x="3350023" y="303395"/>
                  </a:lnTo>
                  <a:lnTo>
                    <a:pt x="3371361" y="278993"/>
                  </a:lnTo>
                  <a:lnTo>
                    <a:pt x="3392698" y="255570"/>
                  </a:lnTo>
                  <a:lnTo>
                    <a:pt x="3414036" y="233205"/>
                  </a:lnTo>
                  <a:lnTo>
                    <a:pt x="3435374" y="211955"/>
                  </a:lnTo>
                  <a:lnTo>
                    <a:pt x="3456711" y="191862"/>
                  </a:lnTo>
                  <a:lnTo>
                    <a:pt x="3478049" y="172950"/>
                  </a:lnTo>
                  <a:lnTo>
                    <a:pt x="3499387" y="155227"/>
                  </a:lnTo>
                  <a:lnTo>
                    <a:pt x="3520725" y="138684"/>
                  </a:lnTo>
                  <a:lnTo>
                    <a:pt x="3542062" y="123302"/>
                  </a:lnTo>
                  <a:lnTo>
                    <a:pt x="3563400" y="109051"/>
                  </a:lnTo>
                  <a:lnTo>
                    <a:pt x="3584738" y="95890"/>
                  </a:lnTo>
                  <a:lnTo>
                    <a:pt x="3606076" y="83775"/>
                  </a:lnTo>
                  <a:lnTo>
                    <a:pt x="3627413" y="72653"/>
                  </a:lnTo>
                  <a:lnTo>
                    <a:pt x="3648751" y="62470"/>
                  </a:lnTo>
                  <a:lnTo>
                    <a:pt x="3670089" y="53169"/>
                  </a:lnTo>
                  <a:lnTo>
                    <a:pt x="3691426" y="44692"/>
                  </a:lnTo>
                  <a:lnTo>
                    <a:pt x="3712764" y="36982"/>
                  </a:lnTo>
                  <a:lnTo>
                    <a:pt x="3734102" y="29982"/>
                  </a:lnTo>
                  <a:lnTo>
                    <a:pt x="3755440" y="23638"/>
                  </a:lnTo>
                  <a:lnTo>
                    <a:pt x="3776777" y="17896"/>
                  </a:lnTo>
                  <a:lnTo>
                    <a:pt x="3798115" y="12707"/>
                  </a:lnTo>
                  <a:lnTo>
                    <a:pt x="3819453" y="8024"/>
                  </a:lnTo>
                  <a:lnTo>
                    <a:pt x="3840791" y="3802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08" name="pl1008"/>
            <p:cNvSpPr/>
            <p:nvPr/>
          </p:nvSpPr>
          <p:spPr>
            <a:xfrm>
              <a:off x="4848104" y="6194802"/>
              <a:ext cx="3862128" cy="998414"/>
            </a:xfrm>
            <a:custGeom>
              <a:avLst/>
              <a:pathLst>
                <a:path w="3862128" h="998414">
                  <a:moveTo>
                    <a:pt x="3862128" y="0"/>
                  </a:moveTo>
                  <a:lnTo>
                    <a:pt x="3840791" y="5946"/>
                  </a:lnTo>
                  <a:lnTo>
                    <a:pt x="3819453" y="12415"/>
                  </a:lnTo>
                  <a:lnTo>
                    <a:pt x="3798115" y="19445"/>
                  </a:lnTo>
                  <a:lnTo>
                    <a:pt x="3776777" y="27076"/>
                  </a:lnTo>
                  <a:lnTo>
                    <a:pt x="3755440" y="35349"/>
                  </a:lnTo>
                  <a:lnTo>
                    <a:pt x="3734102" y="44302"/>
                  </a:lnTo>
                  <a:lnTo>
                    <a:pt x="3712764" y="53979"/>
                  </a:lnTo>
                  <a:lnTo>
                    <a:pt x="3691426" y="64420"/>
                  </a:lnTo>
                  <a:lnTo>
                    <a:pt x="3670089" y="75665"/>
                  </a:lnTo>
                  <a:lnTo>
                    <a:pt x="3648751" y="87751"/>
                  </a:lnTo>
                  <a:lnTo>
                    <a:pt x="3627413" y="100716"/>
                  </a:lnTo>
                  <a:lnTo>
                    <a:pt x="3606076" y="114592"/>
                  </a:lnTo>
                  <a:lnTo>
                    <a:pt x="3584738" y="129408"/>
                  </a:lnTo>
                  <a:lnTo>
                    <a:pt x="3563400" y="145186"/>
                  </a:lnTo>
                  <a:lnTo>
                    <a:pt x="3542062" y="161945"/>
                  </a:lnTo>
                  <a:lnTo>
                    <a:pt x="3520725" y="179695"/>
                  </a:lnTo>
                  <a:lnTo>
                    <a:pt x="3499387" y="198437"/>
                  </a:lnTo>
                  <a:lnTo>
                    <a:pt x="3478049" y="218165"/>
                  </a:lnTo>
                  <a:lnTo>
                    <a:pt x="3456711" y="238861"/>
                  </a:lnTo>
                  <a:lnTo>
                    <a:pt x="3435374" y="260496"/>
                  </a:lnTo>
                  <a:lnTo>
                    <a:pt x="3414036" y="283031"/>
                  </a:lnTo>
                  <a:lnTo>
                    <a:pt x="3392698" y="306414"/>
                  </a:lnTo>
                  <a:lnTo>
                    <a:pt x="3371361" y="330582"/>
                  </a:lnTo>
                  <a:lnTo>
                    <a:pt x="3350023" y="355457"/>
                  </a:lnTo>
                  <a:lnTo>
                    <a:pt x="3328685" y="380954"/>
                  </a:lnTo>
                  <a:lnTo>
                    <a:pt x="3307347" y="406973"/>
                  </a:lnTo>
                  <a:lnTo>
                    <a:pt x="3286010" y="433405"/>
                  </a:lnTo>
                  <a:lnTo>
                    <a:pt x="3264672" y="460134"/>
                  </a:lnTo>
                  <a:lnTo>
                    <a:pt x="3243334" y="487033"/>
                  </a:lnTo>
                  <a:lnTo>
                    <a:pt x="3221996" y="513972"/>
                  </a:lnTo>
                  <a:lnTo>
                    <a:pt x="3200659" y="540818"/>
                  </a:lnTo>
                  <a:lnTo>
                    <a:pt x="3179321" y="567435"/>
                  </a:lnTo>
                  <a:lnTo>
                    <a:pt x="3157983" y="593690"/>
                  </a:lnTo>
                  <a:lnTo>
                    <a:pt x="3136646" y="619453"/>
                  </a:lnTo>
                  <a:lnTo>
                    <a:pt x="3115308" y="644601"/>
                  </a:lnTo>
                  <a:lnTo>
                    <a:pt x="3093970" y="669021"/>
                  </a:lnTo>
                  <a:lnTo>
                    <a:pt x="3072632" y="692611"/>
                  </a:lnTo>
                  <a:lnTo>
                    <a:pt x="3051295" y="715283"/>
                  </a:lnTo>
                  <a:lnTo>
                    <a:pt x="3029957" y="736962"/>
                  </a:lnTo>
                  <a:lnTo>
                    <a:pt x="3008619" y="757592"/>
                  </a:lnTo>
                  <a:lnTo>
                    <a:pt x="2987281" y="777130"/>
                  </a:lnTo>
                  <a:lnTo>
                    <a:pt x="2965944" y="795550"/>
                  </a:lnTo>
                  <a:lnTo>
                    <a:pt x="2944606" y="812842"/>
                  </a:lnTo>
                  <a:lnTo>
                    <a:pt x="2923268" y="829008"/>
                  </a:lnTo>
                  <a:lnTo>
                    <a:pt x="2901931" y="844063"/>
                  </a:lnTo>
                  <a:lnTo>
                    <a:pt x="2880593" y="858033"/>
                  </a:lnTo>
                  <a:lnTo>
                    <a:pt x="2859255" y="870952"/>
                  </a:lnTo>
                  <a:lnTo>
                    <a:pt x="2837917" y="882861"/>
                  </a:lnTo>
                  <a:lnTo>
                    <a:pt x="2816580" y="893807"/>
                  </a:lnTo>
                  <a:lnTo>
                    <a:pt x="2795242" y="903841"/>
                  </a:lnTo>
                  <a:lnTo>
                    <a:pt x="2773904" y="913016"/>
                  </a:lnTo>
                  <a:lnTo>
                    <a:pt x="2752566" y="921387"/>
                  </a:lnTo>
                  <a:lnTo>
                    <a:pt x="2731229" y="929008"/>
                  </a:lnTo>
                  <a:lnTo>
                    <a:pt x="2709891" y="935933"/>
                  </a:lnTo>
                  <a:lnTo>
                    <a:pt x="2688553" y="942214"/>
                  </a:lnTo>
                  <a:lnTo>
                    <a:pt x="2667215" y="947903"/>
                  </a:lnTo>
                  <a:lnTo>
                    <a:pt x="2645878" y="953048"/>
                  </a:lnTo>
                  <a:lnTo>
                    <a:pt x="2624540" y="957695"/>
                  </a:lnTo>
                  <a:lnTo>
                    <a:pt x="2603202" y="961887"/>
                  </a:lnTo>
                  <a:lnTo>
                    <a:pt x="2581865" y="965664"/>
                  </a:lnTo>
                  <a:lnTo>
                    <a:pt x="2560527" y="969065"/>
                  </a:lnTo>
                  <a:lnTo>
                    <a:pt x="2539189" y="972124"/>
                  </a:lnTo>
                  <a:lnTo>
                    <a:pt x="2517851" y="974873"/>
                  </a:lnTo>
                  <a:lnTo>
                    <a:pt x="2496514" y="977342"/>
                  </a:lnTo>
                  <a:lnTo>
                    <a:pt x="2475176" y="979558"/>
                  </a:lnTo>
                  <a:lnTo>
                    <a:pt x="2453838" y="981545"/>
                  </a:lnTo>
                  <a:lnTo>
                    <a:pt x="2432500" y="983328"/>
                  </a:lnTo>
                  <a:lnTo>
                    <a:pt x="2411163" y="984925"/>
                  </a:lnTo>
                  <a:lnTo>
                    <a:pt x="2389825" y="986355"/>
                  </a:lnTo>
                  <a:lnTo>
                    <a:pt x="2368487" y="987636"/>
                  </a:lnTo>
                  <a:lnTo>
                    <a:pt x="2347150" y="988782"/>
                  </a:lnTo>
                  <a:lnTo>
                    <a:pt x="2325812" y="989808"/>
                  </a:lnTo>
                  <a:lnTo>
                    <a:pt x="2304474" y="990726"/>
                  </a:lnTo>
                  <a:lnTo>
                    <a:pt x="2283136" y="991547"/>
                  </a:lnTo>
                  <a:lnTo>
                    <a:pt x="2261799" y="992280"/>
                  </a:lnTo>
                  <a:lnTo>
                    <a:pt x="2240461" y="992936"/>
                  </a:lnTo>
                  <a:lnTo>
                    <a:pt x="2219123" y="993523"/>
                  </a:lnTo>
                  <a:lnTo>
                    <a:pt x="2197785" y="994047"/>
                  </a:lnTo>
                  <a:lnTo>
                    <a:pt x="2176448" y="994515"/>
                  </a:lnTo>
                  <a:lnTo>
                    <a:pt x="2155110" y="994933"/>
                  </a:lnTo>
                  <a:lnTo>
                    <a:pt x="2133772" y="995306"/>
                  </a:lnTo>
                  <a:lnTo>
                    <a:pt x="2112435" y="995640"/>
                  </a:lnTo>
                  <a:lnTo>
                    <a:pt x="2091097" y="995938"/>
                  </a:lnTo>
                  <a:lnTo>
                    <a:pt x="2069759" y="996204"/>
                  </a:lnTo>
                  <a:lnTo>
                    <a:pt x="2048421" y="996442"/>
                  </a:lnTo>
                  <a:lnTo>
                    <a:pt x="2027084" y="996654"/>
                  </a:lnTo>
                  <a:lnTo>
                    <a:pt x="2005746" y="996843"/>
                  </a:lnTo>
                  <a:lnTo>
                    <a:pt x="1984408" y="997012"/>
                  </a:lnTo>
                  <a:lnTo>
                    <a:pt x="1963070" y="997163"/>
                  </a:lnTo>
                  <a:lnTo>
                    <a:pt x="1941733" y="997298"/>
                  </a:lnTo>
                  <a:lnTo>
                    <a:pt x="1920395" y="997418"/>
                  </a:lnTo>
                  <a:lnTo>
                    <a:pt x="1899057" y="997525"/>
                  </a:lnTo>
                  <a:lnTo>
                    <a:pt x="1877720" y="997621"/>
                  </a:lnTo>
                  <a:lnTo>
                    <a:pt x="1856382" y="997706"/>
                  </a:lnTo>
                  <a:lnTo>
                    <a:pt x="1835044" y="997783"/>
                  </a:lnTo>
                  <a:lnTo>
                    <a:pt x="1813706" y="997851"/>
                  </a:lnTo>
                  <a:lnTo>
                    <a:pt x="1792369" y="997911"/>
                  </a:lnTo>
                  <a:lnTo>
                    <a:pt x="1771031" y="997966"/>
                  </a:lnTo>
                  <a:lnTo>
                    <a:pt x="1749693" y="998014"/>
                  </a:lnTo>
                  <a:lnTo>
                    <a:pt x="1728355" y="998057"/>
                  </a:lnTo>
                  <a:lnTo>
                    <a:pt x="1707018" y="998096"/>
                  </a:lnTo>
                  <a:lnTo>
                    <a:pt x="1685680" y="998130"/>
                  </a:lnTo>
                  <a:lnTo>
                    <a:pt x="1664342" y="998161"/>
                  </a:lnTo>
                  <a:lnTo>
                    <a:pt x="1643005" y="998188"/>
                  </a:lnTo>
                  <a:lnTo>
                    <a:pt x="1621667" y="998212"/>
                  </a:lnTo>
                  <a:lnTo>
                    <a:pt x="1600329" y="998234"/>
                  </a:lnTo>
                  <a:lnTo>
                    <a:pt x="1578991" y="998254"/>
                  </a:lnTo>
                  <a:lnTo>
                    <a:pt x="1557654" y="998271"/>
                  </a:lnTo>
                  <a:lnTo>
                    <a:pt x="1536316" y="998286"/>
                  </a:lnTo>
                  <a:lnTo>
                    <a:pt x="1514978" y="998300"/>
                  </a:lnTo>
                  <a:lnTo>
                    <a:pt x="1493640" y="998313"/>
                  </a:lnTo>
                  <a:lnTo>
                    <a:pt x="1472303" y="998324"/>
                  </a:lnTo>
                  <a:lnTo>
                    <a:pt x="1450965" y="998333"/>
                  </a:lnTo>
                  <a:lnTo>
                    <a:pt x="1429627" y="998342"/>
                  </a:lnTo>
                  <a:lnTo>
                    <a:pt x="1408290" y="998350"/>
                  </a:lnTo>
                  <a:lnTo>
                    <a:pt x="1386952" y="998357"/>
                  </a:lnTo>
                  <a:lnTo>
                    <a:pt x="1365614" y="998363"/>
                  </a:lnTo>
                  <a:lnTo>
                    <a:pt x="1344276" y="998369"/>
                  </a:lnTo>
                  <a:lnTo>
                    <a:pt x="1322939" y="998373"/>
                  </a:lnTo>
                  <a:lnTo>
                    <a:pt x="1301601" y="998378"/>
                  </a:lnTo>
                  <a:lnTo>
                    <a:pt x="1280263" y="998382"/>
                  </a:lnTo>
                  <a:lnTo>
                    <a:pt x="1258925" y="998385"/>
                  </a:lnTo>
                  <a:lnTo>
                    <a:pt x="1237588" y="998388"/>
                  </a:lnTo>
                  <a:lnTo>
                    <a:pt x="1216250" y="998391"/>
                  </a:lnTo>
                  <a:lnTo>
                    <a:pt x="1194912" y="998394"/>
                  </a:lnTo>
                  <a:lnTo>
                    <a:pt x="1173575" y="998396"/>
                  </a:lnTo>
                  <a:lnTo>
                    <a:pt x="1152237" y="998398"/>
                  </a:lnTo>
                  <a:lnTo>
                    <a:pt x="1130899" y="998400"/>
                  </a:lnTo>
                  <a:lnTo>
                    <a:pt x="1109561" y="998401"/>
                  </a:lnTo>
                  <a:lnTo>
                    <a:pt x="1088224" y="998403"/>
                  </a:lnTo>
                  <a:lnTo>
                    <a:pt x="1066886" y="998404"/>
                  </a:lnTo>
                  <a:lnTo>
                    <a:pt x="1045548" y="998405"/>
                  </a:lnTo>
                  <a:lnTo>
                    <a:pt x="1024210" y="998406"/>
                  </a:lnTo>
                  <a:lnTo>
                    <a:pt x="1002873" y="998407"/>
                  </a:lnTo>
                  <a:lnTo>
                    <a:pt x="981535" y="998408"/>
                  </a:lnTo>
                  <a:lnTo>
                    <a:pt x="960197" y="998408"/>
                  </a:lnTo>
                  <a:lnTo>
                    <a:pt x="938860" y="998409"/>
                  </a:lnTo>
                  <a:lnTo>
                    <a:pt x="917522" y="998410"/>
                  </a:lnTo>
                  <a:lnTo>
                    <a:pt x="896184" y="998410"/>
                  </a:lnTo>
                  <a:lnTo>
                    <a:pt x="874846" y="998411"/>
                  </a:lnTo>
                  <a:lnTo>
                    <a:pt x="853509" y="998411"/>
                  </a:lnTo>
                  <a:lnTo>
                    <a:pt x="832171" y="998411"/>
                  </a:lnTo>
                  <a:lnTo>
                    <a:pt x="810833" y="998412"/>
                  </a:lnTo>
                  <a:lnTo>
                    <a:pt x="789495" y="998412"/>
                  </a:lnTo>
                  <a:lnTo>
                    <a:pt x="768158" y="998412"/>
                  </a:lnTo>
                  <a:lnTo>
                    <a:pt x="746820" y="998412"/>
                  </a:lnTo>
                  <a:lnTo>
                    <a:pt x="725482" y="998413"/>
                  </a:lnTo>
                  <a:lnTo>
                    <a:pt x="704145" y="998413"/>
                  </a:lnTo>
                  <a:lnTo>
                    <a:pt x="682807" y="998413"/>
                  </a:lnTo>
                  <a:lnTo>
                    <a:pt x="661469" y="998413"/>
                  </a:lnTo>
                  <a:lnTo>
                    <a:pt x="640131" y="998413"/>
                  </a:lnTo>
                  <a:lnTo>
                    <a:pt x="618794" y="998413"/>
                  </a:lnTo>
                  <a:lnTo>
                    <a:pt x="597456" y="998413"/>
                  </a:lnTo>
                  <a:lnTo>
                    <a:pt x="576118" y="998414"/>
                  </a:lnTo>
                  <a:lnTo>
                    <a:pt x="554780" y="998414"/>
                  </a:lnTo>
                  <a:lnTo>
                    <a:pt x="533443" y="998414"/>
                  </a:lnTo>
                  <a:lnTo>
                    <a:pt x="512105" y="998414"/>
                  </a:lnTo>
                  <a:lnTo>
                    <a:pt x="490767" y="998414"/>
                  </a:lnTo>
                  <a:lnTo>
                    <a:pt x="469430" y="998414"/>
                  </a:lnTo>
                  <a:lnTo>
                    <a:pt x="448092" y="998414"/>
                  </a:lnTo>
                  <a:lnTo>
                    <a:pt x="426754" y="998414"/>
                  </a:lnTo>
                  <a:lnTo>
                    <a:pt x="405416" y="998414"/>
                  </a:lnTo>
                  <a:lnTo>
                    <a:pt x="384079" y="998414"/>
                  </a:lnTo>
                  <a:lnTo>
                    <a:pt x="362741" y="998414"/>
                  </a:lnTo>
                  <a:lnTo>
                    <a:pt x="341403" y="998414"/>
                  </a:lnTo>
                  <a:lnTo>
                    <a:pt x="320065" y="998414"/>
                  </a:lnTo>
                  <a:lnTo>
                    <a:pt x="298728" y="998414"/>
                  </a:lnTo>
                  <a:lnTo>
                    <a:pt x="277390" y="998414"/>
                  </a:lnTo>
                  <a:lnTo>
                    <a:pt x="256052" y="998414"/>
                  </a:lnTo>
                  <a:lnTo>
                    <a:pt x="234715" y="998414"/>
                  </a:lnTo>
                  <a:lnTo>
                    <a:pt x="213377" y="998414"/>
                  </a:lnTo>
                  <a:lnTo>
                    <a:pt x="192039" y="998414"/>
                  </a:lnTo>
                  <a:lnTo>
                    <a:pt x="170701" y="998414"/>
                  </a:lnTo>
                  <a:lnTo>
                    <a:pt x="149364" y="998414"/>
                  </a:lnTo>
                  <a:lnTo>
                    <a:pt x="128026" y="998414"/>
                  </a:lnTo>
                  <a:lnTo>
                    <a:pt x="106688" y="998414"/>
                  </a:lnTo>
                  <a:lnTo>
                    <a:pt x="85350" y="998414"/>
                  </a:lnTo>
                  <a:lnTo>
                    <a:pt x="64013" y="998414"/>
                  </a:lnTo>
                  <a:lnTo>
                    <a:pt x="42675" y="998414"/>
                  </a:lnTo>
                  <a:lnTo>
                    <a:pt x="21337" y="998414"/>
                  </a:lnTo>
                  <a:lnTo>
                    <a:pt x="0" y="998414"/>
                  </a:lnTo>
                  <a:lnTo>
                    <a:pt x="0" y="99841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09" name="pg1009"/>
            <p:cNvSpPr/>
            <p:nvPr/>
          </p:nvSpPr>
          <p:spPr>
            <a:xfrm>
              <a:off x="4848104" y="6238796"/>
              <a:ext cx="3862128" cy="954421"/>
            </a:xfrm>
            <a:custGeom>
              <a:avLst/>
              <a:pathLst>
                <a:path w="3862128" h="954421">
                  <a:moveTo>
                    <a:pt x="0" y="954421"/>
                  </a:moveTo>
                  <a:lnTo>
                    <a:pt x="21337" y="954421"/>
                  </a:lnTo>
                  <a:lnTo>
                    <a:pt x="42675" y="954421"/>
                  </a:lnTo>
                  <a:lnTo>
                    <a:pt x="64013" y="954421"/>
                  </a:lnTo>
                  <a:lnTo>
                    <a:pt x="85350" y="954421"/>
                  </a:lnTo>
                  <a:lnTo>
                    <a:pt x="106688" y="954421"/>
                  </a:lnTo>
                  <a:lnTo>
                    <a:pt x="128026" y="954421"/>
                  </a:lnTo>
                  <a:lnTo>
                    <a:pt x="149364" y="954421"/>
                  </a:lnTo>
                  <a:lnTo>
                    <a:pt x="170701" y="954421"/>
                  </a:lnTo>
                  <a:lnTo>
                    <a:pt x="192039" y="954421"/>
                  </a:lnTo>
                  <a:lnTo>
                    <a:pt x="213377" y="954421"/>
                  </a:lnTo>
                  <a:lnTo>
                    <a:pt x="234715" y="954421"/>
                  </a:lnTo>
                  <a:lnTo>
                    <a:pt x="256052" y="954421"/>
                  </a:lnTo>
                  <a:lnTo>
                    <a:pt x="277390" y="954421"/>
                  </a:lnTo>
                  <a:lnTo>
                    <a:pt x="298728" y="954421"/>
                  </a:lnTo>
                  <a:lnTo>
                    <a:pt x="320065" y="954421"/>
                  </a:lnTo>
                  <a:lnTo>
                    <a:pt x="341403" y="954420"/>
                  </a:lnTo>
                  <a:lnTo>
                    <a:pt x="362741" y="954420"/>
                  </a:lnTo>
                  <a:lnTo>
                    <a:pt x="384079" y="954420"/>
                  </a:lnTo>
                  <a:lnTo>
                    <a:pt x="405416" y="954420"/>
                  </a:lnTo>
                  <a:lnTo>
                    <a:pt x="426754" y="954420"/>
                  </a:lnTo>
                  <a:lnTo>
                    <a:pt x="448092" y="954420"/>
                  </a:lnTo>
                  <a:lnTo>
                    <a:pt x="469430" y="954420"/>
                  </a:lnTo>
                  <a:lnTo>
                    <a:pt x="490767" y="954420"/>
                  </a:lnTo>
                  <a:lnTo>
                    <a:pt x="512105" y="954420"/>
                  </a:lnTo>
                  <a:lnTo>
                    <a:pt x="533443" y="954419"/>
                  </a:lnTo>
                  <a:lnTo>
                    <a:pt x="554780" y="954419"/>
                  </a:lnTo>
                  <a:lnTo>
                    <a:pt x="576118" y="954419"/>
                  </a:lnTo>
                  <a:lnTo>
                    <a:pt x="597456" y="954419"/>
                  </a:lnTo>
                  <a:lnTo>
                    <a:pt x="618794" y="954419"/>
                  </a:lnTo>
                  <a:lnTo>
                    <a:pt x="640131" y="954418"/>
                  </a:lnTo>
                  <a:lnTo>
                    <a:pt x="661469" y="954418"/>
                  </a:lnTo>
                  <a:lnTo>
                    <a:pt x="682807" y="954418"/>
                  </a:lnTo>
                  <a:lnTo>
                    <a:pt x="704145" y="954417"/>
                  </a:lnTo>
                  <a:lnTo>
                    <a:pt x="725482" y="954417"/>
                  </a:lnTo>
                  <a:lnTo>
                    <a:pt x="746820" y="954417"/>
                  </a:lnTo>
                  <a:lnTo>
                    <a:pt x="768158" y="954416"/>
                  </a:lnTo>
                  <a:lnTo>
                    <a:pt x="789495" y="954416"/>
                  </a:lnTo>
                  <a:lnTo>
                    <a:pt x="810833" y="954415"/>
                  </a:lnTo>
                  <a:lnTo>
                    <a:pt x="832171" y="954415"/>
                  </a:lnTo>
                  <a:lnTo>
                    <a:pt x="853509" y="954414"/>
                  </a:lnTo>
                  <a:lnTo>
                    <a:pt x="874846" y="954413"/>
                  </a:lnTo>
                  <a:lnTo>
                    <a:pt x="896184" y="954412"/>
                  </a:lnTo>
                  <a:lnTo>
                    <a:pt x="917522" y="954412"/>
                  </a:lnTo>
                  <a:lnTo>
                    <a:pt x="938860" y="954411"/>
                  </a:lnTo>
                  <a:lnTo>
                    <a:pt x="960197" y="954409"/>
                  </a:lnTo>
                  <a:lnTo>
                    <a:pt x="981535" y="954408"/>
                  </a:lnTo>
                  <a:lnTo>
                    <a:pt x="1002873" y="954407"/>
                  </a:lnTo>
                  <a:lnTo>
                    <a:pt x="1024210" y="954406"/>
                  </a:lnTo>
                  <a:lnTo>
                    <a:pt x="1045548" y="954404"/>
                  </a:lnTo>
                  <a:lnTo>
                    <a:pt x="1066886" y="954402"/>
                  </a:lnTo>
                  <a:lnTo>
                    <a:pt x="1088224" y="954400"/>
                  </a:lnTo>
                  <a:lnTo>
                    <a:pt x="1109561" y="954398"/>
                  </a:lnTo>
                  <a:lnTo>
                    <a:pt x="1130899" y="954396"/>
                  </a:lnTo>
                  <a:lnTo>
                    <a:pt x="1152237" y="954393"/>
                  </a:lnTo>
                  <a:lnTo>
                    <a:pt x="1173575" y="954391"/>
                  </a:lnTo>
                  <a:lnTo>
                    <a:pt x="1194912" y="954387"/>
                  </a:lnTo>
                  <a:lnTo>
                    <a:pt x="1216250" y="954384"/>
                  </a:lnTo>
                  <a:lnTo>
                    <a:pt x="1237588" y="954380"/>
                  </a:lnTo>
                  <a:lnTo>
                    <a:pt x="1258925" y="954376"/>
                  </a:lnTo>
                  <a:lnTo>
                    <a:pt x="1280263" y="954372"/>
                  </a:lnTo>
                  <a:lnTo>
                    <a:pt x="1301601" y="954367"/>
                  </a:lnTo>
                  <a:lnTo>
                    <a:pt x="1322939" y="954361"/>
                  </a:lnTo>
                  <a:lnTo>
                    <a:pt x="1344276" y="954355"/>
                  </a:lnTo>
                  <a:lnTo>
                    <a:pt x="1365614" y="954349"/>
                  </a:lnTo>
                  <a:lnTo>
                    <a:pt x="1386952" y="954341"/>
                  </a:lnTo>
                  <a:lnTo>
                    <a:pt x="1408290" y="954333"/>
                  </a:lnTo>
                  <a:lnTo>
                    <a:pt x="1429627" y="954324"/>
                  </a:lnTo>
                  <a:lnTo>
                    <a:pt x="1450965" y="954315"/>
                  </a:lnTo>
                  <a:lnTo>
                    <a:pt x="1472303" y="954304"/>
                  </a:lnTo>
                  <a:lnTo>
                    <a:pt x="1493640" y="954292"/>
                  </a:lnTo>
                  <a:lnTo>
                    <a:pt x="1514978" y="954279"/>
                  </a:lnTo>
                  <a:lnTo>
                    <a:pt x="1536316" y="954265"/>
                  </a:lnTo>
                  <a:lnTo>
                    <a:pt x="1557654" y="954249"/>
                  </a:lnTo>
                  <a:lnTo>
                    <a:pt x="1578991" y="954231"/>
                  </a:lnTo>
                  <a:lnTo>
                    <a:pt x="1600329" y="954212"/>
                  </a:lnTo>
                  <a:lnTo>
                    <a:pt x="1621667" y="954191"/>
                  </a:lnTo>
                  <a:lnTo>
                    <a:pt x="1643005" y="954168"/>
                  </a:lnTo>
                  <a:lnTo>
                    <a:pt x="1664342" y="954142"/>
                  </a:lnTo>
                  <a:lnTo>
                    <a:pt x="1685680" y="954114"/>
                  </a:lnTo>
                  <a:lnTo>
                    <a:pt x="1707018" y="954083"/>
                  </a:lnTo>
                  <a:lnTo>
                    <a:pt x="1728355" y="954049"/>
                  </a:lnTo>
                  <a:lnTo>
                    <a:pt x="1749693" y="954012"/>
                  </a:lnTo>
                  <a:lnTo>
                    <a:pt x="1771031" y="953970"/>
                  </a:lnTo>
                  <a:lnTo>
                    <a:pt x="1792369" y="953925"/>
                  </a:lnTo>
                  <a:lnTo>
                    <a:pt x="1813706" y="953875"/>
                  </a:lnTo>
                  <a:lnTo>
                    <a:pt x="1835044" y="953820"/>
                  </a:lnTo>
                  <a:lnTo>
                    <a:pt x="1856382" y="953759"/>
                  </a:lnTo>
                  <a:lnTo>
                    <a:pt x="1877720" y="953692"/>
                  </a:lnTo>
                  <a:lnTo>
                    <a:pt x="1899057" y="953619"/>
                  </a:lnTo>
                  <a:lnTo>
                    <a:pt x="1920395" y="953538"/>
                  </a:lnTo>
                  <a:lnTo>
                    <a:pt x="1941733" y="953448"/>
                  </a:lnTo>
                  <a:lnTo>
                    <a:pt x="1963070" y="953350"/>
                  </a:lnTo>
                  <a:lnTo>
                    <a:pt x="1984408" y="953242"/>
                  </a:lnTo>
                  <a:lnTo>
                    <a:pt x="2005746" y="953123"/>
                  </a:lnTo>
                  <a:lnTo>
                    <a:pt x="2027084" y="952992"/>
                  </a:lnTo>
                  <a:lnTo>
                    <a:pt x="2048421" y="952848"/>
                  </a:lnTo>
                  <a:lnTo>
                    <a:pt x="2069759" y="952689"/>
                  </a:lnTo>
                  <a:lnTo>
                    <a:pt x="2091097" y="952514"/>
                  </a:lnTo>
                  <a:lnTo>
                    <a:pt x="2112435" y="952321"/>
                  </a:lnTo>
                  <a:lnTo>
                    <a:pt x="2133772" y="952109"/>
                  </a:lnTo>
                  <a:lnTo>
                    <a:pt x="2155110" y="951875"/>
                  </a:lnTo>
                  <a:lnTo>
                    <a:pt x="2176448" y="951618"/>
                  </a:lnTo>
                  <a:lnTo>
                    <a:pt x="2197785" y="951335"/>
                  </a:lnTo>
                  <a:lnTo>
                    <a:pt x="2219123" y="951023"/>
                  </a:lnTo>
                  <a:lnTo>
                    <a:pt x="2240461" y="950680"/>
                  </a:lnTo>
                  <a:lnTo>
                    <a:pt x="2261799" y="950302"/>
                  </a:lnTo>
                  <a:lnTo>
                    <a:pt x="2283136" y="949886"/>
                  </a:lnTo>
                  <a:lnTo>
                    <a:pt x="2304474" y="949428"/>
                  </a:lnTo>
                  <a:lnTo>
                    <a:pt x="2325812" y="948924"/>
                  </a:lnTo>
                  <a:lnTo>
                    <a:pt x="2347150" y="948369"/>
                  </a:lnTo>
                  <a:lnTo>
                    <a:pt x="2368487" y="947758"/>
                  </a:lnTo>
                  <a:lnTo>
                    <a:pt x="2389825" y="947086"/>
                  </a:lnTo>
                  <a:lnTo>
                    <a:pt x="2411163" y="946345"/>
                  </a:lnTo>
                  <a:lnTo>
                    <a:pt x="2432500" y="945531"/>
                  </a:lnTo>
                  <a:lnTo>
                    <a:pt x="2453838" y="944634"/>
                  </a:lnTo>
                  <a:lnTo>
                    <a:pt x="2475176" y="943647"/>
                  </a:lnTo>
                  <a:lnTo>
                    <a:pt x="2496514" y="942562"/>
                  </a:lnTo>
                  <a:lnTo>
                    <a:pt x="2517851" y="941367"/>
                  </a:lnTo>
                  <a:lnTo>
                    <a:pt x="2539189" y="940053"/>
                  </a:lnTo>
                  <a:lnTo>
                    <a:pt x="2560527" y="938608"/>
                  </a:lnTo>
                  <a:lnTo>
                    <a:pt x="2581865" y="937019"/>
                  </a:lnTo>
                  <a:lnTo>
                    <a:pt x="2603202" y="935271"/>
                  </a:lnTo>
                  <a:lnTo>
                    <a:pt x="2624540" y="933349"/>
                  </a:lnTo>
                  <a:lnTo>
                    <a:pt x="2645878" y="931237"/>
                  </a:lnTo>
                  <a:lnTo>
                    <a:pt x="2667215" y="928916"/>
                  </a:lnTo>
                  <a:lnTo>
                    <a:pt x="2688553" y="926366"/>
                  </a:lnTo>
                  <a:lnTo>
                    <a:pt x="2709891" y="923565"/>
                  </a:lnTo>
                  <a:lnTo>
                    <a:pt x="2731229" y="920489"/>
                  </a:lnTo>
                  <a:lnTo>
                    <a:pt x="2752566" y="917114"/>
                  </a:lnTo>
                  <a:lnTo>
                    <a:pt x="2773904" y="913411"/>
                  </a:lnTo>
                  <a:lnTo>
                    <a:pt x="2795242" y="909349"/>
                  </a:lnTo>
                  <a:lnTo>
                    <a:pt x="2816580" y="904897"/>
                  </a:lnTo>
                  <a:lnTo>
                    <a:pt x="2837917" y="900020"/>
                  </a:lnTo>
                  <a:lnTo>
                    <a:pt x="2859255" y="894680"/>
                  </a:lnTo>
                  <a:lnTo>
                    <a:pt x="2880593" y="888838"/>
                  </a:lnTo>
                  <a:lnTo>
                    <a:pt x="2901931" y="882450"/>
                  </a:lnTo>
                  <a:lnTo>
                    <a:pt x="2923268" y="875471"/>
                  </a:lnTo>
                  <a:lnTo>
                    <a:pt x="2944606" y="867855"/>
                  </a:lnTo>
                  <a:lnTo>
                    <a:pt x="2965944" y="859552"/>
                  </a:lnTo>
                  <a:lnTo>
                    <a:pt x="2987281" y="850509"/>
                  </a:lnTo>
                  <a:lnTo>
                    <a:pt x="3008619" y="840675"/>
                  </a:lnTo>
                  <a:lnTo>
                    <a:pt x="3029957" y="829994"/>
                  </a:lnTo>
                  <a:lnTo>
                    <a:pt x="3051295" y="818414"/>
                  </a:lnTo>
                  <a:lnTo>
                    <a:pt x="3072632" y="805880"/>
                  </a:lnTo>
                  <a:lnTo>
                    <a:pt x="3093970" y="792341"/>
                  </a:lnTo>
                  <a:lnTo>
                    <a:pt x="3115308" y="777749"/>
                  </a:lnTo>
                  <a:lnTo>
                    <a:pt x="3136646" y="762061"/>
                  </a:lnTo>
                  <a:lnTo>
                    <a:pt x="3157983" y="745240"/>
                  </a:lnTo>
                  <a:lnTo>
                    <a:pt x="3179321" y="727258"/>
                  </a:lnTo>
                  <a:lnTo>
                    <a:pt x="3200659" y="708099"/>
                  </a:lnTo>
                  <a:lnTo>
                    <a:pt x="3221996" y="687756"/>
                  </a:lnTo>
                  <a:lnTo>
                    <a:pt x="3243334" y="666241"/>
                  </a:lnTo>
                  <a:lnTo>
                    <a:pt x="3264672" y="643579"/>
                  </a:lnTo>
                  <a:lnTo>
                    <a:pt x="3286010" y="619816"/>
                  </a:lnTo>
                  <a:lnTo>
                    <a:pt x="3307347" y="595014"/>
                  </a:lnTo>
                  <a:lnTo>
                    <a:pt x="3328685" y="569256"/>
                  </a:lnTo>
                  <a:lnTo>
                    <a:pt x="3350023" y="542645"/>
                  </a:lnTo>
                  <a:lnTo>
                    <a:pt x="3371361" y="515299"/>
                  </a:lnTo>
                  <a:lnTo>
                    <a:pt x="3392698" y="487357"/>
                  </a:lnTo>
                  <a:lnTo>
                    <a:pt x="3414036" y="458968"/>
                  </a:lnTo>
                  <a:lnTo>
                    <a:pt x="3435374" y="430294"/>
                  </a:lnTo>
                  <a:lnTo>
                    <a:pt x="3456711" y="401503"/>
                  </a:lnTo>
                  <a:lnTo>
                    <a:pt x="3478049" y="372770"/>
                  </a:lnTo>
                  <a:lnTo>
                    <a:pt x="3499387" y="344264"/>
                  </a:lnTo>
                  <a:lnTo>
                    <a:pt x="3520725" y="316153"/>
                  </a:lnTo>
                  <a:lnTo>
                    <a:pt x="3542062" y="288596"/>
                  </a:lnTo>
                  <a:lnTo>
                    <a:pt x="3563400" y="261738"/>
                  </a:lnTo>
                  <a:lnTo>
                    <a:pt x="3584738" y="235711"/>
                  </a:lnTo>
                  <a:lnTo>
                    <a:pt x="3606076" y="210629"/>
                  </a:lnTo>
                  <a:lnTo>
                    <a:pt x="3627413" y="186588"/>
                  </a:lnTo>
                  <a:lnTo>
                    <a:pt x="3648751" y="163662"/>
                  </a:lnTo>
                  <a:lnTo>
                    <a:pt x="3670089" y="141910"/>
                  </a:lnTo>
                  <a:lnTo>
                    <a:pt x="3691426" y="121368"/>
                  </a:lnTo>
                  <a:lnTo>
                    <a:pt x="3712764" y="102056"/>
                  </a:lnTo>
                  <a:lnTo>
                    <a:pt x="3734102" y="83977"/>
                  </a:lnTo>
                  <a:lnTo>
                    <a:pt x="3755440" y="67120"/>
                  </a:lnTo>
                  <a:lnTo>
                    <a:pt x="3776777" y="51461"/>
                  </a:lnTo>
                  <a:lnTo>
                    <a:pt x="3798115" y="36966"/>
                  </a:lnTo>
                  <a:lnTo>
                    <a:pt x="3819453" y="23591"/>
                  </a:lnTo>
                  <a:lnTo>
                    <a:pt x="3840791" y="11287"/>
                  </a:lnTo>
                  <a:lnTo>
                    <a:pt x="3862128" y="0"/>
                  </a:lnTo>
                  <a:lnTo>
                    <a:pt x="3862128" y="85781"/>
                  </a:lnTo>
                  <a:lnTo>
                    <a:pt x="3840791" y="101449"/>
                  </a:lnTo>
                  <a:lnTo>
                    <a:pt x="3819453" y="118067"/>
                  </a:lnTo>
                  <a:lnTo>
                    <a:pt x="3798115" y="135640"/>
                  </a:lnTo>
                  <a:lnTo>
                    <a:pt x="3776777" y="154165"/>
                  </a:lnTo>
                  <a:lnTo>
                    <a:pt x="3755440" y="173630"/>
                  </a:lnTo>
                  <a:lnTo>
                    <a:pt x="3734102" y="194013"/>
                  </a:lnTo>
                  <a:lnTo>
                    <a:pt x="3712764" y="215279"/>
                  </a:lnTo>
                  <a:lnTo>
                    <a:pt x="3691426" y="237384"/>
                  </a:lnTo>
                  <a:lnTo>
                    <a:pt x="3670089" y="260273"/>
                  </a:lnTo>
                  <a:lnTo>
                    <a:pt x="3648751" y="283878"/>
                  </a:lnTo>
                  <a:lnTo>
                    <a:pt x="3627413" y="308122"/>
                  </a:lnTo>
                  <a:lnTo>
                    <a:pt x="3606076" y="332916"/>
                  </a:lnTo>
                  <a:lnTo>
                    <a:pt x="3584738" y="358162"/>
                  </a:lnTo>
                  <a:lnTo>
                    <a:pt x="3563400" y="383757"/>
                  </a:lnTo>
                  <a:lnTo>
                    <a:pt x="3542062" y="409589"/>
                  </a:lnTo>
                  <a:lnTo>
                    <a:pt x="3520725" y="435543"/>
                  </a:lnTo>
                  <a:lnTo>
                    <a:pt x="3499387" y="461500"/>
                  </a:lnTo>
                  <a:lnTo>
                    <a:pt x="3478049" y="487342"/>
                  </a:lnTo>
                  <a:lnTo>
                    <a:pt x="3456711" y="512954"/>
                  </a:lnTo>
                  <a:lnTo>
                    <a:pt x="3435374" y="538221"/>
                  </a:lnTo>
                  <a:lnTo>
                    <a:pt x="3414036" y="563036"/>
                  </a:lnTo>
                  <a:lnTo>
                    <a:pt x="3392698" y="587298"/>
                  </a:lnTo>
                  <a:lnTo>
                    <a:pt x="3371361" y="610916"/>
                  </a:lnTo>
                  <a:lnTo>
                    <a:pt x="3350023" y="633807"/>
                  </a:lnTo>
                  <a:lnTo>
                    <a:pt x="3328685" y="655899"/>
                  </a:lnTo>
                  <a:lnTo>
                    <a:pt x="3307347" y="677131"/>
                  </a:lnTo>
                  <a:lnTo>
                    <a:pt x="3286010" y="697454"/>
                  </a:lnTo>
                  <a:lnTo>
                    <a:pt x="3264672" y="716829"/>
                  </a:lnTo>
                  <a:lnTo>
                    <a:pt x="3243334" y="735230"/>
                  </a:lnTo>
                  <a:lnTo>
                    <a:pt x="3221996" y="752639"/>
                  </a:lnTo>
                  <a:lnTo>
                    <a:pt x="3200659" y="769051"/>
                  </a:lnTo>
                  <a:lnTo>
                    <a:pt x="3179321" y="784467"/>
                  </a:lnTo>
                  <a:lnTo>
                    <a:pt x="3157983" y="798899"/>
                  </a:lnTo>
                  <a:lnTo>
                    <a:pt x="3136646" y="812365"/>
                  </a:lnTo>
                  <a:lnTo>
                    <a:pt x="3115308" y="824891"/>
                  </a:lnTo>
                  <a:lnTo>
                    <a:pt x="3093970" y="836507"/>
                  </a:lnTo>
                  <a:lnTo>
                    <a:pt x="3072632" y="847248"/>
                  </a:lnTo>
                  <a:lnTo>
                    <a:pt x="3051295" y="857152"/>
                  </a:lnTo>
                  <a:lnTo>
                    <a:pt x="3029957" y="866263"/>
                  </a:lnTo>
                  <a:lnTo>
                    <a:pt x="3008619" y="874622"/>
                  </a:lnTo>
                  <a:lnTo>
                    <a:pt x="2987281" y="882275"/>
                  </a:lnTo>
                  <a:lnTo>
                    <a:pt x="2965944" y="889266"/>
                  </a:lnTo>
                  <a:lnTo>
                    <a:pt x="2944606" y="895640"/>
                  </a:lnTo>
                  <a:lnTo>
                    <a:pt x="2923268" y="901440"/>
                  </a:lnTo>
                  <a:lnTo>
                    <a:pt x="2901931" y="906709"/>
                  </a:lnTo>
                  <a:lnTo>
                    <a:pt x="2880593" y="911489"/>
                  </a:lnTo>
                  <a:lnTo>
                    <a:pt x="2859255" y="915818"/>
                  </a:lnTo>
                  <a:lnTo>
                    <a:pt x="2837917" y="919734"/>
                  </a:lnTo>
                  <a:lnTo>
                    <a:pt x="2816580" y="923271"/>
                  </a:lnTo>
                  <a:lnTo>
                    <a:pt x="2795242" y="926464"/>
                  </a:lnTo>
                  <a:lnTo>
                    <a:pt x="2773904" y="929342"/>
                  </a:lnTo>
                  <a:lnTo>
                    <a:pt x="2752566" y="931934"/>
                  </a:lnTo>
                  <a:lnTo>
                    <a:pt x="2731229" y="934267"/>
                  </a:lnTo>
                  <a:lnTo>
                    <a:pt x="2709891" y="936365"/>
                  </a:lnTo>
                  <a:lnTo>
                    <a:pt x="2688553" y="938250"/>
                  </a:lnTo>
                  <a:lnTo>
                    <a:pt x="2667215" y="939943"/>
                  </a:lnTo>
                  <a:lnTo>
                    <a:pt x="2645878" y="941463"/>
                  </a:lnTo>
                  <a:lnTo>
                    <a:pt x="2624540" y="942826"/>
                  </a:lnTo>
                  <a:lnTo>
                    <a:pt x="2603202" y="944048"/>
                  </a:lnTo>
                  <a:lnTo>
                    <a:pt x="2581865" y="945144"/>
                  </a:lnTo>
                  <a:lnTo>
                    <a:pt x="2560527" y="946125"/>
                  </a:lnTo>
                  <a:lnTo>
                    <a:pt x="2539189" y="947004"/>
                  </a:lnTo>
                  <a:lnTo>
                    <a:pt x="2517851" y="947791"/>
                  </a:lnTo>
                  <a:lnTo>
                    <a:pt x="2496514" y="948495"/>
                  </a:lnTo>
                  <a:lnTo>
                    <a:pt x="2475176" y="949125"/>
                  </a:lnTo>
                  <a:lnTo>
                    <a:pt x="2453838" y="949689"/>
                  </a:lnTo>
                  <a:lnTo>
                    <a:pt x="2432500" y="950194"/>
                  </a:lnTo>
                  <a:lnTo>
                    <a:pt x="2411163" y="950645"/>
                  </a:lnTo>
                  <a:lnTo>
                    <a:pt x="2389825" y="951048"/>
                  </a:lnTo>
                  <a:lnTo>
                    <a:pt x="2368487" y="951408"/>
                  </a:lnTo>
                  <a:lnTo>
                    <a:pt x="2347150" y="951730"/>
                  </a:lnTo>
                  <a:lnTo>
                    <a:pt x="2325812" y="952018"/>
                  </a:lnTo>
                  <a:lnTo>
                    <a:pt x="2304474" y="952275"/>
                  </a:lnTo>
                  <a:lnTo>
                    <a:pt x="2283136" y="952505"/>
                  </a:lnTo>
                  <a:lnTo>
                    <a:pt x="2261799" y="952710"/>
                  </a:lnTo>
                  <a:lnTo>
                    <a:pt x="2240461" y="952894"/>
                  </a:lnTo>
                  <a:lnTo>
                    <a:pt x="2219123" y="953058"/>
                  </a:lnTo>
                  <a:lnTo>
                    <a:pt x="2197785" y="953204"/>
                  </a:lnTo>
                  <a:lnTo>
                    <a:pt x="2176448" y="953335"/>
                  </a:lnTo>
                  <a:lnTo>
                    <a:pt x="2155110" y="953451"/>
                  </a:lnTo>
                  <a:lnTo>
                    <a:pt x="2133772" y="953555"/>
                  </a:lnTo>
                  <a:lnTo>
                    <a:pt x="2112435" y="953648"/>
                  </a:lnTo>
                  <a:lnTo>
                    <a:pt x="2091097" y="953731"/>
                  </a:lnTo>
                  <a:lnTo>
                    <a:pt x="2069759" y="953806"/>
                  </a:lnTo>
                  <a:lnTo>
                    <a:pt x="2048421" y="953872"/>
                  </a:lnTo>
                  <a:lnTo>
                    <a:pt x="2027084" y="953931"/>
                  </a:lnTo>
                  <a:lnTo>
                    <a:pt x="2005746" y="953984"/>
                  </a:lnTo>
                  <a:lnTo>
                    <a:pt x="1984408" y="954031"/>
                  </a:lnTo>
                  <a:lnTo>
                    <a:pt x="1963070" y="954073"/>
                  </a:lnTo>
                  <a:lnTo>
                    <a:pt x="1941733" y="954110"/>
                  </a:lnTo>
                  <a:lnTo>
                    <a:pt x="1920395" y="954144"/>
                  </a:lnTo>
                  <a:lnTo>
                    <a:pt x="1899057" y="954173"/>
                  </a:lnTo>
                  <a:lnTo>
                    <a:pt x="1877720" y="954200"/>
                  </a:lnTo>
                  <a:lnTo>
                    <a:pt x="1856382" y="954224"/>
                  </a:lnTo>
                  <a:lnTo>
                    <a:pt x="1835044" y="954245"/>
                  </a:lnTo>
                  <a:lnTo>
                    <a:pt x="1813706" y="954264"/>
                  </a:lnTo>
                  <a:lnTo>
                    <a:pt x="1792369" y="954281"/>
                  </a:lnTo>
                  <a:lnTo>
                    <a:pt x="1771031" y="954296"/>
                  </a:lnTo>
                  <a:lnTo>
                    <a:pt x="1749693" y="954310"/>
                  </a:lnTo>
                  <a:lnTo>
                    <a:pt x="1728355" y="954322"/>
                  </a:lnTo>
                  <a:lnTo>
                    <a:pt x="1707018" y="954332"/>
                  </a:lnTo>
                  <a:lnTo>
                    <a:pt x="1685680" y="954342"/>
                  </a:lnTo>
                  <a:lnTo>
                    <a:pt x="1664342" y="954350"/>
                  </a:lnTo>
                  <a:lnTo>
                    <a:pt x="1643005" y="954358"/>
                  </a:lnTo>
                  <a:lnTo>
                    <a:pt x="1621667" y="954365"/>
                  </a:lnTo>
                  <a:lnTo>
                    <a:pt x="1600329" y="954371"/>
                  </a:lnTo>
                  <a:lnTo>
                    <a:pt x="1578991" y="954376"/>
                  </a:lnTo>
                  <a:lnTo>
                    <a:pt x="1557654" y="954381"/>
                  </a:lnTo>
                  <a:lnTo>
                    <a:pt x="1536316" y="954386"/>
                  </a:lnTo>
                  <a:lnTo>
                    <a:pt x="1514978" y="954389"/>
                  </a:lnTo>
                  <a:lnTo>
                    <a:pt x="1493640" y="954393"/>
                  </a:lnTo>
                  <a:lnTo>
                    <a:pt x="1472303" y="954396"/>
                  </a:lnTo>
                  <a:lnTo>
                    <a:pt x="1450965" y="954399"/>
                  </a:lnTo>
                  <a:lnTo>
                    <a:pt x="1429627" y="954401"/>
                  </a:lnTo>
                  <a:lnTo>
                    <a:pt x="1408290" y="954403"/>
                  </a:lnTo>
                  <a:lnTo>
                    <a:pt x="1386952" y="954405"/>
                  </a:lnTo>
                  <a:lnTo>
                    <a:pt x="1365614" y="954407"/>
                  </a:lnTo>
                  <a:lnTo>
                    <a:pt x="1344276" y="954408"/>
                  </a:lnTo>
                  <a:lnTo>
                    <a:pt x="1322939" y="954410"/>
                  </a:lnTo>
                  <a:lnTo>
                    <a:pt x="1301601" y="954411"/>
                  </a:lnTo>
                  <a:lnTo>
                    <a:pt x="1280263" y="954412"/>
                  </a:lnTo>
                  <a:lnTo>
                    <a:pt x="1258925" y="954413"/>
                  </a:lnTo>
                  <a:lnTo>
                    <a:pt x="1237588" y="954414"/>
                  </a:lnTo>
                  <a:lnTo>
                    <a:pt x="1216250" y="954415"/>
                  </a:lnTo>
                  <a:lnTo>
                    <a:pt x="1194912" y="954415"/>
                  </a:lnTo>
                  <a:lnTo>
                    <a:pt x="1173575" y="954416"/>
                  </a:lnTo>
                  <a:lnTo>
                    <a:pt x="1152237" y="954417"/>
                  </a:lnTo>
                  <a:lnTo>
                    <a:pt x="1130899" y="954417"/>
                  </a:lnTo>
                  <a:lnTo>
                    <a:pt x="1109561" y="954418"/>
                  </a:lnTo>
                  <a:lnTo>
                    <a:pt x="1088224" y="954418"/>
                  </a:lnTo>
                  <a:lnTo>
                    <a:pt x="1066886" y="954418"/>
                  </a:lnTo>
                  <a:lnTo>
                    <a:pt x="1045548" y="954419"/>
                  </a:lnTo>
                  <a:lnTo>
                    <a:pt x="1024210" y="954419"/>
                  </a:lnTo>
                  <a:lnTo>
                    <a:pt x="1002873" y="954419"/>
                  </a:lnTo>
                  <a:lnTo>
                    <a:pt x="981535" y="954419"/>
                  </a:lnTo>
                  <a:lnTo>
                    <a:pt x="960197" y="954420"/>
                  </a:lnTo>
                  <a:lnTo>
                    <a:pt x="938860" y="954420"/>
                  </a:lnTo>
                  <a:lnTo>
                    <a:pt x="917522" y="954420"/>
                  </a:lnTo>
                  <a:lnTo>
                    <a:pt x="896184" y="954420"/>
                  </a:lnTo>
                  <a:lnTo>
                    <a:pt x="874846" y="954420"/>
                  </a:lnTo>
                  <a:lnTo>
                    <a:pt x="853509" y="954420"/>
                  </a:lnTo>
                  <a:lnTo>
                    <a:pt x="832171" y="954420"/>
                  </a:lnTo>
                  <a:lnTo>
                    <a:pt x="810833" y="954420"/>
                  </a:lnTo>
                  <a:lnTo>
                    <a:pt x="789495" y="954421"/>
                  </a:lnTo>
                  <a:lnTo>
                    <a:pt x="768158" y="954421"/>
                  </a:lnTo>
                  <a:lnTo>
                    <a:pt x="746820" y="954421"/>
                  </a:lnTo>
                  <a:lnTo>
                    <a:pt x="725482" y="954421"/>
                  </a:lnTo>
                  <a:lnTo>
                    <a:pt x="704145" y="954421"/>
                  </a:lnTo>
                  <a:lnTo>
                    <a:pt x="682807" y="954421"/>
                  </a:lnTo>
                  <a:lnTo>
                    <a:pt x="661469" y="954421"/>
                  </a:lnTo>
                  <a:lnTo>
                    <a:pt x="640131" y="954421"/>
                  </a:lnTo>
                  <a:lnTo>
                    <a:pt x="618794" y="954421"/>
                  </a:lnTo>
                  <a:lnTo>
                    <a:pt x="597456" y="954421"/>
                  </a:lnTo>
                  <a:lnTo>
                    <a:pt x="576118" y="954421"/>
                  </a:lnTo>
                  <a:lnTo>
                    <a:pt x="554780" y="954421"/>
                  </a:lnTo>
                  <a:lnTo>
                    <a:pt x="533443" y="954421"/>
                  </a:lnTo>
                  <a:lnTo>
                    <a:pt x="512105" y="954421"/>
                  </a:lnTo>
                  <a:lnTo>
                    <a:pt x="490767" y="954421"/>
                  </a:lnTo>
                  <a:lnTo>
                    <a:pt x="469430" y="954421"/>
                  </a:lnTo>
                  <a:lnTo>
                    <a:pt x="448092" y="954421"/>
                  </a:lnTo>
                  <a:lnTo>
                    <a:pt x="426754" y="954421"/>
                  </a:lnTo>
                  <a:lnTo>
                    <a:pt x="405416" y="954421"/>
                  </a:lnTo>
                  <a:lnTo>
                    <a:pt x="384079" y="954421"/>
                  </a:lnTo>
                  <a:lnTo>
                    <a:pt x="362741" y="954421"/>
                  </a:lnTo>
                  <a:lnTo>
                    <a:pt x="341403" y="954421"/>
                  </a:lnTo>
                  <a:lnTo>
                    <a:pt x="320065" y="954421"/>
                  </a:lnTo>
                  <a:lnTo>
                    <a:pt x="298728" y="954421"/>
                  </a:lnTo>
                  <a:lnTo>
                    <a:pt x="277390" y="954421"/>
                  </a:lnTo>
                  <a:lnTo>
                    <a:pt x="256052" y="954421"/>
                  </a:lnTo>
                  <a:lnTo>
                    <a:pt x="234715" y="954421"/>
                  </a:lnTo>
                  <a:lnTo>
                    <a:pt x="213377" y="954421"/>
                  </a:lnTo>
                  <a:lnTo>
                    <a:pt x="192039" y="954421"/>
                  </a:lnTo>
                  <a:lnTo>
                    <a:pt x="170701" y="954421"/>
                  </a:lnTo>
                  <a:lnTo>
                    <a:pt x="149364" y="954421"/>
                  </a:lnTo>
                  <a:lnTo>
                    <a:pt x="128026" y="954421"/>
                  </a:lnTo>
                  <a:lnTo>
                    <a:pt x="106688" y="954421"/>
                  </a:lnTo>
                  <a:lnTo>
                    <a:pt x="85350" y="954421"/>
                  </a:lnTo>
                  <a:lnTo>
                    <a:pt x="64013" y="954421"/>
                  </a:lnTo>
                  <a:lnTo>
                    <a:pt x="42675" y="954421"/>
                  </a:lnTo>
                  <a:lnTo>
                    <a:pt x="21337" y="954421"/>
                  </a:lnTo>
                  <a:close/>
                </a:path>
              </a:pathLst>
            </a:custGeom>
            <a:solidFill>
              <a:srgbClr val="009E7D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l1010"/>
            <p:cNvSpPr/>
            <p:nvPr/>
          </p:nvSpPr>
          <p:spPr>
            <a:xfrm>
              <a:off x="4848104" y="6238796"/>
              <a:ext cx="3862128" cy="954421"/>
            </a:xfrm>
            <a:custGeom>
              <a:avLst/>
              <a:pathLst>
                <a:path w="3862128" h="954421">
                  <a:moveTo>
                    <a:pt x="0" y="954421"/>
                  </a:moveTo>
                  <a:lnTo>
                    <a:pt x="21337" y="954421"/>
                  </a:lnTo>
                  <a:lnTo>
                    <a:pt x="42675" y="954421"/>
                  </a:lnTo>
                  <a:lnTo>
                    <a:pt x="64013" y="954421"/>
                  </a:lnTo>
                  <a:lnTo>
                    <a:pt x="85350" y="954421"/>
                  </a:lnTo>
                  <a:lnTo>
                    <a:pt x="106688" y="954421"/>
                  </a:lnTo>
                  <a:lnTo>
                    <a:pt x="128026" y="954421"/>
                  </a:lnTo>
                  <a:lnTo>
                    <a:pt x="149364" y="954421"/>
                  </a:lnTo>
                  <a:lnTo>
                    <a:pt x="170701" y="954421"/>
                  </a:lnTo>
                  <a:lnTo>
                    <a:pt x="192039" y="954421"/>
                  </a:lnTo>
                  <a:lnTo>
                    <a:pt x="213377" y="954421"/>
                  </a:lnTo>
                  <a:lnTo>
                    <a:pt x="234715" y="954421"/>
                  </a:lnTo>
                  <a:lnTo>
                    <a:pt x="256052" y="954421"/>
                  </a:lnTo>
                  <a:lnTo>
                    <a:pt x="277390" y="954421"/>
                  </a:lnTo>
                  <a:lnTo>
                    <a:pt x="298728" y="954421"/>
                  </a:lnTo>
                  <a:lnTo>
                    <a:pt x="320065" y="954421"/>
                  </a:lnTo>
                  <a:lnTo>
                    <a:pt x="341403" y="954420"/>
                  </a:lnTo>
                  <a:lnTo>
                    <a:pt x="362741" y="954420"/>
                  </a:lnTo>
                  <a:lnTo>
                    <a:pt x="384079" y="954420"/>
                  </a:lnTo>
                  <a:lnTo>
                    <a:pt x="405416" y="954420"/>
                  </a:lnTo>
                  <a:lnTo>
                    <a:pt x="426754" y="954420"/>
                  </a:lnTo>
                  <a:lnTo>
                    <a:pt x="448092" y="954420"/>
                  </a:lnTo>
                  <a:lnTo>
                    <a:pt x="469430" y="954420"/>
                  </a:lnTo>
                  <a:lnTo>
                    <a:pt x="490767" y="954420"/>
                  </a:lnTo>
                  <a:lnTo>
                    <a:pt x="512105" y="954420"/>
                  </a:lnTo>
                  <a:lnTo>
                    <a:pt x="533443" y="954419"/>
                  </a:lnTo>
                  <a:lnTo>
                    <a:pt x="554780" y="954419"/>
                  </a:lnTo>
                  <a:lnTo>
                    <a:pt x="576118" y="954419"/>
                  </a:lnTo>
                  <a:lnTo>
                    <a:pt x="597456" y="954419"/>
                  </a:lnTo>
                  <a:lnTo>
                    <a:pt x="618794" y="954419"/>
                  </a:lnTo>
                  <a:lnTo>
                    <a:pt x="640131" y="954418"/>
                  </a:lnTo>
                  <a:lnTo>
                    <a:pt x="661469" y="954418"/>
                  </a:lnTo>
                  <a:lnTo>
                    <a:pt x="682807" y="954418"/>
                  </a:lnTo>
                  <a:lnTo>
                    <a:pt x="704145" y="954417"/>
                  </a:lnTo>
                  <a:lnTo>
                    <a:pt x="725482" y="954417"/>
                  </a:lnTo>
                  <a:lnTo>
                    <a:pt x="746820" y="954417"/>
                  </a:lnTo>
                  <a:lnTo>
                    <a:pt x="768158" y="954416"/>
                  </a:lnTo>
                  <a:lnTo>
                    <a:pt x="789495" y="954416"/>
                  </a:lnTo>
                  <a:lnTo>
                    <a:pt x="810833" y="954415"/>
                  </a:lnTo>
                  <a:lnTo>
                    <a:pt x="832171" y="954415"/>
                  </a:lnTo>
                  <a:lnTo>
                    <a:pt x="853509" y="954414"/>
                  </a:lnTo>
                  <a:lnTo>
                    <a:pt x="874846" y="954413"/>
                  </a:lnTo>
                  <a:lnTo>
                    <a:pt x="896184" y="954412"/>
                  </a:lnTo>
                  <a:lnTo>
                    <a:pt x="917522" y="954412"/>
                  </a:lnTo>
                  <a:lnTo>
                    <a:pt x="938860" y="954411"/>
                  </a:lnTo>
                  <a:lnTo>
                    <a:pt x="960197" y="954409"/>
                  </a:lnTo>
                  <a:lnTo>
                    <a:pt x="981535" y="954408"/>
                  </a:lnTo>
                  <a:lnTo>
                    <a:pt x="1002873" y="954407"/>
                  </a:lnTo>
                  <a:lnTo>
                    <a:pt x="1024210" y="954406"/>
                  </a:lnTo>
                  <a:lnTo>
                    <a:pt x="1045548" y="954404"/>
                  </a:lnTo>
                  <a:lnTo>
                    <a:pt x="1066886" y="954402"/>
                  </a:lnTo>
                  <a:lnTo>
                    <a:pt x="1088224" y="954400"/>
                  </a:lnTo>
                  <a:lnTo>
                    <a:pt x="1109561" y="954398"/>
                  </a:lnTo>
                  <a:lnTo>
                    <a:pt x="1130899" y="954396"/>
                  </a:lnTo>
                  <a:lnTo>
                    <a:pt x="1152237" y="954393"/>
                  </a:lnTo>
                  <a:lnTo>
                    <a:pt x="1173575" y="954391"/>
                  </a:lnTo>
                  <a:lnTo>
                    <a:pt x="1194912" y="954387"/>
                  </a:lnTo>
                  <a:lnTo>
                    <a:pt x="1216250" y="954384"/>
                  </a:lnTo>
                  <a:lnTo>
                    <a:pt x="1237588" y="954380"/>
                  </a:lnTo>
                  <a:lnTo>
                    <a:pt x="1258925" y="954376"/>
                  </a:lnTo>
                  <a:lnTo>
                    <a:pt x="1280263" y="954372"/>
                  </a:lnTo>
                  <a:lnTo>
                    <a:pt x="1301601" y="954367"/>
                  </a:lnTo>
                  <a:lnTo>
                    <a:pt x="1322939" y="954361"/>
                  </a:lnTo>
                  <a:lnTo>
                    <a:pt x="1344276" y="954355"/>
                  </a:lnTo>
                  <a:lnTo>
                    <a:pt x="1365614" y="954349"/>
                  </a:lnTo>
                  <a:lnTo>
                    <a:pt x="1386952" y="954341"/>
                  </a:lnTo>
                  <a:lnTo>
                    <a:pt x="1408290" y="954333"/>
                  </a:lnTo>
                  <a:lnTo>
                    <a:pt x="1429627" y="954324"/>
                  </a:lnTo>
                  <a:lnTo>
                    <a:pt x="1450965" y="954315"/>
                  </a:lnTo>
                  <a:lnTo>
                    <a:pt x="1472303" y="954304"/>
                  </a:lnTo>
                  <a:lnTo>
                    <a:pt x="1493640" y="954292"/>
                  </a:lnTo>
                  <a:lnTo>
                    <a:pt x="1514978" y="954279"/>
                  </a:lnTo>
                  <a:lnTo>
                    <a:pt x="1536316" y="954265"/>
                  </a:lnTo>
                  <a:lnTo>
                    <a:pt x="1557654" y="954249"/>
                  </a:lnTo>
                  <a:lnTo>
                    <a:pt x="1578991" y="954231"/>
                  </a:lnTo>
                  <a:lnTo>
                    <a:pt x="1600329" y="954212"/>
                  </a:lnTo>
                  <a:lnTo>
                    <a:pt x="1621667" y="954191"/>
                  </a:lnTo>
                  <a:lnTo>
                    <a:pt x="1643005" y="954168"/>
                  </a:lnTo>
                  <a:lnTo>
                    <a:pt x="1664342" y="954142"/>
                  </a:lnTo>
                  <a:lnTo>
                    <a:pt x="1685680" y="954114"/>
                  </a:lnTo>
                  <a:lnTo>
                    <a:pt x="1707018" y="954083"/>
                  </a:lnTo>
                  <a:lnTo>
                    <a:pt x="1728355" y="954049"/>
                  </a:lnTo>
                  <a:lnTo>
                    <a:pt x="1749693" y="954012"/>
                  </a:lnTo>
                  <a:lnTo>
                    <a:pt x="1771031" y="953970"/>
                  </a:lnTo>
                  <a:lnTo>
                    <a:pt x="1792369" y="953925"/>
                  </a:lnTo>
                  <a:lnTo>
                    <a:pt x="1813706" y="953875"/>
                  </a:lnTo>
                  <a:lnTo>
                    <a:pt x="1835044" y="953820"/>
                  </a:lnTo>
                  <a:lnTo>
                    <a:pt x="1856382" y="953759"/>
                  </a:lnTo>
                  <a:lnTo>
                    <a:pt x="1877720" y="953692"/>
                  </a:lnTo>
                  <a:lnTo>
                    <a:pt x="1899057" y="953619"/>
                  </a:lnTo>
                  <a:lnTo>
                    <a:pt x="1920395" y="953538"/>
                  </a:lnTo>
                  <a:lnTo>
                    <a:pt x="1941733" y="953448"/>
                  </a:lnTo>
                  <a:lnTo>
                    <a:pt x="1963070" y="953350"/>
                  </a:lnTo>
                  <a:lnTo>
                    <a:pt x="1984408" y="953242"/>
                  </a:lnTo>
                  <a:lnTo>
                    <a:pt x="2005746" y="953123"/>
                  </a:lnTo>
                  <a:lnTo>
                    <a:pt x="2027084" y="952992"/>
                  </a:lnTo>
                  <a:lnTo>
                    <a:pt x="2048421" y="952848"/>
                  </a:lnTo>
                  <a:lnTo>
                    <a:pt x="2069759" y="952689"/>
                  </a:lnTo>
                  <a:lnTo>
                    <a:pt x="2091097" y="952514"/>
                  </a:lnTo>
                  <a:lnTo>
                    <a:pt x="2112435" y="952321"/>
                  </a:lnTo>
                  <a:lnTo>
                    <a:pt x="2133772" y="952109"/>
                  </a:lnTo>
                  <a:lnTo>
                    <a:pt x="2155110" y="951875"/>
                  </a:lnTo>
                  <a:lnTo>
                    <a:pt x="2176448" y="951618"/>
                  </a:lnTo>
                  <a:lnTo>
                    <a:pt x="2197785" y="951335"/>
                  </a:lnTo>
                  <a:lnTo>
                    <a:pt x="2219123" y="951023"/>
                  </a:lnTo>
                  <a:lnTo>
                    <a:pt x="2240461" y="950680"/>
                  </a:lnTo>
                  <a:lnTo>
                    <a:pt x="2261799" y="950302"/>
                  </a:lnTo>
                  <a:lnTo>
                    <a:pt x="2283136" y="949886"/>
                  </a:lnTo>
                  <a:lnTo>
                    <a:pt x="2304474" y="949428"/>
                  </a:lnTo>
                  <a:lnTo>
                    <a:pt x="2325812" y="948924"/>
                  </a:lnTo>
                  <a:lnTo>
                    <a:pt x="2347150" y="948369"/>
                  </a:lnTo>
                  <a:lnTo>
                    <a:pt x="2368487" y="947758"/>
                  </a:lnTo>
                  <a:lnTo>
                    <a:pt x="2389825" y="947086"/>
                  </a:lnTo>
                  <a:lnTo>
                    <a:pt x="2411163" y="946345"/>
                  </a:lnTo>
                  <a:lnTo>
                    <a:pt x="2432500" y="945531"/>
                  </a:lnTo>
                  <a:lnTo>
                    <a:pt x="2453838" y="944634"/>
                  </a:lnTo>
                  <a:lnTo>
                    <a:pt x="2475176" y="943647"/>
                  </a:lnTo>
                  <a:lnTo>
                    <a:pt x="2496514" y="942562"/>
                  </a:lnTo>
                  <a:lnTo>
                    <a:pt x="2517851" y="941367"/>
                  </a:lnTo>
                  <a:lnTo>
                    <a:pt x="2539189" y="940053"/>
                  </a:lnTo>
                  <a:lnTo>
                    <a:pt x="2560527" y="938608"/>
                  </a:lnTo>
                  <a:lnTo>
                    <a:pt x="2581865" y="937019"/>
                  </a:lnTo>
                  <a:lnTo>
                    <a:pt x="2603202" y="935271"/>
                  </a:lnTo>
                  <a:lnTo>
                    <a:pt x="2624540" y="933349"/>
                  </a:lnTo>
                  <a:lnTo>
                    <a:pt x="2645878" y="931237"/>
                  </a:lnTo>
                  <a:lnTo>
                    <a:pt x="2667215" y="928916"/>
                  </a:lnTo>
                  <a:lnTo>
                    <a:pt x="2688553" y="926366"/>
                  </a:lnTo>
                  <a:lnTo>
                    <a:pt x="2709891" y="923565"/>
                  </a:lnTo>
                  <a:lnTo>
                    <a:pt x="2731229" y="920489"/>
                  </a:lnTo>
                  <a:lnTo>
                    <a:pt x="2752566" y="917114"/>
                  </a:lnTo>
                  <a:lnTo>
                    <a:pt x="2773904" y="913411"/>
                  </a:lnTo>
                  <a:lnTo>
                    <a:pt x="2795242" y="909349"/>
                  </a:lnTo>
                  <a:lnTo>
                    <a:pt x="2816580" y="904897"/>
                  </a:lnTo>
                  <a:lnTo>
                    <a:pt x="2837917" y="900020"/>
                  </a:lnTo>
                  <a:lnTo>
                    <a:pt x="2859255" y="894680"/>
                  </a:lnTo>
                  <a:lnTo>
                    <a:pt x="2880593" y="888838"/>
                  </a:lnTo>
                  <a:lnTo>
                    <a:pt x="2901931" y="882450"/>
                  </a:lnTo>
                  <a:lnTo>
                    <a:pt x="2923268" y="875471"/>
                  </a:lnTo>
                  <a:lnTo>
                    <a:pt x="2944606" y="867855"/>
                  </a:lnTo>
                  <a:lnTo>
                    <a:pt x="2965944" y="859552"/>
                  </a:lnTo>
                  <a:lnTo>
                    <a:pt x="2987281" y="850509"/>
                  </a:lnTo>
                  <a:lnTo>
                    <a:pt x="3008619" y="840675"/>
                  </a:lnTo>
                  <a:lnTo>
                    <a:pt x="3029957" y="829994"/>
                  </a:lnTo>
                  <a:lnTo>
                    <a:pt x="3051295" y="818414"/>
                  </a:lnTo>
                  <a:lnTo>
                    <a:pt x="3072632" y="805880"/>
                  </a:lnTo>
                  <a:lnTo>
                    <a:pt x="3093970" y="792341"/>
                  </a:lnTo>
                  <a:lnTo>
                    <a:pt x="3115308" y="777749"/>
                  </a:lnTo>
                  <a:lnTo>
                    <a:pt x="3136646" y="762061"/>
                  </a:lnTo>
                  <a:lnTo>
                    <a:pt x="3157983" y="745240"/>
                  </a:lnTo>
                  <a:lnTo>
                    <a:pt x="3179321" y="727258"/>
                  </a:lnTo>
                  <a:lnTo>
                    <a:pt x="3200659" y="708099"/>
                  </a:lnTo>
                  <a:lnTo>
                    <a:pt x="3221996" y="687756"/>
                  </a:lnTo>
                  <a:lnTo>
                    <a:pt x="3243334" y="666241"/>
                  </a:lnTo>
                  <a:lnTo>
                    <a:pt x="3264672" y="643579"/>
                  </a:lnTo>
                  <a:lnTo>
                    <a:pt x="3286010" y="619816"/>
                  </a:lnTo>
                  <a:lnTo>
                    <a:pt x="3307347" y="595014"/>
                  </a:lnTo>
                  <a:lnTo>
                    <a:pt x="3328685" y="569256"/>
                  </a:lnTo>
                  <a:lnTo>
                    <a:pt x="3350023" y="542645"/>
                  </a:lnTo>
                  <a:lnTo>
                    <a:pt x="3371361" y="515299"/>
                  </a:lnTo>
                  <a:lnTo>
                    <a:pt x="3392698" y="487357"/>
                  </a:lnTo>
                  <a:lnTo>
                    <a:pt x="3414036" y="458968"/>
                  </a:lnTo>
                  <a:lnTo>
                    <a:pt x="3435374" y="430294"/>
                  </a:lnTo>
                  <a:lnTo>
                    <a:pt x="3456711" y="401503"/>
                  </a:lnTo>
                  <a:lnTo>
                    <a:pt x="3478049" y="372770"/>
                  </a:lnTo>
                  <a:lnTo>
                    <a:pt x="3499387" y="344264"/>
                  </a:lnTo>
                  <a:lnTo>
                    <a:pt x="3520725" y="316153"/>
                  </a:lnTo>
                  <a:lnTo>
                    <a:pt x="3542062" y="288596"/>
                  </a:lnTo>
                  <a:lnTo>
                    <a:pt x="3563400" y="261738"/>
                  </a:lnTo>
                  <a:lnTo>
                    <a:pt x="3584738" y="235711"/>
                  </a:lnTo>
                  <a:lnTo>
                    <a:pt x="3606076" y="210629"/>
                  </a:lnTo>
                  <a:lnTo>
                    <a:pt x="3627413" y="186588"/>
                  </a:lnTo>
                  <a:lnTo>
                    <a:pt x="3648751" y="163662"/>
                  </a:lnTo>
                  <a:lnTo>
                    <a:pt x="3670089" y="141910"/>
                  </a:lnTo>
                  <a:lnTo>
                    <a:pt x="3691426" y="121368"/>
                  </a:lnTo>
                  <a:lnTo>
                    <a:pt x="3712764" y="102056"/>
                  </a:lnTo>
                  <a:lnTo>
                    <a:pt x="3734102" y="83977"/>
                  </a:lnTo>
                  <a:lnTo>
                    <a:pt x="3755440" y="67120"/>
                  </a:lnTo>
                  <a:lnTo>
                    <a:pt x="3776777" y="51461"/>
                  </a:lnTo>
                  <a:lnTo>
                    <a:pt x="3798115" y="36966"/>
                  </a:lnTo>
                  <a:lnTo>
                    <a:pt x="3819453" y="23591"/>
                  </a:lnTo>
                  <a:lnTo>
                    <a:pt x="3840791" y="11287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11" name="pl1011"/>
            <p:cNvSpPr/>
            <p:nvPr/>
          </p:nvSpPr>
          <p:spPr>
            <a:xfrm>
              <a:off x="4848104" y="6324577"/>
              <a:ext cx="3862128" cy="868640"/>
            </a:xfrm>
            <a:custGeom>
              <a:avLst/>
              <a:pathLst>
                <a:path w="3862128" h="868640">
                  <a:moveTo>
                    <a:pt x="3862128" y="0"/>
                  </a:moveTo>
                  <a:lnTo>
                    <a:pt x="3840791" y="15668"/>
                  </a:lnTo>
                  <a:lnTo>
                    <a:pt x="3819453" y="32286"/>
                  </a:lnTo>
                  <a:lnTo>
                    <a:pt x="3798115" y="49859"/>
                  </a:lnTo>
                  <a:lnTo>
                    <a:pt x="3776777" y="68384"/>
                  </a:lnTo>
                  <a:lnTo>
                    <a:pt x="3755440" y="87849"/>
                  </a:lnTo>
                  <a:lnTo>
                    <a:pt x="3734102" y="108231"/>
                  </a:lnTo>
                  <a:lnTo>
                    <a:pt x="3712764" y="129497"/>
                  </a:lnTo>
                  <a:lnTo>
                    <a:pt x="3691426" y="151603"/>
                  </a:lnTo>
                  <a:lnTo>
                    <a:pt x="3670089" y="174492"/>
                  </a:lnTo>
                  <a:lnTo>
                    <a:pt x="3648751" y="198097"/>
                  </a:lnTo>
                  <a:lnTo>
                    <a:pt x="3627413" y="222340"/>
                  </a:lnTo>
                  <a:lnTo>
                    <a:pt x="3606076" y="247134"/>
                  </a:lnTo>
                  <a:lnTo>
                    <a:pt x="3584738" y="272381"/>
                  </a:lnTo>
                  <a:lnTo>
                    <a:pt x="3563400" y="297976"/>
                  </a:lnTo>
                  <a:lnTo>
                    <a:pt x="3542062" y="323808"/>
                  </a:lnTo>
                  <a:lnTo>
                    <a:pt x="3520725" y="349761"/>
                  </a:lnTo>
                  <a:lnTo>
                    <a:pt x="3499387" y="375718"/>
                  </a:lnTo>
                  <a:lnTo>
                    <a:pt x="3478049" y="401561"/>
                  </a:lnTo>
                  <a:lnTo>
                    <a:pt x="3456711" y="427172"/>
                  </a:lnTo>
                  <a:lnTo>
                    <a:pt x="3435374" y="452439"/>
                  </a:lnTo>
                  <a:lnTo>
                    <a:pt x="3414036" y="477254"/>
                  </a:lnTo>
                  <a:lnTo>
                    <a:pt x="3392698" y="501517"/>
                  </a:lnTo>
                  <a:lnTo>
                    <a:pt x="3371361" y="525134"/>
                  </a:lnTo>
                  <a:lnTo>
                    <a:pt x="3350023" y="548025"/>
                  </a:lnTo>
                  <a:lnTo>
                    <a:pt x="3328685" y="570117"/>
                  </a:lnTo>
                  <a:lnTo>
                    <a:pt x="3307347" y="591350"/>
                  </a:lnTo>
                  <a:lnTo>
                    <a:pt x="3286010" y="611673"/>
                  </a:lnTo>
                  <a:lnTo>
                    <a:pt x="3264672" y="631048"/>
                  </a:lnTo>
                  <a:lnTo>
                    <a:pt x="3243334" y="649449"/>
                  </a:lnTo>
                  <a:lnTo>
                    <a:pt x="3221996" y="666858"/>
                  </a:lnTo>
                  <a:lnTo>
                    <a:pt x="3200659" y="683269"/>
                  </a:lnTo>
                  <a:lnTo>
                    <a:pt x="3179321" y="698685"/>
                  </a:lnTo>
                  <a:lnTo>
                    <a:pt x="3157983" y="713117"/>
                  </a:lnTo>
                  <a:lnTo>
                    <a:pt x="3136646" y="726584"/>
                  </a:lnTo>
                  <a:lnTo>
                    <a:pt x="3115308" y="739109"/>
                  </a:lnTo>
                  <a:lnTo>
                    <a:pt x="3093970" y="750725"/>
                  </a:lnTo>
                  <a:lnTo>
                    <a:pt x="3072632" y="761466"/>
                  </a:lnTo>
                  <a:lnTo>
                    <a:pt x="3051295" y="771371"/>
                  </a:lnTo>
                  <a:lnTo>
                    <a:pt x="3029957" y="780481"/>
                  </a:lnTo>
                  <a:lnTo>
                    <a:pt x="3008619" y="788841"/>
                  </a:lnTo>
                  <a:lnTo>
                    <a:pt x="2987281" y="796494"/>
                  </a:lnTo>
                  <a:lnTo>
                    <a:pt x="2965944" y="803484"/>
                  </a:lnTo>
                  <a:lnTo>
                    <a:pt x="2944606" y="809858"/>
                  </a:lnTo>
                  <a:lnTo>
                    <a:pt x="2923268" y="815658"/>
                  </a:lnTo>
                  <a:lnTo>
                    <a:pt x="2901931" y="820928"/>
                  </a:lnTo>
                  <a:lnTo>
                    <a:pt x="2880593" y="825707"/>
                  </a:lnTo>
                  <a:lnTo>
                    <a:pt x="2859255" y="830036"/>
                  </a:lnTo>
                  <a:lnTo>
                    <a:pt x="2837917" y="833952"/>
                  </a:lnTo>
                  <a:lnTo>
                    <a:pt x="2816580" y="837490"/>
                  </a:lnTo>
                  <a:lnTo>
                    <a:pt x="2795242" y="840682"/>
                  </a:lnTo>
                  <a:lnTo>
                    <a:pt x="2773904" y="843560"/>
                  </a:lnTo>
                  <a:lnTo>
                    <a:pt x="2752566" y="846153"/>
                  </a:lnTo>
                  <a:lnTo>
                    <a:pt x="2731229" y="848486"/>
                  </a:lnTo>
                  <a:lnTo>
                    <a:pt x="2709891" y="850583"/>
                  </a:lnTo>
                  <a:lnTo>
                    <a:pt x="2688553" y="852469"/>
                  </a:lnTo>
                  <a:lnTo>
                    <a:pt x="2667215" y="854162"/>
                  </a:lnTo>
                  <a:lnTo>
                    <a:pt x="2645878" y="855681"/>
                  </a:lnTo>
                  <a:lnTo>
                    <a:pt x="2624540" y="857044"/>
                  </a:lnTo>
                  <a:lnTo>
                    <a:pt x="2603202" y="858267"/>
                  </a:lnTo>
                  <a:lnTo>
                    <a:pt x="2581865" y="859362"/>
                  </a:lnTo>
                  <a:lnTo>
                    <a:pt x="2560527" y="860343"/>
                  </a:lnTo>
                  <a:lnTo>
                    <a:pt x="2539189" y="861222"/>
                  </a:lnTo>
                  <a:lnTo>
                    <a:pt x="2517851" y="862009"/>
                  </a:lnTo>
                  <a:lnTo>
                    <a:pt x="2496514" y="862714"/>
                  </a:lnTo>
                  <a:lnTo>
                    <a:pt x="2475176" y="863344"/>
                  </a:lnTo>
                  <a:lnTo>
                    <a:pt x="2453838" y="863908"/>
                  </a:lnTo>
                  <a:lnTo>
                    <a:pt x="2432500" y="864412"/>
                  </a:lnTo>
                  <a:lnTo>
                    <a:pt x="2411163" y="864863"/>
                  </a:lnTo>
                  <a:lnTo>
                    <a:pt x="2389825" y="865266"/>
                  </a:lnTo>
                  <a:lnTo>
                    <a:pt x="2368487" y="865627"/>
                  </a:lnTo>
                  <a:lnTo>
                    <a:pt x="2347150" y="865949"/>
                  </a:lnTo>
                  <a:lnTo>
                    <a:pt x="2325812" y="866237"/>
                  </a:lnTo>
                  <a:lnTo>
                    <a:pt x="2304474" y="866494"/>
                  </a:lnTo>
                  <a:lnTo>
                    <a:pt x="2283136" y="866724"/>
                  </a:lnTo>
                  <a:lnTo>
                    <a:pt x="2261799" y="866929"/>
                  </a:lnTo>
                  <a:lnTo>
                    <a:pt x="2240461" y="867112"/>
                  </a:lnTo>
                  <a:lnTo>
                    <a:pt x="2219123" y="867276"/>
                  </a:lnTo>
                  <a:lnTo>
                    <a:pt x="2197785" y="867422"/>
                  </a:lnTo>
                  <a:lnTo>
                    <a:pt x="2176448" y="867553"/>
                  </a:lnTo>
                  <a:lnTo>
                    <a:pt x="2155110" y="867670"/>
                  </a:lnTo>
                  <a:lnTo>
                    <a:pt x="2133772" y="867774"/>
                  </a:lnTo>
                  <a:lnTo>
                    <a:pt x="2112435" y="867867"/>
                  </a:lnTo>
                  <a:lnTo>
                    <a:pt x="2091097" y="867950"/>
                  </a:lnTo>
                  <a:lnTo>
                    <a:pt x="2069759" y="868024"/>
                  </a:lnTo>
                  <a:lnTo>
                    <a:pt x="2048421" y="868090"/>
                  </a:lnTo>
                  <a:lnTo>
                    <a:pt x="2027084" y="868149"/>
                  </a:lnTo>
                  <a:lnTo>
                    <a:pt x="2005746" y="868202"/>
                  </a:lnTo>
                  <a:lnTo>
                    <a:pt x="1984408" y="868249"/>
                  </a:lnTo>
                  <a:lnTo>
                    <a:pt x="1963070" y="868291"/>
                  </a:lnTo>
                  <a:lnTo>
                    <a:pt x="1941733" y="868329"/>
                  </a:lnTo>
                  <a:lnTo>
                    <a:pt x="1920395" y="868362"/>
                  </a:lnTo>
                  <a:lnTo>
                    <a:pt x="1899057" y="868392"/>
                  </a:lnTo>
                  <a:lnTo>
                    <a:pt x="1877720" y="868419"/>
                  </a:lnTo>
                  <a:lnTo>
                    <a:pt x="1856382" y="868442"/>
                  </a:lnTo>
                  <a:lnTo>
                    <a:pt x="1835044" y="868464"/>
                  </a:lnTo>
                  <a:lnTo>
                    <a:pt x="1813706" y="868483"/>
                  </a:lnTo>
                  <a:lnTo>
                    <a:pt x="1792369" y="868500"/>
                  </a:lnTo>
                  <a:lnTo>
                    <a:pt x="1771031" y="868515"/>
                  </a:lnTo>
                  <a:lnTo>
                    <a:pt x="1749693" y="868528"/>
                  </a:lnTo>
                  <a:lnTo>
                    <a:pt x="1728355" y="868540"/>
                  </a:lnTo>
                  <a:lnTo>
                    <a:pt x="1707018" y="868551"/>
                  </a:lnTo>
                  <a:lnTo>
                    <a:pt x="1685680" y="868560"/>
                  </a:lnTo>
                  <a:lnTo>
                    <a:pt x="1664342" y="868569"/>
                  </a:lnTo>
                  <a:lnTo>
                    <a:pt x="1643005" y="868577"/>
                  </a:lnTo>
                  <a:lnTo>
                    <a:pt x="1621667" y="868583"/>
                  </a:lnTo>
                  <a:lnTo>
                    <a:pt x="1600329" y="868589"/>
                  </a:lnTo>
                  <a:lnTo>
                    <a:pt x="1578991" y="868595"/>
                  </a:lnTo>
                  <a:lnTo>
                    <a:pt x="1557654" y="868600"/>
                  </a:lnTo>
                  <a:lnTo>
                    <a:pt x="1536316" y="868604"/>
                  </a:lnTo>
                  <a:lnTo>
                    <a:pt x="1514978" y="868608"/>
                  </a:lnTo>
                  <a:lnTo>
                    <a:pt x="1493640" y="868611"/>
                  </a:lnTo>
                  <a:lnTo>
                    <a:pt x="1472303" y="868614"/>
                  </a:lnTo>
                  <a:lnTo>
                    <a:pt x="1450965" y="868617"/>
                  </a:lnTo>
                  <a:lnTo>
                    <a:pt x="1429627" y="868619"/>
                  </a:lnTo>
                  <a:lnTo>
                    <a:pt x="1408290" y="868622"/>
                  </a:lnTo>
                  <a:lnTo>
                    <a:pt x="1386952" y="868624"/>
                  </a:lnTo>
                  <a:lnTo>
                    <a:pt x="1365614" y="868625"/>
                  </a:lnTo>
                  <a:lnTo>
                    <a:pt x="1344276" y="868627"/>
                  </a:lnTo>
                  <a:lnTo>
                    <a:pt x="1322939" y="868628"/>
                  </a:lnTo>
                  <a:lnTo>
                    <a:pt x="1301601" y="868629"/>
                  </a:lnTo>
                  <a:lnTo>
                    <a:pt x="1280263" y="868631"/>
                  </a:lnTo>
                  <a:lnTo>
                    <a:pt x="1258925" y="868632"/>
                  </a:lnTo>
                  <a:lnTo>
                    <a:pt x="1237588" y="868632"/>
                  </a:lnTo>
                  <a:lnTo>
                    <a:pt x="1216250" y="868633"/>
                  </a:lnTo>
                  <a:lnTo>
                    <a:pt x="1194912" y="868634"/>
                  </a:lnTo>
                  <a:lnTo>
                    <a:pt x="1173575" y="868635"/>
                  </a:lnTo>
                  <a:lnTo>
                    <a:pt x="1152237" y="868635"/>
                  </a:lnTo>
                  <a:lnTo>
                    <a:pt x="1130899" y="868636"/>
                  </a:lnTo>
                  <a:lnTo>
                    <a:pt x="1109561" y="868636"/>
                  </a:lnTo>
                  <a:lnTo>
                    <a:pt x="1088224" y="868636"/>
                  </a:lnTo>
                  <a:lnTo>
                    <a:pt x="1066886" y="868637"/>
                  </a:lnTo>
                  <a:lnTo>
                    <a:pt x="1045548" y="868637"/>
                  </a:lnTo>
                  <a:lnTo>
                    <a:pt x="1024210" y="868637"/>
                  </a:lnTo>
                  <a:lnTo>
                    <a:pt x="1002873" y="868638"/>
                  </a:lnTo>
                  <a:lnTo>
                    <a:pt x="981535" y="868638"/>
                  </a:lnTo>
                  <a:lnTo>
                    <a:pt x="960197" y="868638"/>
                  </a:lnTo>
                  <a:lnTo>
                    <a:pt x="938860" y="868638"/>
                  </a:lnTo>
                  <a:lnTo>
                    <a:pt x="917522" y="868638"/>
                  </a:lnTo>
                  <a:lnTo>
                    <a:pt x="896184" y="868638"/>
                  </a:lnTo>
                  <a:lnTo>
                    <a:pt x="874846" y="868639"/>
                  </a:lnTo>
                  <a:lnTo>
                    <a:pt x="853509" y="868639"/>
                  </a:lnTo>
                  <a:lnTo>
                    <a:pt x="832171" y="868639"/>
                  </a:lnTo>
                  <a:lnTo>
                    <a:pt x="810833" y="868639"/>
                  </a:lnTo>
                  <a:lnTo>
                    <a:pt x="789495" y="868639"/>
                  </a:lnTo>
                  <a:lnTo>
                    <a:pt x="768158" y="868639"/>
                  </a:lnTo>
                  <a:lnTo>
                    <a:pt x="746820" y="868639"/>
                  </a:lnTo>
                  <a:lnTo>
                    <a:pt x="725482" y="868639"/>
                  </a:lnTo>
                  <a:lnTo>
                    <a:pt x="704145" y="868639"/>
                  </a:lnTo>
                  <a:lnTo>
                    <a:pt x="682807" y="868639"/>
                  </a:lnTo>
                  <a:lnTo>
                    <a:pt x="661469" y="868639"/>
                  </a:lnTo>
                  <a:lnTo>
                    <a:pt x="640131" y="868639"/>
                  </a:lnTo>
                  <a:lnTo>
                    <a:pt x="618794" y="868639"/>
                  </a:lnTo>
                  <a:lnTo>
                    <a:pt x="597456" y="868639"/>
                  </a:lnTo>
                  <a:lnTo>
                    <a:pt x="576118" y="868639"/>
                  </a:lnTo>
                  <a:lnTo>
                    <a:pt x="554780" y="868639"/>
                  </a:lnTo>
                  <a:lnTo>
                    <a:pt x="533443" y="868639"/>
                  </a:lnTo>
                  <a:lnTo>
                    <a:pt x="512105" y="868640"/>
                  </a:lnTo>
                  <a:lnTo>
                    <a:pt x="490767" y="868640"/>
                  </a:lnTo>
                  <a:lnTo>
                    <a:pt x="469430" y="868640"/>
                  </a:lnTo>
                  <a:lnTo>
                    <a:pt x="448092" y="868640"/>
                  </a:lnTo>
                  <a:lnTo>
                    <a:pt x="426754" y="868640"/>
                  </a:lnTo>
                  <a:lnTo>
                    <a:pt x="405416" y="868640"/>
                  </a:lnTo>
                  <a:lnTo>
                    <a:pt x="384079" y="868640"/>
                  </a:lnTo>
                  <a:lnTo>
                    <a:pt x="362741" y="868640"/>
                  </a:lnTo>
                  <a:lnTo>
                    <a:pt x="341403" y="868640"/>
                  </a:lnTo>
                  <a:lnTo>
                    <a:pt x="320065" y="868640"/>
                  </a:lnTo>
                  <a:lnTo>
                    <a:pt x="298728" y="868640"/>
                  </a:lnTo>
                  <a:lnTo>
                    <a:pt x="277390" y="868640"/>
                  </a:lnTo>
                  <a:lnTo>
                    <a:pt x="256052" y="868640"/>
                  </a:lnTo>
                  <a:lnTo>
                    <a:pt x="234715" y="868640"/>
                  </a:lnTo>
                  <a:lnTo>
                    <a:pt x="213377" y="868640"/>
                  </a:lnTo>
                  <a:lnTo>
                    <a:pt x="192039" y="868640"/>
                  </a:lnTo>
                  <a:lnTo>
                    <a:pt x="170701" y="868640"/>
                  </a:lnTo>
                  <a:lnTo>
                    <a:pt x="149364" y="868640"/>
                  </a:lnTo>
                  <a:lnTo>
                    <a:pt x="128026" y="868640"/>
                  </a:lnTo>
                  <a:lnTo>
                    <a:pt x="106688" y="868640"/>
                  </a:lnTo>
                  <a:lnTo>
                    <a:pt x="85350" y="868640"/>
                  </a:lnTo>
                  <a:lnTo>
                    <a:pt x="64013" y="868640"/>
                  </a:lnTo>
                  <a:lnTo>
                    <a:pt x="42675" y="868640"/>
                  </a:lnTo>
                  <a:lnTo>
                    <a:pt x="21337" y="868640"/>
                  </a:lnTo>
                  <a:lnTo>
                    <a:pt x="0" y="868640"/>
                  </a:lnTo>
                  <a:lnTo>
                    <a:pt x="0" y="86864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12" name="pg1012"/>
            <p:cNvSpPr/>
            <p:nvPr/>
          </p:nvSpPr>
          <p:spPr>
            <a:xfrm>
              <a:off x="4848104" y="6248487"/>
              <a:ext cx="3862128" cy="944730"/>
            </a:xfrm>
            <a:custGeom>
              <a:avLst/>
              <a:pathLst>
                <a:path w="3862128" h="944730">
                  <a:moveTo>
                    <a:pt x="0" y="944729"/>
                  </a:moveTo>
                  <a:lnTo>
                    <a:pt x="21337" y="944729"/>
                  </a:lnTo>
                  <a:lnTo>
                    <a:pt x="42675" y="944729"/>
                  </a:lnTo>
                  <a:lnTo>
                    <a:pt x="64013" y="944729"/>
                  </a:lnTo>
                  <a:lnTo>
                    <a:pt x="85350" y="944729"/>
                  </a:lnTo>
                  <a:lnTo>
                    <a:pt x="106688" y="944729"/>
                  </a:lnTo>
                  <a:lnTo>
                    <a:pt x="128026" y="944729"/>
                  </a:lnTo>
                  <a:lnTo>
                    <a:pt x="149364" y="944729"/>
                  </a:lnTo>
                  <a:lnTo>
                    <a:pt x="170701" y="944729"/>
                  </a:lnTo>
                  <a:lnTo>
                    <a:pt x="192039" y="944729"/>
                  </a:lnTo>
                  <a:lnTo>
                    <a:pt x="213377" y="944729"/>
                  </a:lnTo>
                  <a:lnTo>
                    <a:pt x="234715" y="944729"/>
                  </a:lnTo>
                  <a:lnTo>
                    <a:pt x="256052" y="944729"/>
                  </a:lnTo>
                  <a:lnTo>
                    <a:pt x="277390" y="944729"/>
                  </a:lnTo>
                  <a:lnTo>
                    <a:pt x="298728" y="944729"/>
                  </a:lnTo>
                  <a:lnTo>
                    <a:pt x="320065" y="944729"/>
                  </a:lnTo>
                  <a:lnTo>
                    <a:pt x="341403" y="944729"/>
                  </a:lnTo>
                  <a:lnTo>
                    <a:pt x="362741" y="944729"/>
                  </a:lnTo>
                  <a:lnTo>
                    <a:pt x="384079" y="944729"/>
                  </a:lnTo>
                  <a:lnTo>
                    <a:pt x="405416" y="944729"/>
                  </a:lnTo>
                  <a:lnTo>
                    <a:pt x="426754" y="944729"/>
                  </a:lnTo>
                  <a:lnTo>
                    <a:pt x="448092" y="944729"/>
                  </a:lnTo>
                  <a:lnTo>
                    <a:pt x="469430" y="944729"/>
                  </a:lnTo>
                  <a:lnTo>
                    <a:pt x="490767" y="944728"/>
                  </a:lnTo>
                  <a:lnTo>
                    <a:pt x="512105" y="944728"/>
                  </a:lnTo>
                  <a:lnTo>
                    <a:pt x="533443" y="944728"/>
                  </a:lnTo>
                  <a:lnTo>
                    <a:pt x="554780" y="944728"/>
                  </a:lnTo>
                  <a:lnTo>
                    <a:pt x="576118" y="944728"/>
                  </a:lnTo>
                  <a:lnTo>
                    <a:pt x="597456" y="944728"/>
                  </a:lnTo>
                  <a:lnTo>
                    <a:pt x="618794" y="944728"/>
                  </a:lnTo>
                  <a:lnTo>
                    <a:pt x="640131" y="944727"/>
                  </a:lnTo>
                  <a:lnTo>
                    <a:pt x="661469" y="944727"/>
                  </a:lnTo>
                  <a:lnTo>
                    <a:pt x="682807" y="944727"/>
                  </a:lnTo>
                  <a:lnTo>
                    <a:pt x="704145" y="944727"/>
                  </a:lnTo>
                  <a:lnTo>
                    <a:pt x="725482" y="944726"/>
                  </a:lnTo>
                  <a:lnTo>
                    <a:pt x="746820" y="944726"/>
                  </a:lnTo>
                  <a:lnTo>
                    <a:pt x="768158" y="944726"/>
                  </a:lnTo>
                  <a:lnTo>
                    <a:pt x="789495" y="944725"/>
                  </a:lnTo>
                  <a:lnTo>
                    <a:pt x="810833" y="944725"/>
                  </a:lnTo>
                  <a:lnTo>
                    <a:pt x="832171" y="944724"/>
                  </a:lnTo>
                  <a:lnTo>
                    <a:pt x="853509" y="944724"/>
                  </a:lnTo>
                  <a:lnTo>
                    <a:pt x="874846" y="944723"/>
                  </a:lnTo>
                  <a:lnTo>
                    <a:pt x="896184" y="944722"/>
                  </a:lnTo>
                  <a:lnTo>
                    <a:pt x="917522" y="944722"/>
                  </a:lnTo>
                  <a:lnTo>
                    <a:pt x="938860" y="944721"/>
                  </a:lnTo>
                  <a:lnTo>
                    <a:pt x="960197" y="944720"/>
                  </a:lnTo>
                  <a:lnTo>
                    <a:pt x="981535" y="944719"/>
                  </a:lnTo>
                  <a:lnTo>
                    <a:pt x="1002873" y="944718"/>
                  </a:lnTo>
                  <a:lnTo>
                    <a:pt x="1024210" y="944717"/>
                  </a:lnTo>
                  <a:lnTo>
                    <a:pt x="1045548" y="944715"/>
                  </a:lnTo>
                  <a:lnTo>
                    <a:pt x="1066886" y="944714"/>
                  </a:lnTo>
                  <a:lnTo>
                    <a:pt x="1088224" y="944712"/>
                  </a:lnTo>
                  <a:lnTo>
                    <a:pt x="1109561" y="944711"/>
                  </a:lnTo>
                  <a:lnTo>
                    <a:pt x="1130899" y="944709"/>
                  </a:lnTo>
                  <a:lnTo>
                    <a:pt x="1152237" y="944706"/>
                  </a:lnTo>
                  <a:lnTo>
                    <a:pt x="1173575" y="944704"/>
                  </a:lnTo>
                  <a:lnTo>
                    <a:pt x="1194912" y="944702"/>
                  </a:lnTo>
                  <a:lnTo>
                    <a:pt x="1216250" y="944699"/>
                  </a:lnTo>
                  <a:lnTo>
                    <a:pt x="1237588" y="944696"/>
                  </a:lnTo>
                  <a:lnTo>
                    <a:pt x="1258925" y="944692"/>
                  </a:lnTo>
                  <a:lnTo>
                    <a:pt x="1280263" y="944688"/>
                  </a:lnTo>
                  <a:lnTo>
                    <a:pt x="1301601" y="944684"/>
                  </a:lnTo>
                  <a:lnTo>
                    <a:pt x="1322939" y="944680"/>
                  </a:lnTo>
                  <a:lnTo>
                    <a:pt x="1344276" y="944674"/>
                  </a:lnTo>
                  <a:lnTo>
                    <a:pt x="1365614" y="944669"/>
                  </a:lnTo>
                  <a:lnTo>
                    <a:pt x="1386952" y="944663"/>
                  </a:lnTo>
                  <a:lnTo>
                    <a:pt x="1408290" y="944656"/>
                  </a:lnTo>
                  <a:lnTo>
                    <a:pt x="1429627" y="944648"/>
                  </a:lnTo>
                  <a:lnTo>
                    <a:pt x="1450965" y="944640"/>
                  </a:lnTo>
                  <a:lnTo>
                    <a:pt x="1472303" y="944631"/>
                  </a:lnTo>
                  <a:lnTo>
                    <a:pt x="1493640" y="944621"/>
                  </a:lnTo>
                  <a:lnTo>
                    <a:pt x="1514978" y="944610"/>
                  </a:lnTo>
                  <a:lnTo>
                    <a:pt x="1536316" y="944598"/>
                  </a:lnTo>
                  <a:lnTo>
                    <a:pt x="1557654" y="944585"/>
                  </a:lnTo>
                  <a:lnTo>
                    <a:pt x="1578991" y="944570"/>
                  </a:lnTo>
                  <a:lnTo>
                    <a:pt x="1600329" y="944554"/>
                  </a:lnTo>
                  <a:lnTo>
                    <a:pt x="1621667" y="944536"/>
                  </a:lnTo>
                  <a:lnTo>
                    <a:pt x="1643005" y="944516"/>
                  </a:lnTo>
                  <a:lnTo>
                    <a:pt x="1664342" y="944495"/>
                  </a:lnTo>
                  <a:lnTo>
                    <a:pt x="1685680" y="944471"/>
                  </a:lnTo>
                  <a:lnTo>
                    <a:pt x="1707018" y="944444"/>
                  </a:lnTo>
                  <a:lnTo>
                    <a:pt x="1728355" y="944415"/>
                  </a:lnTo>
                  <a:lnTo>
                    <a:pt x="1749693" y="944383"/>
                  </a:lnTo>
                  <a:lnTo>
                    <a:pt x="1771031" y="944348"/>
                  </a:lnTo>
                  <a:lnTo>
                    <a:pt x="1792369" y="944309"/>
                  </a:lnTo>
                  <a:lnTo>
                    <a:pt x="1813706" y="944266"/>
                  </a:lnTo>
                  <a:lnTo>
                    <a:pt x="1835044" y="944219"/>
                  </a:lnTo>
                  <a:lnTo>
                    <a:pt x="1856382" y="944167"/>
                  </a:lnTo>
                  <a:lnTo>
                    <a:pt x="1877720" y="944110"/>
                  </a:lnTo>
                  <a:lnTo>
                    <a:pt x="1899057" y="944047"/>
                  </a:lnTo>
                  <a:lnTo>
                    <a:pt x="1920395" y="943977"/>
                  </a:lnTo>
                  <a:lnTo>
                    <a:pt x="1941733" y="943900"/>
                  </a:lnTo>
                  <a:lnTo>
                    <a:pt x="1963070" y="943815"/>
                  </a:lnTo>
                  <a:lnTo>
                    <a:pt x="1984408" y="943722"/>
                  </a:lnTo>
                  <a:lnTo>
                    <a:pt x="2005746" y="943619"/>
                  </a:lnTo>
                  <a:lnTo>
                    <a:pt x="2027084" y="943505"/>
                  </a:lnTo>
                  <a:lnTo>
                    <a:pt x="2048421" y="943380"/>
                  </a:lnTo>
                  <a:lnTo>
                    <a:pt x="2069759" y="943242"/>
                  </a:lnTo>
                  <a:lnTo>
                    <a:pt x="2091097" y="943090"/>
                  </a:lnTo>
                  <a:lnTo>
                    <a:pt x="2112435" y="942922"/>
                  </a:lnTo>
                  <a:lnTo>
                    <a:pt x="2133772" y="942737"/>
                  </a:lnTo>
                  <a:lnTo>
                    <a:pt x="2155110" y="942533"/>
                  </a:lnTo>
                  <a:lnTo>
                    <a:pt x="2176448" y="942308"/>
                  </a:lnTo>
                  <a:lnTo>
                    <a:pt x="2197785" y="942060"/>
                  </a:lnTo>
                  <a:lnTo>
                    <a:pt x="2219123" y="941786"/>
                  </a:lnTo>
                  <a:lnTo>
                    <a:pt x="2240461" y="941483"/>
                  </a:lnTo>
                  <a:lnTo>
                    <a:pt x="2261799" y="941150"/>
                  </a:lnTo>
                  <a:lnTo>
                    <a:pt x="2283136" y="940783"/>
                  </a:lnTo>
                  <a:lnTo>
                    <a:pt x="2304474" y="940377"/>
                  </a:lnTo>
                  <a:lnTo>
                    <a:pt x="2325812" y="939929"/>
                  </a:lnTo>
                  <a:lnTo>
                    <a:pt x="2347150" y="939436"/>
                  </a:lnTo>
                  <a:lnTo>
                    <a:pt x="2368487" y="938891"/>
                  </a:lnTo>
                  <a:lnTo>
                    <a:pt x="2389825" y="938290"/>
                  </a:lnTo>
                  <a:lnTo>
                    <a:pt x="2411163" y="937627"/>
                  </a:lnTo>
                  <a:lnTo>
                    <a:pt x="2432500" y="936896"/>
                  </a:lnTo>
                  <a:lnTo>
                    <a:pt x="2453838" y="936089"/>
                  </a:lnTo>
                  <a:lnTo>
                    <a:pt x="2475176" y="935199"/>
                  </a:lnTo>
                  <a:lnTo>
                    <a:pt x="2496514" y="934217"/>
                  </a:lnTo>
                  <a:lnTo>
                    <a:pt x="2517851" y="933133"/>
                  </a:lnTo>
                  <a:lnTo>
                    <a:pt x="2539189" y="931938"/>
                  </a:lnTo>
                  <a:lnTo>
                    <a:pt x="2560527" y="930620"/>
                  </a:lnTo>
                  <a:lnTo>
                    <a:pt x="2581865" y="929165"/>
                  </a:lnTo>
                  <a:lnTo>
                    <a:pt x="2603202" y="927561"/>
                  </a:lnTo>
                  <a:lnTo>
                    <a:pt x="2624540" y="925793"/>
                  </a:lnTo>
                  <a:lnTo>
                    <a:pt x="2645878" y="923843"/>
                  </a:lnTo>
                  <a:lnTo>
                    <a:pt x="2667215" y="921694"/>
                  </a:lnTo>
                  <a:lnTo>
                    <a:pt x="2688553" y="919325"/>
                  </a:lnTo>
                  <a:lnTo>
                    <a:pt x="2709891" y="916715"/>
                  </a:lnTo>
                  <a:lnTo>
                    <a:pt x="2731229" y="913840"/>
                  </a:lnTo>
                  <a:lnTo>
                    <a:pt x="2752566" y="910674"/>
                  </a:lnTo>
                  <a:lnTo>
                    <a:pt x="2773904" y="907190"/>
                  </a:lnTo>
                  <a:lnTo>
                    <a:pt x="2795242" y="903357"/>
                  </a:lnTo>
                  <a:lnTo>
                    <a:pt x="2816580" y="899143"/>
                  </a:lnTo>
                  <a:lnTo>
                    <a:pt x="2837917" y="894511"/>
                  </a:lnTo>
                  <a:lnTo>
                    <a:pt x="2859255" y="889426"/>
                  </a:lnTo>
                  <a:lnTo>
                    <a:pt x="2880593" y="883845"/>
                  </a:lnTo>
                  <a:lnTo>
                    <a:pt x="2901931" y="877727"/>
                  </a:lnTo>
                  <a:lnTo>
                    <a:pt x="2923268" y="871026"/>
                  </a:lnTo>
                  <a:lnTo>
                    <a:pt x="2944606" y="863695"/>
                  </a:lnTo>
                  <a:lnTo>
                    <a:pt x="2965944" y="855685"/>
                  </a:lnTo>
                  <a:lnTo>
                    <a:pt x="2987281" y="846943"/>
                  </a:lnTo>
                  <a:lnTo>
                    <a:pt x="3008619" y="837419"/>
                  </a:lnTo>
                  <a:lnTo>
                    <a:pt x="3029957" y="827059"/>
                  </a:lnTo>
                  <a:lnTo>
                    <a:pt x="3051295" y="815811"/>
                  </a:lnTo>
                  <a:lnTo>
                    <a:pt x="3072632" y="803624"/>
                  </a:lnTo>
                  <a:lnTo>
                    <a:pt x="3093970" y="790448"/>
                  </a:lnTo>
                  <a:lnTo>
                    <a:pt x="3115308" y="776239"/>
                  </a:lnTo>
                  <a:lnTo>
                    <a:pt x="3136646" y="760956"/>
                  </a:lnTo>
                  <a:lnTo>
                    <a:pt x="3157983" y="744565"/>
                  </a:lnTo>
                  <a:lnTo>
                    <a:pt x="3179321" y="727040"/>
                  </a:lnTo>
                  <a:lnTo>
                    <a:pt x="3200659" y="708367"/>
                  </a:lnTo>
                  <a:lnTo>
                    <a:pt x="3221996" y="688539"/>
                  </a:lnTo>
                  <a:lnTo>
                    <a:pt x="3243334" y="667568"/>
                  </a:lnTo>
                  <a:lnTo>
                    <a:pt x="3264672" y="645478"/>
                  </a:lnTo>
                  <a:lnTo>
                    <a:pt x="3286010" y="622308"/>
                  </a:lnTo>
                  <a:lnTo>
                    <a:pt x="3307347" y="598115"/>
                  </a:lnTo>
                  <a:lnTo>
                    <a:pt x="3328685" y="572975"/>
                  </a:lnTo>
                  <a:lnTo>
                    <a:pt x="3350023" y="546979"/>
                  </a:lnTo>
                  <a:lnTo>
                    <a:pt x="3371361" y="520235"/>
                  </a:lnTo>
                  <a:lnTo>
                    <a:pt x="3392698" y="492868"/>
                  </a:lnTo>
                  <a:lnTo>
                    <a:pt x="3414036" y="465014"/>
                  </a:lnTo>
                  <a:lnTo>
                    <a:pt x="3435374" y="436822"/>
                  </a:lnTo>
                  <a:lnTo>
                    <a:pt x="3456711" y="408448"/>
                  </a:lnTo>
                  <a:lnTo>
                    <a:pt x="3478049" y="380053"/>
                  </a:lnTo>
                  <a:lnTo>
                    <a:pt x="3499387" y="351799"/>
                  </a:lnTo>
                  <a:lnTo>
                    <a:pt x="3520725" y="323845"/>
                  </a:lnTo>
                  <a:lnTo>
                    <a:pt x="3542062" y="296344"/>
                  </a:lnTo>
                  <a:lnTo>
                    <a:pt x="3563400" y="269442"/>
                  </a:lnTo>
                  <a:lnTo>
                    <a:pt x="3584738" y="243269"/>
                  </a:lnTo>
                  <a:lnTo>
                    <a:pt x="3606076" y="217943"/>
                  </a:lnTo>
                  <a:lnTo>
                    <a:pt x="3627413" y="193566"/>
                  </a:lnTo>
                  <a:lnTo>
                    <a:pt x="3648751" y="170221"/>
                  </a:lnTo>
                  <a:lnTo>
                    <a:pt x="3670089" y="147973"/>
                  </a:lnTo>
                  <a:lnTo>
                    <a:pt x="3691426" y="126871"/>
                  </a:lnTo>
                  <a:lnTo>
                    <a:pt x="3712764" y="106946"/>
                  </a:lnTo>
                  <a:lnTo>
                    <a:pt x="3734102" y="88212"/>
                  </a:lnTo>
                  <a:lnTo>
                    <a:pt x="3755440" y="70670"/>
                  </a:lnTo>
                  <a:lnTo>
                    <a:pt x="3776777" y="54304"/>
                  </a:lnTo>
                  <a:lnTo>
                    <a:pt x="3798115" y="39093"/>
                  </a:lnTo>
                  <a:lnTo>
                    <a:pt x="3819453" y="25000"/>
                  </a:lnTo>
                  <a:lnTo>
                    <a:pt x="3840791" y="11985"/>
                  </a:lnTo>
                  <a:lnTo>
                    <a:pt x="3862128" y="0"/>
                  </a:lnTo>
                  <a:lnTo>
                    <a:pt x="3862128" y="132381"/>
                  </a:lnTo>
                  <a:lnTo>
                    <a:pt x="3840791" y="151512"/>
                  </a:lnTo>
                  <a:lnTo>
                    <a:pt x="3819453" y="171604"/>
                  </a:lnTo>
                  <a:lnTo>
                    <a:pt x="3798115" y="192630"/>
                  </a:lnTo>
                  <a:lnTo>
                    <a:pt x="3776777" y="214548"/>
                  </a:lnTo>
                  <a:lnTo>
                    <a:pt x="3755440" y="237308"/>
                  </a:lnTo>
                  <a:lnTo>
                    <a:pt x="3734102" y="260844"/>
                  </a:lnTo>
                  <a:lnTo>
                    <a:pt x="3712764" y="285081"/>
                  </a:lnTo>
                  <a:lnTo>
                    <a:pt x="3691426" y="309930"/>
                  </a:lnTo>
                  <a:lnTo>
                    <a:pt x="3670089" y="335293"/>
                  </a:lnTo>
                  <a:lnTo>
                    <a:pt x="3648751" y="361063"/>
                  </a:lnTo>
                  <a:lnTo>
                    <a:pt x="3627413" y="387124"/>
                  </a:lnTo>
                  <a:lnTo>
                    <a:pt x="3606076" y="413356"/>
                  </a:lnTo>
                  <a:lnTo>
                    <a:pt x="3584738" y="439634"/>
                  </a:lnTo>
                  <a:lnTo>
                    <a:pt x="3563400" y="465833"/>
                  </a:lnTo>
                  <a:lnTo>
                    <a:pt x="3542062" y="491828"/>
                  </a:lnTo>
                  <a:lnTo>
                    <a:pt x="3520725" y="517498"/>
                  </a:lnTo>
                  <a:lnTo>
                    <a:pt x="3499387" y="542728"/>
                  </a:lnTo>
                  <a:lnTo>
                    <a:pt x="3478049" y="567408"/>
                  </a:lnTo>
                  <a:lnTo>
                    <a:pt x="3456711" y="591441"/>
                  </a:lnTo>
                  <a:lnTo>
                    <a:pt x="3435374" y="614737"/>
                  </a:lnTo>
                  <a:lnTo>
                    <a:pt x="3414036" y="637220"/>
                  </a:lnTo>
                  <a:lnTo>
                    <a:pt x="3392698" y="658824"/>
                  </a:lnTo>
                  <a:lnTo>
                    <a:pt x="3371361" y="679499"/>
                  </a:lnTo>
                  <a:lnTo>
                    <a:pt x="3350023" y="699205"/>
                  </a:lnTo>
                  <a:lnTo>
                    <a:pt x="3328685" y="717914"/>
                  </a:lnTo>
                  <a:lnTo>
                    <a:pt x="3307347" y="735611"/>
                  </a:lnTo>
                  <a:lnTo>
                    <a:pt x="3286010" y="752292"/>
                  </a:lnTo>
                  <a:lnTo>
                    <a:pt x="3264672" y="767962"/>
                  </a:lnTo>
                  <a:lnTo>
                    <a:pt x="3243334" y="782635"/>
                  </a:lnTo>
                  <a:lnTo>
                    <a:pt x="3221996" y="796333"/>
                  </a:lnTo>
                  <a:lnTo>
                    <a:pt x="3200659" y="809083"/>
                  </a:lnTo>
                  <a:lnTo>
                    <a:pt x="3179321" y="820919"/>
                  </a:lnTo>
                  <a:lnTo>
                    <a:pt x="3157983" y="831878"/>
                  </a:lnTo>
                  <a:lnTo>
                    <a:pt x="3136646" y="842001"/>
                  </a:lnTo>
                  <a:lnTo>
                    <a:pt x="3115308" y="851330"/>
                  </a:lnTo>
                  <a:lnTo>
                    <a:pt x="3093970" y="859910"/>
                  </a:lnTo>
                  <a:lnTo>
                    <a:pt x="3072632" y="867785"/>
                  </a:lnTo>
                  <a:lnTo>
                    <a:pt x="3051295" y="875000"/>
                  </a:lnTo>
                  <a:lnTo>
                    <a:pt x="3029957" y="881598"/>
                  </a:lnTo>
                  <a:lnTo>
                    <a:pt x="3008619" y="887622"/>
                  </a:lnTo>
                  <a:lnTo>
                    <a:pt x="2987281" y="893115"/>
                  </a:lnTo>
                  <a:lnTo>
                    <a:pt x="2965944" y="898115"/>
                  </a:lnTo>
                  <a:lnTo>
                    <a:pt x="2944606" y="902662"/>
                  </a:lnTo>
                  <a:lnTo>
                    <a:pt x="2923268" y="906791"/>
                  </a:lnTo>
                  <a:lnTo>
                    <a:pt x="2901931" y="910536"/>
                  </a:lnTo>
                  <a:lnTo>
                    <a:pt x="2880593" y="913930"/>
                  </a:lnTo>
                  <a:lnTo>
                    <a:pt x="2859255" y="917002"/>
                  </a:lnTo>
                  <a:lnTo>
                    <a:pt x="2837917" y="919781"/>
                  </a:lnTo>
                  <a:lnTo>
                    <a:pt x="2816580" y="922292"/>
                  </a:lnTo>
                  <a:lnTo>
                    <a:pt x="2795242" y="924560"/>
                  </a:lnTo>
                  <a:lnTo>
                    <a:pt x="2773904" y="926606"/>
                  </a:lnTo>
                  <a:lnTo>
                    <a:pt x="2752566" y="928450"/>
                  </a:lnTo>
                  <a:lnTo>
                    <a:pt x="2731229" y="930113"/>
                  </a:lnTo>
                  <a:lnTo>
                    <a:pt x="2709891" y="931610"/>
                  </a:lnTo>
                  <a:lnTo>
                    <a:pt x="2688553" y="932957"/>
                  </a:lnTo>
                  <a:lnTo>
                    <a:pt x="2667215" y="934170"/>
                  </a:lnTo>
                  <a:lnTo>
                    <a:pt x="2645878" y="935260"/>
                  </a:lnTo>
                  <a:lnTo>
                    <a:pt x="2624540" y="936240"/>
                  </a:lnTo>
                  <a:lnTo>
                    <a:pt x="2603202" y="937120"/>
                  </a:lnTo>
                  <a:lnTo>
                    <a:pt x="2581865" y="937910"/>
                  </a:lnTo>
                  <a:lnTo>
                    <a:pt x="2560527" y="938620"/>
                  </a:lnTo>
                  <a:lnTo>
                    <a:pt x="2539189" y="939257"/>
                  </a:lnTo>
                  <a:lnTo>
                    <a:pt x="2517851" y="939829"/>
                  </a:lnTo>
                  <a:lnTo>
                    <a:pt x="2496514" y="940341"/>
                  </a:lnTo>
                  <a:lnTo>
                    <a:pt x="2475176" y="940801"/>
                  </a:lnTo>
                  <a:lnTo>
                    <a:pt x="2453838" y="941213"/>
                  </a:lnTo>
                  <a:lnTo>
                    <a:pt x="2432500" y="941582"/>
                  </a:lnTo>
                  <a:lnTo>
                    <a:pt x="2411163" y="941913"/>
                  </a:lnTo>
                  <a:lnTo>
                    <a:pt x="2389825" y="942210"/>
                  </a:lnTo>
                  <a:lnTo>
                    <a:pt x="2368487" y="942475"/>
                  </a:lnTo>
                  <a:lnTo>
                    <a:pt x="2347150" y="942713"/>
                  </a:lnTo>
                  <a:lnTo>
                    <a:pt x="2325812" y="942926"/>
                  </a:lnTo>
                  <a:lnTo>
                    <a:pt x="2304474" y="943117"/>
                  </a:lnTo>
                  <a:lnTo>
                    <a:pt x="2283136" y="943287"/>
                  </a:lnTo>
                  <a:lnTo>
                    <a:pt x="2261799" y="943440"/>
                  </a:lnTo>
                  <a:lnTo>
                    <a:pt x="2240461" y="943576"/>
                  </a:lnTo>
                  <a:lnTo>
                    <a:pt x="2219123" y="943699"/>
                  </a:lnTo>
                  <a:lnTo>
                    <a:pt x="2197785" y="943808"/>
                  </a:lnTo>
                  <a:lnTo>
                    <a:pt x="2176448" y="943906"/>
                  </a:lnTo>
                  <a:lnTo>
                    <a:pt x="2155110" y="943993"/>
                  </a:lnTo>
                  <a:lnTo>
                    <a:pt x="2133772" y="944072"/>
                  </a:lnTo>
                  <a:lnTo>
                    <a:pt x="2112435" y="944142"/>
                  </a:lnTo>
                  <a:lnTo>
                    <a:pt x="2091097" y="944204"/>
                  </a:lnTo>
                  <a:lnTo>
                    <a:pt x="2069759" y="944260"/>
                  </a:lnTo>
                  <a:lnTo>
                    <a:pt x="2048421" y="944310"/>
                  </a:lnTo>
                  <a:lnTo>
                    <a:pt x="2027084" y="944355"/>
                  </a:lnTo>
                  <a:lnTo>
                    <a:pt x="2005746" y="944395"/>
                  </a:lnTo>
                  <a:lnTo>
                    <a:pt x="1984408" y="944430"/>
                  </a:lnTo>
                  <a:lnTo>
                    <a:pt x="1963070" y="944462"/>
                  </a:lnTo>
                  <a:lnTo>
                    <a:pt x="1941733" y="944491"/>
                  </a:lnTo>
                  <a:lnTo>
                    <a:pt x="1920395" y="944516"/>
                  </a:lnTo>
                  <a:lnTo>
                    <a:pt x="1899057" y="944539"/>
                  </a:lnTo>
                  <a:lnTo>
                    <a:pt x="1877720" y="944559"/>
                  </a:lnTo>
                  <a:lnTo>
                    <a:pt x="1856382" y="944578"/>
                  </a:lnTo>
                  <a:lnTo>
                    <a:pt x="1835044" y="944594"/>
                  </a:lnTo>
                  <a:lnTo>
                    <a:pt x="1813706" y="944608"/>
                  </a:lnTo>
                  <a:lnTo>
                    <a:pt x="1792369" y="944621"/>
                  </a:lnTo>
                  <a:lnTo>
                    <a:pt x="1771031" y="944633"/>
                  </a:lnTo>
                  <a:lnTo>
                    <a:pt x="1749693" y="944643"/>
                  </a:lnTo>
                  <a:lnTo>
                    <a:pt x="1728355" y="944653"/>
                  </a:lnTo>
                  <a:lnTo>
                    <a:pt x="1707018" y="944661"/>
                  </a:lnTo>
                  <a:lnTo>
                    <a:pt x="1685680" y="944668"/>
                  </a:lnTo>
                  <a:lnTo>
                    <a:pt x="1664342" y="944675"/>
                  </a:lnTo>
                  <a:lnTo>
                    <a:pt x="1643005" y="944681"/>
                  </a:lnTo>
                  <a:lnTo>
                    <a:pt x="1621667" y="944686"/>
                  </a:lnTo>
                  <a:lnTo>
                    <a:pt x="1600329" y="944691"/>
                  </a:lnTo>
                  <a:lnTo>
                    <a:pt x="1578991" y="944695"/>
                  </a:lnTo>
                  <a:lnTo>
                    <a:pt x="1557654" y="944698"/>
                  </a:lnTo>
                  <a:lnTo>
                    <a:pt x="1536316" y="944702"/>
                  </a:lnTo>
                  <a:lnTo>
                    <a:pt x="1514978" y="944705"/>
                  </a:lnTo>
                  <a:lnTo>
                    <a:pt x="1493640" y="944707"/>
                  </a:lnTo>
                  <a:lnTo>
                    <a:pt x="1472303" y="944710"/>
                  </a:lnTo>
                  <a:lnTo>
                    <a:pt x="1450965" y="944712"/>
                  </a:lnTo>
                  <a:lnTo>
                    <a:pt x="1429627" y="944714"/>
                  </a:lnTo>
                  <a:lnTo>
                    <a:pt x="1408290" y="944716"/>
                  </a:lnTo>
                  <a:lnTo>
                    <a:pt x="1386952" y="944717"/>
                  </a:lnTo>
                  <a:lnTo>
                    <a:pt x="1365614" y="944718"/>
                  </a:lnTo>
                  <a:lnTo>
                    <a:pt x="1344276" y="944720"/>
                  </a:lnTo>
                  <a:lnTo>
                    <a:pt x="1322939" y="944721"/>
                  </a:lnTo>
                  <a:lnTo>
                    <a:pt x="1301601" y="944722"/>
                  </a:lnTo>
                  <a:lnTo>
                    <a:pt x="1280263" y="944722"/>
                  </a:lnTo>
                  <a:lnTo>
                    <a:pt x="1258925" y="944723"/>
                  </a:lnTo>
                  <a:lnTo>
                    <a:pt x="1237588" y="944724"/>
                  </a:lnTo>
                  <a:lnTo>
                    <a:pt x="1216250" y="944725"/>
                  </a:lnTo>
                  <a:lnTo>
                    <a:pt x="1194912" y="944725"/>
                  </a:lnTo>
                  <a:lnTo>
                    <a:pt x="1173575" y="944726"/>
                  </a:lnTo>
                  <a:lnTo>
                    <a:pt x="1152237" y="944726"/>
                  </a:lnTo>
                  <a:lnTo>
                    <a:pt x="1130899" y="944726"/>
                  </a:lnTo>
                  <a:lnTo>
                    <a:pt x="1109561" y="944727"/>
                  </a:lnTo>
                  <a:lnTo>
                    <a:pt x="1088224" y="944727"/>
                  </a:lnTo>
                  <a:lnTo>
                    <a:pt x="1066886" y="944727"/>
                  </a:lnTo>
                  <a:lnTo>
                    <a:pt x="1045548" y="944728"/>
                  </a:lnTo>
                  <a:lnTo>
                    <a:pt x="1024210" y="944728"/>
                  </a:lnTo>
                  <a:lnTo>
                    <a:pt x="1002873" y="944728"/>
                  </a:lnTo>
                  <a:lnTo>
                    <a:pt x="981535" y="944728"/>
                  </a:lnTo>
                  <a:lnTo>
                    <a:pt x="960197" y="944728"/>
                  </a:lnTo>
                  <a:lnTo>
                    <a:pt x="938860" y="944728"/>
                  </a:lnTo>
                  <a:lnTo>
                    <a:pt x="917522" y="944729"/>
                  </a:lnTo>
                  <a:lnTo>
                    <a:pt x="896184" y="944729"/>
                  </a:lnTo>
                  <a:lnTo>
                    <a:pt x="874846" y="944729"/>
                  </a:lnTo>
                  <a:lnTo>
                    <a:pt x="853509" y="944729"/>
                  </a:lnTo>
                  <a:lnTo>
                    <a:pt x="832171" y="944729"/>
                  </a:lnTo>
                  <a:lnTo>
                    <a:pt x="810833" y="944729"/>
                  </a:lnTo>
                  <a:lnTo>
                    <a:pt x="789495" y="944729"/>
                  </a:lnTo>
                  <a:lnTo>
                    <a:pt x="768158" y="944729"/>
                  </a:lnTo>
                  <a:lnTo>
                    <a:pt x="746820" y="944729"/>
                  </a:lnTo>
                  <a:lnTo>
                    <a:pt x="725482" y="944729"/>
                  </a:lnTo>
                  <a:lnTo>
                    <a:pt x="704145" y="944729"/>
                  </a:lnTo>
                  <a:lnTo>
                    <a:pt x="682807" y="944729"/>
                  </a:lnTo>
                  <a:lnTo>
                    <a:pt x="661469" y="944729"/>
                  </a:lnTo>
                  <a:lnTo>
                    <a:pt x="640131" y="944729"/>
                  </a:lnTo>
                  <a:lnTo>
                    <a:pt x="618794" y="944729"/>
                  </a:lnTo>
                  <a:lnTo>
                    <a:pt x="597456" y="944729"/>
                  </a:lnTo>
                  <a:lnTo>
                    <a:pt x="576118" y="944729"/>
                  </a:lnTo>
                  <a:lnTo>
                    <a:pt x="554780" y="944729"/>
                  </a:lnTo>
                  <a:lnTo>
                    <a:pt x="533443" y="944729"/>
                  </a:lnTo>
                  <a:lnTo>
                    <a:pt x="512105" y="944729"/>
                  </a:lnTo>
                  <a:lnTo>
                    <a:pt x="490767" y="944730"/>
                  </a:lnTo>
                  <a:lnTo>
                    <a:pt x="469430" y="944730"/>
                  </a:lnTo>
                  <a:lnTo>
                    <a:pt x="448092" y="944730"/>
                  </a:lnTo>
                  <a:lnTo>
                    <a:pt x="426754" y="944730"/>
                  </a:lnTo>
                  <a:lnTo>
                    <a:pt x="405416" y="944730"/>
                  </a:lnTo>
                  <a:lnTo>
                    <a:pt x="384079" y="944730"/>
                  </a:lnTo>
                  <a:lnTo>
                    <a:pt x="362741" y="944730"/>
                  </a:lnTo>
                  <a:lnTo>
                    <a:pt x="341403" y="944730"/>
                  </a:lnTo>
                  <a:lnTo>
                    <a:pt x="320065" y="944730"/>
                  </a:lnTo>
                  <a:lnTo>
                    <a:pt x="298728" y="944730"/>
                  </a:lnTo>
                  <a:lnTo>
                    <a:pt x="277390" y="944730"/>
                  </a:lnTo>
                  <a:lnTo>
                    <a:pt x="256052" y="944730"/>
                  </a:lnTo>
                  <a:lnTo>
                    <a:pt x="234715" y="944730"/>
                  </a:lnTo>
                  <a:lnTo>
                    <a:pt x="213377" y="944730"/>
                  </a:lnTo>
                  <a:lnTo>
                    <a:pt x="192039" y="944730"/>
                  </a:lnTo>
                  <a:lnTo>
                    <a:pt x="170701" y="944730"/>
                  </a:lnTo>
                  <a:lnTo>
                    <a:pt x="149364" y="944730"/>
                  </a:lnTo>
                  <a:lnTo>
                    <a:pt x="128026" y="944730"/>
                  </a:lnTo>
                  <a:lnTo>
                    <a:pt x="106688" y="944730"/>
                  </a:lnTo>
                  <a:lnTo>
                    <a:pt x="85350" y="944730"/>
                  </a:lnTo>
                  <a:lnTo>
                    <a:pt x="64013" y="944730"/>
                  </a:lnTo>
                  <a:lnTo>
                    <a:pt x="42675" y="944730"/>
                  </a:lnTo>
                  <a:lnTo>
                    <a:pt x="21337" y="944730"/>
                  </a:lnTo>
                  <a:close/>
                </a:path>
              </a:pathLst>
            </a:custGeom>
            <a:solidFill>
              <a:srgbClr val="009F9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l1013"/>
            <p:cNvSpPr/>
            <p:nvPr/>
          </p:nvSpPr>
          <p:spPr>
            <a:xfrm>
              <a:off x="4848104" y="6248487"/>
              <a:ext cx="3862128" cy="944729"/>
            </a:xfrm>
            <a:custGeom>
              <a:avLst/>
              <a:pathLst>
                <a:path w="3862128" h="944729">
                  <a:moveTo>
                    <a:pt x="0" y="944729"/>
                  </a:moveTo>
                  <a:lnTo>
                    <a:pt x="21337" y="944729"/>
                  </a:lnTo>
                  <a:lnTo>
                    <a:pt x="42675" y="944729"/>
                  </a:lnTo>
                  <a:lnTo>
                    <a:pt x="64013" y="944729"/>
                  </a:lnTo>
                  <a:lnTo>
                    <a:pt x="85350" y="944729"/>
                  </a:lnTo>
                  <a:lnTo>
                    <a:pt x="106688" y="944729"/>
                  </a:lnTo>
                  <a:lnTo>
                    <a:pt x="128026" y="944729"/>
                  </a:lnTo>
                  <a:lnTo>
                    <a:pt x="149364" y="944729"/>
                  </a:lnTo>
                  <a:lnTo>
                    <a:pt x="170701" y="944729"/>
                  </a:lnTo>
                  <a:lnTo>
                    <a:pt x="192039" y="944729"/>
                  </a:lnTo>
                  <a:lnTo>
                    <a:pt x="213377" y="944729"/>
                  </a:lnTo>
                  <a:lnTo>
                    <a:pt x="234715" y="944729"/>
                  </a:lnTo>
                  <a:lnTo>
                    <a:pt x="256052" y="944729"/>
                  </a:lnTo>
                  <a:lnTo>
                    <a:pt x="277390" y="944729"/>
                  </a:lnTo>
                  <a:lnTo>
                    <a:pt x="298728" y="944729"/>
                  </a:lnTo>
                  <a:lnTo>
                    <a:pt x="320065" y="944729"/>
                  </a:lnTo>
                  <a:lnTo>
                    <a:pt x="341403" y="944729"/>
                  </a:lnTo>
                  <a:lnTo>
                    <a:pt x="362741" y="944729"/>
                  </a:lnTo>
                  <a:lnTo>
                    <a:pt x="384079" y="944729"/>
                  </a:lnTo>
                  <a:lnTo>
                    <a:pt x="405416" y="944729"/>
                  </a:lnTo>
                  <a:lnTo>
                    <a:pt x="426754" y="944729"/>
                  </a:lnTo>
                  <a:lnTo>
                    <a:pt x="448092" y="944729"/>
                  </a:lnTo>
                  <a:lnTo>
                    <a:pt x="469430" y="944729"/>
                  </a:lnTo>
                  <a:lnTo>
                    <a:pt x="490767" y="944728"/>
                  </a:lnTo>
                  <a:lnTo>
                    <a:pt x="512105" y="944728"/>
                  </a:lnTo>
                  <a:lnTo>
                    <a:pt x="533443" y="944728"/>
                  </a:lnTo>
                  <a:lnTo>
                    <a:pt x="554780" y="944728"/>
                  </a:lnTo>
                  <a:lnTo>
                    <a:pt x="576118" y="944728"/>
                  </a:lnTo>
                  <a:lnTo>
                    <a:pt x="597456" y="944728"/>
                  </a:lnTo>
                  <a:lnTo>
                    <a:pt x="618794" y="944728"/>
                  </a:lnTo>
                  <a:lnTo>
                    <a:pt x="640131" y="944727"/>
                  </a:lnTo>
                  <a:lnTo>
                    <a:pt x="661469" y="944727"/>
                  </a:lnTo>
                  <a:lnTo>
                    <a:pt x="682807" y="944727"/>
                  </a:lnTo>
                  <a:lnTo>
                    <a:pt x="704145" y="944727"/>
                  </a:lnTo>
                  <a:lnTo>
                    <a:pt x="725482" y="944726"/>
                  </a:lnTo>
                  <a:lnTo>
                    <a:pt x="746820" y="944726"/>
                  </a:lnTo>
                  <a:lnTo>
                    <a:pt x="768158" y="944726"/>
                  </a:lnTo>
                  <a:lnTo>
                    <a:pt x="789495" y="944725"/>
                  </a:lnTo>
                  <a:lnTo>
                    <a:pt x="810833" y="944725"/>
                  </a:lnTo>
                  <a:lnTo>
                    <a:pt x="832171" y="944724"/>
                  </a:lnTo>
                  <a:lnTo>
                    <a:pt x="853509" y="944724"/>
                  </a:lnTo>
                  <a:lnTo>
                    <a:pt x="874846" y="944723"/>
                  </a:lnTo>
                  <a:lnTo>
                    <a:pt x="896184" y="944722"/>
                  </a:lnTo>
                  <a:lnTo>
                    <a:pt x="917522" y="944722"/>
                  </a:lnTo>
                  <a:lnTo>
                    <a:pt x="938860" y="944721"/>
                  </a:lnTo>
                  <a:lnTo>
                    <a:pt x="960197" y="944720"/>
                  </a:lnTo>
                  <a:lnTo>
                    <a:pt x="981535" y="944719"/>
                  </a:lnTo>
                  <a:lnTo>
                    <a:pt x="1002873" y="944718"/>
                  </a:lnTo>
                  <a:lnTo>
                    <a:pt x="1024210" y="944717"/>
                  </a:lnTo>
                  <a:lnTo>
                    <a:pt x="1045548" y="944715"/>
                  </a:lnTo>
                  <a:lnTo>
                    <a:pt x="1066886" y="944714"/>
                  </a:lnTo>
                  <a:lnTo>
                    <a:pt x="1088224" y="944712"/>
                  </a:lnTo>
                  <a:lnTo>
                    <a:pt x="1109561" y="944711"/>
                  </a:lnTo>
                  <a:lnTo>
                    <a:pt x="1130899" y="944709"/>
                  </a:lnTo>
                  <a:lnTo>
                    <a:pt x="1152237" y="944706"/>
                  </a:lnTo>
                  <a:lnTo>
                    <a:pt x="1173575" y="944704"/>
                  </a:lnTo>
                  <a:lnTo>
                    <a:pt x="1194912" y="944702"/>
                  </a:lnTo>
                  <a:lnTo>
                    <a:pt x="1216250" y="944699"/>
                  </a:lnTo>
                  <a:lnTo>
                    <a:pt x="1237588" y="944696"/>
                  </a:lnTo>
                  <a:lnTo>
                    <a:pt x="1258925" y="944692"/>
                  </a:lnTo>
                  <a:lnTo>
                    <a:pt x="1280263" y="944688"/>
                  </a:lnTo>
                  <a:lnTo>
                    <a:pt x="1301601" y="944684"/>
                  </a:lnTo>
                  <a:lnTo>
                    <a:pt x="1322939" y="944680"/>
                  </a:lnTo>
                  <a:lnTo>
                    <a:pt x="1344276" y="944674"/>
                  </a:lnTo>
                  <a:lnTo>
                    <a:pt x="1365614" y="944669"/>
                  </a:lnTo>
                  <a:lnTo>
                    <a:pt x="1386952" y="944663"/>
                  </a:lnTo>
                  <a:lnTo>
                    <a:pt x="1408290" y="944656"/>
                  </a:lnTo>
                  <a:lnTo>
                    <a:pt x="1429627" y="944648"/>
                  </a:lnTo>
                  <a:lnTo>
                    <a:pt x="1450965" y="944640"/>
                  </a:lnTo>
                  <a:lnTo>
                    <a:pt x="1472303" y="944631"/>
                  </a:lnTo>
                  <a:lnTo>
                    <a:pt x="1493640" y="944621"/>
                  </a:lnTo>
                  <a:lnTo>
                    <a:pt x="1514978" y="944610"/>
                  </a:lnTo>
                  <a:lnTo>
                    <a:pt x="1536316" y="944598"/>
                  </a:lnTo>
                  <a:lnTo>
                    <a:pt x="1557654" y="944585"/>
                  </a:lnTo>
                  <a:lnTo>
                    <a:pt x="1578991" y="944570"/>
                  </a:lnTo>
                  <a:lnTo>
                    <a:pt x="1600329" y="944554"/>
                  </a:lnTo>
                  <a:lnTo>
                    <a:pt x="1621667" y="944536"/>
                  </a:lnTo>
                  <a:lnTo>
                    <a:pt x="1643005" y="944516"/>
                  </a:lnTo>
                  <a:lnTo>
                    <a:pt x="1664342" y="944495"/>
                  </a:lnTo>
                  <a:lnTo>
                    <a:pt x="1685680" y="944471"/>
                  </a:lnTo>
                  <a:lnTo>
                    <a:pt x="1707018" y="944444"/>
                  </a:lnTo>
                  <a:lnTo>
                    <a:pt x="1728355" y="944415"/>
                  </a:lnTo>
                  <a:lnTo>
                    <a:pt x="1749693" y="944383"/>
                  </a:lnTo>
                  <a:lnTo>
                    <a:pt x="1771031" y="944348"/>
                  </a:lnTo>
                  <a:lnTo>
                    <a:pt x="1792369" y="944309"/>
                  </a:lnTo>
                  <a:lnTo>
                    <a:pt x="1813706" y="944266"/>
                  </a:lnTo>
                  <a:lnTo>
                    <a:pt x="1835044" y="944219"/>
                  </a:lnTo>
                  <a:lnTo>
                    <a:pt x="1856382" y="944167"/>
                  </a:lnTo>
                  <a:lnTo>
                    <a:pt x="1877720" y="944110"/>
                  </a:lnTo>
                  <a:lnTo>
                    <a:pt x="1899057" y="944047"/>
                  </a:lnTo>
                  <a:lnTo>
                    <a:pt x="1920395" y="943977"/>
                  </a:lnTo>
                  <a:lnTo>
                    <a:pt x="1941733" y="943900"/>
                  </a:lnTo>
                  <a:lnTo>
                    <a:pt x="1963070" y="943815"/>
                  </a:lnTo>
                  <a:lnTo>
                    <a:pt x="1984408" y="943722"/>
                  </a:lnTo>
                  <a:lnTo>
                    <a:pt x="2005746" y="943619"/>
                  </a:lnTo>
                  <a:lnTo>
                    <a:pt x="2027084" y="943505"/>
                  </a:lnTo>
                  <a:lnTo>
                    <a:pt x="2048421" y="943380"/>
                  </a:lnTo>
                  <a:lnTo>
                    <a:pt x="2069759" y="943242"/>
                  </a:lnTo>
                  <a:lnTo>
                    <a:pt x="2091097" y="943090"/>
                  </a:lnTo>
                  <a:lnTo>
                    <a:pt x="2112435" y="942922"/>
                  </a:lnTo>
                  <a:lnTo>
                    <a:pt x="2133772" y="942737"/>
                  </a:lnTo>
                  <a:lnTo>
                    <a:pt x="2155110" y="942533"/>
                  </a:lnTo>
                  <a:lnTo>
                    <a:pt x="2176448" y="942308"/>
                  </a:lnTo>
                  <a:lnTo>
                    <a:pt x="2197785" y="942060"/>
                  </a:lnTo>
                  <a:lnTo>
                    <a:pt x="2219123" y="941786"/>
                  </a:lnTo>
                  <a:lnTo>
                    <a:pt x="2240461" y="941483"/>
                  </a:lnTo>
                  <a:lnTo>
                    <a:pt x="2261799" y="941150"/>
                  </a:lnTo>
                  <a:lnTo>
                    <a:pt x="2283136" y="940783"/>
                  </a:lnTo>
                  <a:lnTo>
                    <a:pt x="2304474" y="940377"/>
                  </a:lnTo>
                  <a:lnTo>
                    <a:pt x="2325812" y="939929"/>
                  </a:lnTo>
                  <a:lnTo>
                    <a:pt x="2347150" y="939436"/>
                  </a:lnTo>
                  <a:lnTo>
                    <a:pt x="2368487" y="938891"/>
                  </a:lnTo>
                  <a:lnTo>
                    <a:pt x="2389825" y="938290"/>
                  </a:lnTo>
                  <a:lnTo>
                    <a:pt x="2411163" y="937627"/>
                  </a:lnTo>
                  <a:lnTo>
                    <a:pt x="2432500" y="936896"/>
                  </a:lnTo>
                  <a:lnTo>
                    <a:pt x="2453838" y="936089"/>
                  </a:lnTo>
                  <a:lnTo>
                    <a:pt x="2475176" y="935199"/>
                  </a:lnTo>
                  <a:lnTo>
                    <a:pt x="2496514" y="934217"/>
                  </a:lnTo>
                  <a:lnTo>
                    <a:pt x="2517851" y="933133"/>
                  </a:lnTo>
                  <a:lnTo>
                    <a:pt x="2539189" y="931938"/>
                  </a:lnTo>
                  <a:lnTo>
                    <a:pt x="2560527" y="930620"/>
                  </a:lnTo>
                  <a:lnTo>
                    <a:pt x="2581865" y="929165"/>
                  </a:lnTo>
                  <a:lnTo>
                    <a:pt x="2603202" y="927561"/>
                  </a:lnTo>
                  <a:lnTo>
                    <a:pt x="2624540" y="925793"/>
                  </a:lnTo>
                  <a:lnTo>
                    <a:pt x="2645878" y="923843"/>
                  </a:lnTo>
                  <a:lnTo>
                    <a:pt x="2667215" y="921694"/>
                  </a:lnTo>
                  <a:lnTo>
                    <a:pt x="2688553" y="919325"/>
                  </a:lnTo>
                  <a:lnTo>
                    <a:pt x="2709891" y="916715"/>
                  </a:lnTo>
                  <a:lnTo>
                    <a:pt x="2731229" y="913840"/>
                  </a:lnTo>
                  <a:lnTo>
                    <a:pt x="2752566" y="910674"/>
                  </a:lnTo>
                  <a:lnTo>
                    <a:pt x="2773904" y="907190"/>
                  </a:lnTo>
                  <a:lnTo>
                    <a:pt x="2795242" y="903357"/>
                  </a:lnTo>
                  <a:lnTo>
                    <a:pt x="2816580" y="899143"/>
                  </a:lnTo>
                  <a:lnTo>
                    <a:pt x="2837917" y="894511"/>
                  </a:lnTo>
                  <a:lnTo>
                    <a:pt x="2859255" y="889426"/>
                  </a:lnTo>
                  <a:lnTo>
                    <a:pt x="2880593" y="883845"/>
                  </a:lnTo>
                  <a:lnTo>
                    <a:pt x="2901931" y="877727"/>
                  </a:lnTo>
                  <a:lnTo>
                    <a:pt x="2923268" y="871026"/>
                  </a:lnTo>
                  <a:lnTo>
                    <a:pt x="2944606" y="863695"/>
                  </a:lnTo>
                  <a:lnTo>
                    <a:pt x="2965944" y="855685"/>
                  </a:lnTo>
                  <a:lnTo>
                    <a:pt x="2987281" y="846943"/>
                  </a:lnTo>
                  <a:lnTo>
                    <a:pt x="3008619" y="837419"/>
                  </a:lnTo>
                  <a:lnTo>
                    <a:pt x="3029957" y="827059"/>
                  </a:lnTo>
                  <a:lnTo>
                    <a:pt x="3051295" y="815811"/>
                  </a:lnTo>
                  <a:lnTo>
                    <a:pt x="3072632" y="803624"/>
                  </a:lnTo>
                  <a:lnTo>
                    <a:pt x="3093970" y="790448"/>
                  </a:lnTo>
                  <a:lnTo>
                    <a:pt x="3115308" y="776239"/>
                  </a:lnTo>
                  <a:lnTo>
                    <a:pt x="3136646" y="760956"/>
                  </a:lnTo>
                  <a:lnTo>
                    <a:pt x="3157983" y="744565"/>
                  </a:lnTo>
                  <a:lnTo>
                    <a:pt x="3179321" y="727040"/>
                  </a:lnTo>
                  <a:lnTo>
                    <a:pt x="3200659" y="708367"/>
                  </a:lnTo>
                  <a:lnTo>
                    <a:pt x="3221996" y="688539"/>
                  </a:lnTo>
                  <a:lnTo>
                    <a:pt x="3243334" y="667568"/>
                  </a:lnTo>
                  <a:lnTo>
                    <a:pt x="3264672" y="645478"/>
                  </a:lnTo>
                  <a:lnTo>
                    <a:pt x="3286010" y="622308"/>
                  </a:lnTo>
                  <a:lnTo>
                    <a:pt x="3307347" y="598115"/>
                  </a:lnTo>
                  <a:lnTo>
                    <a:pt x="3328685" y="572975"/>
                  </a:lnTo>
                  <a:lnTo>
                    <a:pt x="3350023" y="546979"/>
                  </a:lnTo>
                  <a:lnTo>
                    <a:pt x="3371361" y="520235"/>
                  </a:lnTo>
                  <a:lnTo>
                    <a:pt x="3392698" y="492868"/>
                  </a:lnTo>
                  <a:lnTo>
                    <a:pt x="3414036" y="465014"/>
                  </a:lnTo>
                  <a:lnTo>
                    <a:pt x="3435374" y="436822"/>
                  </a:lnTo>
                  <a:lnTo>
                    <a:pt x="3456711" y="408448"/>
                  </a:lnTo>
                  <a:lnTo>
                    <a:pt x="3478049" y="380053"/>
                  </a:lnTo>
                  <a:lnTo>
                    <a:pt x="3499387" y="351799"/>
                  </a:lnTo>
                  <a:lnTo>
                    <a:pt x="3520725" y="323845"/>
                  </a:lnTo>
                  <a:lnTo>
                    <a:pt x="3542062" y="296344"/>
                  </a:lnTo>
                  <a:lnTo>
                    <a:pt x="3563400" y="269442"/>
                  </a:lnTo>
                  <a:lnTo>
                    <a:pt x="3584738" y="243269"/>
                  </a:lnTo>
                  <a:lnTo>
                    <a:pt x="3606076" y="217943"/>
                  </a:lnTo>
                  <a:lnTo>
                    <a:pt x="3627413" y="193566"/>
                  </a:lnTo>
                  <a:lnTo>
                    <a:pt x="3648751" y="170221"/>
                  </a:lnTo>
                  <a:lnTo>
                    <a:pt x="3670089" y="147973"/>
                  </a:lnTo>
                  <a:lnTo>
                    <a:pt x="3691426" y="126871"/>
                  </a:lnTo>
                  <a:lnTo>
                    <a:pt x="3712764" y="106946"/>
                  </a:lnTo>
                  <a:lnTo>
                    <a:pt x="3734102" y="88212"/>
                  </a:lnTo>
                  <a:lnTo>
                    <a:pt x="3755440" y="70670"/>
                  </a:lnTo>
                  <a:lnTo>
                    <a:pt x="3776777" y="54304"/>
                  </a:lnTo>
                  <a:lnTo>
                    <a:pt x="3798115" y="39093"/>
                  </a:lnTo>
                  <a:lnTo>
                    <a:pt x="3819453" y="25000"/>
                  </a:lnTo>
                  <a:lnTo>
                    <a:pt x="3840791" y="11985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14" name="pl1014"/>
            <p:cNvSpPr/>
            <p:nvPr/>
          </p:nvSpPr>
          <p:spPr>
            <a:xfrm>
              <a:off x="4848104" y="6380869"/>
              <a:ext cx="3862128" cy="812348"/>
            </a:xfrm>
            <a:custGeom>
              <a:avLst/>
              <a:pathLst>
                <a:path w="3862128" h="812348">
                  <a:moveTo>
                    <a:pt x="3862128" y="0"/>
                  </a:moveTo>
                  <a:lnTo>
                    <a:pt x="3840791" y="19130"/>
                  </a:lnTo>
                  <a:lnTo>
                    <a:pt x="3819453" y="39222"/>
                  </a:lnTo>
                  <a:lnTo>
                    <a:pt x="3798115" y="60248"/>
                  </a:lnTo>
                  <a:lnTo>
                    <a:pt x="3776777" y="82166"/>
                  </a:lnTo>
                  <a:lnTo>
                    <a:pt x="3755440" y="104926"/>
                  </a:lnTo>
                  <a:lnTo>
                    <a:pt x="3734102" y="128462"/>
                  </a:lnTo>
                  <a:lnTo>
                    <a:pt x="3712764" y="152699"/>
                  </a:lnTo>
                  <a:lnTo>
                    <a:pt x="3691426" y="177548"/>
                  </a:lnTo>
                  <a:lnTo>
                    <a:pt x="3670089" y="202911"/>
                  </a:lnTo>
                  <a:lnTo>
                    <a:pt x="3648751" y="228681"/>
                  </a:lnTo>
                  <a:lnTo>
                    <a:pt x="3627413" y="254742"/>
                  </a:lnTo>
                  <a:lnTo>
                    <a:pt x="3606076" y="280974"/>
                  </a:lnTo>
                  <a:lnTo>
                    <a:pt x="3584738" y="307252"/>
                  </a:lnTo>
                  <a:lnTo>
                    <a:pt x="3563400" y="333451"/>
                  </a:lnTo>
                  <a:lnTo>
                    <a:pt x="3542062" y="359446"/>
                  </a:lnTo>
                  <a:lnTo>
                    <a:pt x="3520725" y="385116"/>
                  </a:lnTo>
                  <a:lnTo>
                    <a:pt x="3499387" y="410346"/>
                  </a:lnTo>
                  <a:lnTo>
                    <a:pt x="3478049" y="435026"/>
                  </a:lnTo>
                  <a:lnTo>
                    <a:pt x="3456711" y="459059"/>
                  </a:lnTo>
                  <a:lnTo>
                    <a:pt x="3435374" y="482355"/>
                  </a:lnTo>
                  <a:lnTo>
                    <a:pt x="3414036" y="504838"/>
                  </a:lnTo>
                  <a:lnTo>
                    <a:pt x="3392698" y="526442"/>
                  </a:lnTo>
                  <a:lnTo>
                    <a:pt x="3371361" y="547117"/>
                  </a:lnTo>
                  <a:lnTo>
                    <a:pt x="3350023" y="566823"/>
                  </a:lnTo>
                  <a:lnTo>
                    <a:pt x="3328685" y="585532"/>
                  </a:lnTo>
                  <a:lnTo>
                    <a:pt x="3307347" y="603229"/>
                  </a:lnTo>
                  <a:lnTo>
                    <a:pt x="3286010" y="619911"/>
                  </a:lnTo>
                  <a:lnTo>
                    <a:pt x="3264672" y="635581"/>
                  </a:lnTo>
                  <a:lnTo>
                    <a:pt x="3243334" y="650254"/>
                  </a:lnTo>
                  <a:lnTo>
                    <a:pt x="3221996" y="663951"/>
                  </a:lnTo>
                  <a:lnTo>
                    <a:pt x="3200659" y="676701"/>
                  </a:lnTo>
                  <a:lnTo>
                    <a:pt x="3179321" y="688537"/>
                  </a:lnTo>
                  <a:lnTo>
                    <a:pt x="3157983" y="699496"/>
                  </a:lnTo>
                  <a:lnTo>
                    <a:pt x="3136646" y="709619"/>
                  </a:lnTo>
                  <a:lnTo>
                    <a:pt x="3115308" y="718948"/>
                  </a:lnTo>
                  <a:lnTo>
                    <a:pt x="3093970" y="727528"/>
                  </a:lnTo>
                  <a:lnTo>
                    <a:pt x="3072632" y="735403"/>
                  </a:lnTo>
                  <a:lnTo>
                    <a:pt x="3051295" y="742618"/>
                  </a:lnTo>
                  <a:lnTo>
                    <a:pt x="3029957" y="749216"/>
                  </a:lnTo>
                  <a:lnTo>
                    <a:pt x="3008619" y="755240"/>
                  </a:lnTo>
                  <a:lnTo>
                    <a:pt x="2987281" y="760733"/>
                  </a:lnTo>
                  <a:lnTo>
                    <a:pt x="2965944" y="765733"/>
                  </a:lnTo>
                  <a:lnTo>
                    <a:pt x="2944606" y="770280"/>
                  </a:lnTo>
                  <a:lnTo>
                    <a:pt x="2923268" y="774409"/>
                  </a:lnTo>
                  <a:lnTo>
                    <a:pt x="2901931" y="778154"/>
                  </a:lnTo>
                  <a:lnTo>
                    <a:pt x="2880593" y="781548"/>
                  </a:lnTo>
                  <a:lnTo>
                    <a:pt x="2859255" y="784620"/>
                  </a:lnTo>
                  <a:lnTo>
                    <a:pt x="2837917" y="787399"/>
                  </a:lnTo>
                  <a:lnTo>
                    <a:pt x="2816580" y="789910"/>
                  </a:lnTo>
                  <a:lnTo>
                    <a:pt x="2795242" y="792178"/>
                  </a:lnTo>
                  <a:lnTo>
                    <a:pt x="2773904" y="794224"/>
                  </a:lnTo>
                  <a:lnTo>
                    <a:pt x="2752566" y="796069"/>
                  </a:lnTo>
                  <a:lnTo>
                    <a:pt x="2731229" y="797731"/>
                  </a:lnTo>
                  <a:lnTo>
                    <a:pt x="2709891" y="799228"/>
                  </a:lnTo>
                  <a:lnTo>
                    <a:pt x="2688553" y="800576"/>
                  </a:lnTo>
                  <a:lnTo>
                    <a:pt x="2667215" y="801788"/>
                  </a:lnTo>
                  <a:lnTo>
                    <a:pt x="2645878" y="802878"/>
                  </a:lnTo>
                  <a:lnTo>
                    <a:pt x="2624540" y="803858"/>
                  </a:lnTo>
                  <a:lnTo>
                    <a:pt x="2603202" y="804738"/>
                  </a:lnTo>
                  <a:lnTo>
                    <a:pt x="2581865" y="805529"/>
                  </a:lnTo>
                  <a:lnTo>
                    <a:pt x="2560527" y="806238"/>
                  </a:lnTo>
                  <a:lnTo>
                    <a:pt x="2539189" y="806875"/>
                  </a:lnTo>
                  <a:lnTo>
                    <a:pt x="2517851" y="807447"/>
                  </a:lnTo>
                  <a:lnTo>
                    <a:pt x="2496514" y="807960"/>
                  </a:lnTo>
                  <a:lnTo>
                    <a:pt x="2475176" y="808419"/>
                  </a:lnTo>
                  <a:lnTo>
                    <a:pt x="2453838" y="808831"/>
                  </a:lnTo>
                  <a:lnTo>
                    <a:pt x="2432500" y="809201"/>
                  </a:lnTo>
                  <a:lnTo>
                    <a:pt x="2411163" y="809531"/>
                  </a:lnTo>
                  <a:lnTo>
                    <a:pt x="2389825" y="809828"/>
                  </a:lnTo>
                  <a:lnTo>
                    <a:pt x="2368487" y="810093"/>
                  </a:lnTo>
                  <a:lnTo>
                    <a:pt x="2347150" y="810331"/>
                  </a:lnTo>
                  <a:lnTo>
                    <a:pt x="2325812" y="810544"/>
                  </a:lnTo>
                  <a:lnTo>
                    <a:pt x="2304474" y="810735"/>
                  </a:lnTo>
                  <a:lnTo>
                    <a:pt x="2283136" y="810905"/>
                  </a:lnTo>
                  <a:lnTo>
                    <a:pt x="2261799" y="811058"/>
                  </a:lnTo>
                  <a:lnTo>
                    <a:pt x="2240461" y="811195"/>
                  </a:lnTo>
                  <a:lnTo>
                    <a:pt x="2219123" y="811317"/>
                  </a:lnTo>
                  <a:lnTo>
                    <a:pt x="2197785" y="811426"/>
                  </a:lnTo>
                  <a:lnTo>
                    <a:pt x="2176448" y="811524"/>
                  </a:lnTo>
                  <a:lnTo>
                    <a:pt x="2155110" y="811611"/>
                  </a:lnTo>
                  <a:lnTo>
                    <a:pt x="2133772" y="811690"/>
                  </a:lnTo>
                  <a:lnTo>
                    <a:pt x="2112435" y="811760"/>
                  </a:lnTo>
                  <a:lnTo>
                    <a:pt x="2091097" y="811822"/>
                  </a:lnTo>
                  <a:lnTo>
                    <a:pt x="2069759" y="811878"/>
                  </a:lnTo>
                  <a:lnTo>
                    <a:pt x="2048421" y="811928"/>
                  </a:lnTo>
                  <a:lnTo>
                    <a:pt x="2027084" y="811973"/>
                  </a:lnTo>
                  <a:lnTo>
                    <a:pt x="2005746" y="812013"/>
                  </a:lnTo>
                  <a:lnTo>
                    <a:pt x="1984408" y="812049"/>
                  </a:lnTo>
                  <a:lnTo>
                    <a:pt x="1963070" y="812080"/>
                  </a:lnTo>
                  <a:lnTo>
                    <a:pt x="1941733" y="812109"/>
                  </a:lnTo>
                  <a:lnTo>
                    <a:pt x="1920395" y="812134"/>
                  </a:lnTo>
                  <a:lnTo>
                    <a:pt x="1899057" y="812157"/>
                  </a:lnTo>
                  <a:lnTo>
                    <a:pt x="1877720" y="812178"/>
                  </a:lnTo>
                  <a:lnTo>
                    <a:pt x="1856382" y="812196"/>
                  </a:lnTo>
                  <a:lnTo>
                    <a:pt x="1835044" y="812212"/>
                  </a:lnTo>
                  <a:lnTo>
                    <a:pt x="1813706" y="812227"/>
                  </a:lnTo>
                  <a:lnTo>
                    <a:pt x="1792369" y="812239"/>
                  </a:lnTo>
                  <a:lnTo>
                    <a:pt x="1771031" y="812251"/>
                  </a:lnTo>
                  <a:lnTo>
                    <a:pt x="1749693" y="812261"/>
                  </a:lnTo>
                  <a:lnTo>
                    <a:pt x="1728355" y="812271"/>
                  </a:lnTo>
                  <a:lnTo>
                    <a:pt x="1707018" y="812279"/>
                  </a:lnTo>
                  <a:lnTo>
                    <a:pt x="1685680" y="812286"/>
                  </a:lnTo>
                  <a:lnTo>
                    <a:pt x="1664342" y="812293"/>
                  </a:lnTo>
                  <a:lnTo>
                    <a:pt x="1643005" y="812299"/>
                  </a:lnTo>
                  <a:lnTo>
                    <a:pt x="1621667" y="812304"/>
                  </a:lnTo>
                  <a:lnTo>
                    <a:pt x="1600329" y="812309"/>
                  </a:lnTo>
                  <a:lnTo>
                    <a:pt x="1578991" y="812313"/>
                  </a:lnTo>
                  <a:lnTo>
                    <a:pt x="1557654" y="812317"/>
                  </a:lnTo>
                  <a:lnTo>
                    <a:pt x="1536316" y="812320"/>
                  </a:lnTo>
                  <a:lnTo>
                    <a:pt x="1514978" y="812323"/>
                  </a:lnTo>
                  <a:lnTo>
                    <a:pt x="1493640" y="812326"/>
                  </a:lnTo>
                  <a:lnTo>
                    <a:pt x="1472303" y="812328"/>
                  </a:lnTo>
                  <a:lnTo>
                    <a:pt x="1450965" y="812330"/>
                  </a:lnTo>
                  <a:lnTo>
                    <a:pt x="1429627" y="812332"/>
                  </a:lnTo>
                  <a:lnTo>
                    <a:pt x="1408290" y="812334"/>
                  </a:lnTo>
                  <a:lnTo>
                    <a:pt x="1386952" y="812335"/>
                  </a:lnTo>
                  <a:lnTo>
                    <a:pt x="1365614" y="812337"/>
                  </a:lnTo>
                  <a:lnTo>
                    <a:pt x="1344276" y="812338"/>
                  </a:lnTo>
                  <a:lnTo>
                    <a:pt x="1322939" y="812339"/>
                  </a:lnTo>
                  <a:lnTo>
                    <a:pt x="1301601" y="812340"/>
                  </a:lnTo>
                  <a:lnTo>
                    <a:pt x="1280263" y="812341"/>
                  </a:lnTo>
                  <a:lnTo>
                    <a:pt x="1258925" y="812341"/>
                  </a:lnTo>
                  <a:lnTo>
                    <a:pt x="1237588" y="812342"/>
                  </a:lnTo>
                  <a:lnTo>
                    <a:pt x="1216250" y="812343"/>
                  </a:lnTo>
                  <a:lnTo>
                    <a:pt x="1194912" y="812343"/>
                  </a:lnTo>
                  <a:lnTo>
                    <a:pt x="1173575" y="812344"/>
                  </a:lnTo>
                  <a:lnTo>
                    <a:pt x="1152237" y="812344"/>
                  </a:lnTo>
                  <a:lnTo>
                    <a:pt x="1130899" y="812345"/>
                  </a:lnTo>
                  <a:lnTo>
                    <a:pt x="1109561" y="812345"/>
                  </a:lnTo>
                  <a:lnTo>
                    <a:pt x="1088224" y="812345"/>
                  </a:lnTo>
                  <a:lnTo>
                    <a:pt x="1066886" y="812345"/>
                  </a:lnTo>
                  <a:lnTo>
                    <a:pt x="1045548" y="812346"/>
                  </a:lnTo>
                  <a:lnTo>
                    <a:pt x="1024210" y="812346"/>
                  </a:lnTo>
                  <a:lnTo>
                    <a:pt x="1002873" y="812346"/>
                  </a:lnTo>
                  <a:lnTo>
                    <a:pt x="981535" y="812346"/>
                  </a:lnTo>
                  <a:lnTo>
                    <a:pt x="960197" y="812346"/>
                  </a:lnTo>
                  <a:lnTo>
                    <a:pt x="938860" y="812347"/>
                  </a:lnTo>
                  <a:lnTo>
                    <a:pt x="917522" y="812347"/>
                  </a:lnTo>
                  <a:lnTo>
                    <a:pt x="896184" y="812347"/>
                  </a:lnTo>
                  <a:lnTo>
                    <a:pt x="874846" y="812347"/>
                  </a:lnTo>
                  <a:lnTo>
                    <a:pt x="853509" y="812347"/>
                  </a:lnTo>
                  <a:lnTo>
                    <a:pt x="832171" y="812347"/>
                  </a:lnTo>
                  <a:lnTo>
                    <a:pt x="810833" y="812347"/>
                  </a:lnTo>
                  <a:lnTo>
                    <a:pt x="789495" y="812347"/>
                  </a:lnTo>
                  <a:lnTo>
                    <a:pt x="768158" y="812347"/>
                  </a:lnTo>
                  <a:lnTo>
                    <a:pt x="746820" y="812347"/>
                  </a:lnTo>
                  <a:lnTo>
                    <a:pt x="725482" y="812347"/>
                  </a:lnTo>
                  <a:lnTo>
                    <a:pt x="704145" y="812347"/>
                  </a:lnTo>
                  <a:lnTo>
                    <a:pt x="682807" y="812347"/>
                  </a:lnTo>
                  <a:lnTo>
                    <a:pt x="661469" y="812347"/>
                  </a:lnTo>
                  <a:lnTo>
                    <a:pt x="640131" y="812348"/>
                  </a:lnTo>
                  <a:lnTo>
                    <a:pt x="618794" y="812348"/>
                  </a:lnTo>
                  <a:lnTo>
                    <a:pt x="597456" y="812348"/>
                  </a:lnTo>
                  <a:lnTo>
                    <a:pt x="576118" y="812348"/>
                  </a:lnTo>
                  <a:lnTo>
                    <a:pt x="554780" y="812348"/>
                  </a:lnTo>
                  <a:lnTo>
                    <a:pt x="533443" y="812348"/>
                  </a:lnTo>
                  <a:lnTo>
                    <a:pt x="512105" y="812348"/>
                  </a:lnTo>
                  <a:lnTo>
                    <a:pt x="490767" y="812348"/>
                  </a:lnTo>
                  <a:lnTo>
                    <a:pt x="469430" y="812348"/>
                  </a:lnTo>
                  <a:lnTo>
                    <a:pt x="448092" y="812348"/>
                  </a:lnTo>
                  <a:lnTo>
                    <a:pt x="426754" y="812348"/>
                  </a:lnTo>
                  <a:lnTo>
                    <a:pt x="405416" y="812348"/>
                  </a:lnTo>
                  <a:lnTo>
                    <a:pt x="384079" y="812348"/>
                  </a:lnTo>
                  <a:lnTo>
                    <a:pt x="362741" y="812348"/>
                  </a:lnTo>
                  <a:lnTo>
                    <a:pt x="341403" y="812348"/>
                  </a:lnTo>
                  <a:lnTo>
                    <a:pt x="320065" y="812348"/>
                  </a:lnTo>
                  <a:lnTo>
                    <a:pt x="298728" y="812348"/>
                  </a:lnTo>
                  <a:lnTo>
                    <a:pt x="277390" y="812348"/>
                  </a:lnTo>
                  <a:lnTo>
                    <a:pt x="256052" y="812348"/>
                  </a:lnTo>
                  <a:lnTo>
                    <a:pt x="234715" y="812348"/>
                  </a:lnTo>
                  <a:lnTo>
                    <a:pt x="213377" y="812348"/>
                  </a:lnTo>
                  <a:lnTo>
                    <a:pt x="192039" y="812348"/>
                  </a:lnTo>
                  <a:lnTo>
                    <a:pt x="170701" y="812348"/>
                  </a:lnTo>
                  <a:lnTo>
                    <a:pt x="149364" y="812348"/>
                  </a:lnTo>
                  <a:lnTo>
                    <a:pt x="128026" y="812348"/>
                  </a:lnTo>
                  <a:lnTo>
                    <a:pt x="106688" y="812348"/>
                  </a:lnTo>
                  <a:lnTo>
                    <a:pt x="85350" y="812348"/>
                  </a:lnTo>
                  <a:lnTo>
                    <a:pt x="64013" y="812348"/>
                  </a:lnTo>
                  <a:lnTo>
                    <a:pt x="42675" y="812348"/>
                  </a:lnTo>
                  <a:lnTo>
                    <a:pt x="21337" y="812348"/>
                  </a:lnTo>
                  <a:lnTo>
                    <a:pt x="0" y="812348"/>
                  </a:lnTo>
                  <a:lnTo>
                    <a:pt x="0" y="81234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15" name="pg1015"/>
            <p:cNvSpPr/>
            <p:nvPr/>
          </p:nvSpPr>
          <p:spPr>
            <a:xfrm>
              <a:off x="4848104" y="6231132"/>
              <a:ext cx="3862128" cy="962085"/>
            </a:xfrm>
            <a:custGeom>
              <a:avLst/>
              <a:pathLst>
                <a:path w="3862128" h="962085">
                  <a:moveTo>
                    <a:pt x="0" y="962084"/>
                  </a:moveTo>
                  <a:lnTo>
                    <a:pt x="21337" y="962084"/>
                  </a:lnTo>
                  <a:lnTo>
                    <a:pt x="42675" y="962084"/>
                  </a:lnTo>
                  <a:lnTo>
                    <a:pt x="64013" y="962084"/>
                  </a:lnTo>
                  <a:lnTo>
                    <a:pt x="85350" y="962084"/>
                  </a:lnTo>
                  <a:lnTo>
                    <a:pt x="106688" y="962084"/>
                  </a:lnTo>
                  <a:lnTo>
                    <a:pt x="128026" y="962084"/>
                  </a:lnTo>
                  <a:lnTo>
                    <a:pt x="149364" y="962084"/>
                  </a:lnTo>
                  <a:lnTo>
                    <a:pt x="170701" y="962084"/>
                  </a:lnTo>
                  <a:lnTo>
                    <a:pt x="192039" y="962084"/>
                  </a:lnTo>
                  <a:lnTo>
                    <a:pt x="213377" y="962084"/>
                  </a:lnTo>
                  <a:lnTo>
                    <a:pt x="234715" y="962084"/>
                  </a:lnTo>
                  <a:lnTo>
                    <a:pt x="256052" y="962084"/>
                  </a:lnTo>
                  <a:lnTo>
                    <a:pt x="277390" y="962084"/>
                  </a:lnTo>
                  <a:lnTo>
                    <a:pt x="298728" y="962084"/>
                  </a:lnTo>
                  <a:lnTo>
                    <a:pt x="320065" y="962084"/>
                  </a:lnTo>
                  <a:lnTo>
                    <a:pt x="341403" y="962084"/>
                  </a:lnTo>
                  <a:lnTo>
                    <a:pt x="362741" y="962084"/>
                  </a:lnTo>
                  <a:lnTo>
                    <a:pt x="384079" y="962084"/>
                  </a:lnTo>
                  <a:lnTo>
                    <a:pt x="405416" y="962084"/>
                  </a:lnTo>
                  <a:lnTo>
                    <a:pt x="426754" y="962084"/>
                  </a:lnTo>
                  <a:lnTo>
                    <a:pt x="448092" y="962084"/>
                  </a:lnTo>
                  <a:lnTo>
                    <a:pt x="469430" y="962083"/>
                  </a:lnTo>
                  <a:lnTo>
                    <a:pt x="490767" y="962083"/>
                  </a:lnTo>
                  <a:lnTo>
                    <a:pt x="512105" y="962083"/>
                  </a:lnTo>
                  <a:lnTo>
                    <a:pt x="533443" y="962083"/>
                  </a:lnTo>
                  <a:lnTo>
                    <a:pt x="554780" y="962083"/>
                  </a:lnTo>
                  <a:lnTo>
                    <a:pt x="576118" y="962083"/>
                  </a:lnTo>
                  <a:lnTo>
                    <a:pt x="597456" y="962083"/>
                  </a:lnTo>
                  <a:lnTo>
                    <a:pt x="618794" y="962082"/>
                  </a:lnTo>
                  <a:lnTo>
                    <a:pt x="640131" y="962082"/>
                  </a:lnTo>
                  <a:lnTo>
                    <a:pt x="661469" y="962082"/>
                  </a:lnTo>
                  <a:lnTo>
                    <a:pt x="682807" y="962082"/>
                  </a:lnTo>
                  <a:lnTo>
                    <a:pt x="704145" y="962081"/>
                  </a:lnTo>
                  <a:lnTo>
                    <a:pt x="725482" y="962081"/>
                  </a:lnTo>
                  <a:lnTo>
                    <a:pt x="746820" y="962081"/>
                  </a:lnTo>
                  <a:lnTo>
                    <a:pt x="768158" y="962080"/>
                  </a:lnTo>
                  <a:lnTo>
                    <a:pt x="789495" y="962080"/>
                  </a:lnTo>
                  <a:lnTo>
                    <a:pt x="810833" y="962080"/>
                  </a:lnTo>
                  <a:lnTo>
                    <a:pt x="832171" y="962079"/>
                  </a:lnTo>
                  <a:lnTo>
                    <a:pt x="853509" y="962078"/>
                  </a:lnTo>
                  <a:lnTo>
                    <a:pt x="874846" y="962078"/>
                  </a:lnTo>
                  <a:lnTo>
                    <a:pt x="896184" y="962077"/>
                  </a:lnTo>
                  <a:lnTo>
                    <a:pt x="917522" y="962076"/>
                  </a:lnTo>
                  <a:lnTo>
                    <a:pt x="938860" y="962076"/>
                  </a:lnTo>
                  <a:lnTo>
                    <a:pt x="960197" y="962075"/>
                  </a:lnTo>
                  <a:lnTo>
                    <a:pt x="981535" y="962074"/>
                  </a:lnTo>
                  <a:lnTo>
                    <a:pt x="1002873" y="962073"/>
                  </a:lnTo>
                  <a:lnTo>
                    <a:pt x="1024210" y="962071"/>
                  </a:lnTo>
                  <a:lnTo>
                    <a:pt x="1045548" y="962070"/>
                  </a:lnTo>
                  <a:lnTo>
                    <a:pt x="1066886" y="962069"/>
                  </a:lnTo>
                  <a:lnTo>
                    <a:pt x="1088224" y="962067"/>
                  </a:lnTo>
                  <a:lnTo>
                    <a:pt x="1109561" y="962065"/>
                  </a:lnTo>
                  <a:lnTo>
                    <a:pt x="1130899" y="962063"/>
                  </a:lnTo>
                  <a:lnTo>
                    <a:pt x="1152237" y="962061"/>
                  </a:lnTo>
                  <a:lnTo>
                    <a:pt x="1173575" y="962059"/>
                  </a:lnTo>
                  <a:lnTo>
                    <a:pt x="1194912" y="962056"/>
                  </a:lnTo>
                  <a:lnTo>
                    <a:pt x="1216250" y="962053"/>
                  </a:lnTo>
                  <a:lnTo>
                    <a:pt x="1237588" y="962050"/>
                  </a:lnTo>
                  <a:lnTo>
                    <a:pt x="1258925" y="962047"/>
                  </a:lnTo>
                  <a:lnTo>
                    <a:pt x="1280263" y="962043"/>
                  </a:lnTo>
                  <a:lnTo>
                    <a:pt x="1301601" y="962039"/>
                  </a:lnTo>
                  <a:lnTo>
                    <a:pt x="1322939" y="962034"/>
                  </a:lnTo>
                  <a:lnTo>
                    <a:pt x="1344276" y="962029"/>
                  </a:lnTo>
                  <a:lnTo>
                    <a:pt x="1365614" y="962023"/>
                  </a:lnTo>
                  <a:lnTo>
                    <a:pt x="1386952" y="962017"/>
                  </a:lnTo>
                  <a:lnTo>
                    <a:pt x="1408290" y="962010"/>
                  </a:lnTo>
                  <a:lnTo>
                    <a:pt x="1429627" y="962003"/>
                  </a:lnTo>
                  <a:lnTo>
                    <a:pt x="1450965" y="961994"/>
                  </a:lnTo>
                  <a:lnTo>
                    <a:pt x="1472303" y="961985"/>
                  </a:lnTo>
                  <a:lnTo>
                    <a:pt x="1493640" y="961975"/>
                  </a:lnTo>
                  <a:lnTo>
                    <a:pt x="1514978" y="961964"/>
                  </a:lnTo>
                  <a:lnTo>
                    <a:pt x="1536316" y="961952"/>
                  </a:lnTo>
                  <a:lnTo>
                    <a:pt x="1557654" y="961938"/>
                  </a:lnTo>
                  <a:lnTo>
                    <a:pt x="1578991" y="961924"/>
                  </a:lnTo>
                  <a:lnTo>
                    <a:pt x="1600329" y="961907"/>
                  </a:lnTo>
                  <a:lnTo>
                    <a:pt x="1621667" y="961889"/>
                  </a:lnTo>
                  <a:lnTo>
                    <a:pt x="1643005" y="961870"/>
                  </a:lnTo>
                  <a:lnTo>
                    <a:pt x="1664342" y="961848"/>
                  </a:lnTo>
                  <a:lnTo>
                    <a:pt x="1685680" y="961824"/>
                  </a:lnTo>
                  <a:lnTo>
                    <a:pt x="1707018" y="961797"/>
                  </a:lnTo>
                  <a:lnTo>
                    <a:pt x="1728355" y="961768"/>
                  </a:lnTo>
                  <a:lnTo>
                    <a:pt x="1749693" y="961736"/>
                  </a:lnTo>
                  <a:lnTo>
                    <a:pt x="1771031" y="961701"/>
                  </a:lnTo>
                  <a:lnTo>
                    <a:pt x="1792369" y="961662"/>
                  </a:lnTo>
                  <a:lnTo>
                    <a:pt x="1813706" y="961619"/>
                  </a:lnTo>
                  <a:lnTo>
                    <a:pt x="1835044" y="961571"/>
                  </a:lnTo>
                  <a:lnTo>
                    <a:pt x="1856382" y="961519"/>
                  </a:lnTo>
                  <a:lnTo>
                    <a:pt x="1877720" y="961462"/>
                  </a:lnTo>
                  <a:lnTo>
                    <a:pt x="1899057" y="961398"/>
                  </a:lnTo>
                  <a:lnTo>
                    <a:pt x="1920395" y="961329"/>
                  </a:lnTo>
                  <a:lnTo>
                    <a:pt x="1941733" y="961252"/>
                  </a:lnTo>
                  <a:lnTo>
                    <a:pt x="1963070" y="961167"/>
                  </a:lnTo>
                  <a:lnTo>
                    <a:pt x="1984408" y="961073"/>
                  </a:lnTo>
                  <a:lnTo>
                    <a:pt x="2005746" y="960970"/>
                  </a:lnTo>
                  <a:lnTo>
                    <a:pt x="2027084" y="960856"/>
                  </a:lnTo>
                  <a:lnTo>
                    <a:pt x="2048421" y="960731"/>
                  </a:lnTo>
                  <a:lnTo>
                    <a:pt x="2069759" y="960593"/>
                  </a:lnTo>
                  <a:lnTo>
                    <a:pt x="2091097" y="960440"/>
                  </a:lnTo>
                  <a:lnTo>
                    <a:pt x="2112435" y="960272"/>
                  </a:lnTo>
                  <a:lnTo>
                    <a:pt x="2133772" y="960087"/>
                  </a:lnTo>
                  <a:lnTo>
                    <a:pt x="2155110" y="959883"/>
                  </a:lnTo>
                  <a:lnTo>
                    <a:pt x="2176448" y="959657"/>
                  </a:lnTo>
                  <a:lnTo>
                    <a:pt x="2197785" y="959408"/>
                  </a:lnTo>
                  <a:lnTo>
                    <a:pt x="2219123" y="959134"/>
                  </a:lnTo>
                  <a:lnTo>
                    <a:pt x="2240461" y="958831"/>
                  </a:lnTo>
                  <a:lnTo>
                    <a:pt x="2261799" y="958497"/>
                  </a:lnTo>
                  <a:lnTo>
                    <a:pt x="2283136" y="958128"/>
                  </a:lnTo>
                  <a:lnTo>
                    <a:pt x="2304474" y="957721"/>
                  </a:lnTo>
                  <a:lnTo>
                    <a:pt x="2325812" y="957272"/>
                  </a:lnTo>
                  <a:lnTo>
                    <a:pt x="2347150" y="956776"/>
                  </a:lnTo>
                  <a:lnTo>
                    <a:pt x="2368487" y="956229"/>
                  </a:lnTo>
                  <a:lnTo>
                    <a:pt x="2389825" y="955625"/>
                  </a:lnTo>
                  <a:lnTo>
                    <a:pt x="2411163" y="954957"/>
                  </a:lnTo>
                  <a:lnTo>
                    <a:pt x="2432500" y="954220"/>
                  </a:lnTo>
                  <a:lnTo>
                    <a:pt x="2453838" y="953406"/>
                  </a:lnTo>
                  <a:lnTo>
                    <a:pt x="2475176" y="952508"/>
                  </a:lnTo>
                  <a:lnTo>
                    <a:pt x="2496514" y="951514"/>
                  </a:lnTo>
                  <a:lnTo>
                    <a:pt x="2517851" y="950417"/>
                  </a:lnTo>
                  <a:lnTo>
                    <a:pt x="2539189" y="949205"/>
                  </a:lnTo>
                  <a:lnTo>
                    <a:pt x="2560527" y="947866"/>
                  </a:lnTo>
                  <a:lnTo>
                    <a:pt x="2581865" y="946386"/>
                  </a:lnTo>
                  <a:lnTo>
                    <a:pt x="2603202" y="944751"/>
                  </a:lnTo>
                  <a:lnTo>
                    <a:pt x="2624540" y="942944"/>
                  </a:lnTo>
                  <a:lnTo>
                    <a:pt x="2645878" y="940947"/>
                  </a:lnTo>
                  <a:lnTo>
                    <a:pt x="2667215" y="938740"/>
                  </a:lnTo>
                  <a:lnTo>
                    <a:pt x="2688553" y="936301"/>
                  </a:lnTo>
                  <a:lnTo>
                    <a:pt x="2709891" y="933607"/>
                  </a:lnTo>
                  <a:lnTo>
                    <a:pt x="2731229" y="930631"/>
                  </a:lnTo>
                  <a:lnTo>
                    <a:pt x="2752566" y="927344"/>
                  </a:lnTo>
                  <a:lnTo>
                    <a:pt x="2773904" y="923715"/>
                  </a:lnTo>
                  <a:lnTo>
                    <a:pt x="2795242" y="919709"/>
                  </a:lnTo>
                  <a:lnTo>
                    <a:pt x="2816580" y="915290"/>
                  </a:lnTo>
                  <a:lnTo>
                    <a:pt x="2837917" y="910417"/>
                  </a:lnTo>
                  <a:lnTo>
                    <a:pt x="2859255" y="905048"/>
                  </a:lnTo>
                  <a:lnTo>
                    <a:pt x="2880593" y="899135"/>
                  </a:lnTo>
                  <a:lnTo>
                    <a:pt x="2901931" y="892631"/>
                  </a:lnTo>
                  <a:lnTo>
                    <a:pt x="2923268" y="885483"/>
                  </a:lnTo>
                  <a:lnTo>
                    <a:pt x="2944606" y="877638"/>
                  </a:lnTo>
                  <a:lnTo>
                    <a:pt x="2965944" y="869038"/>
                  </a:lnTo>
                  <a:lnTo>
                    <a:pt x="2987281" y="859625"/>
                  </a:lnTo>
                  <a:lnTo>
                    <a:pt x="3008619" y="849342"/>
                  </a:lnTo>
                  <a:lnTo>
                    <a:pt x="3029957" y="838128"/>
                  </a:lnTo>
                  <a:lnTo>
                    <a:pt x="3051295" y="825926"/>
                  </a:lnTo>
                  <a:lnTo>
                    <a:pt x="3072632" y="812680"/>
                  </a:lnTo>
                  <a:lnTo>
                    <a:pt x="3093970" y="798340"/>
                  </a:lnTo>
                  <a:lnTo>
                    <a:pt x="3115308" y="782858"/>
                  </a:lnTo>
                  <a:lnTo>
                    <a:pt x="3136646" y="766197"/>
                  </a:lnTo>
                  <a:lnTo>
                    <a:pt x="3157983" y="748326"/>
                  </a:lnTo>
                  <a:lnTo>
                    <a:pt x="3179321" y="729228"/>
                  </a:lnTo>
                  <a:lnTo>
                    <a:pt x="3200659" y="708898"/>
                  </a:lnTo>
                  <a:lnTo>
                    <a:pt x="3221996" y="687346"/>
                  </a:lnTo>
                  <a:lnTo>
                    <a:pt x="3243334" y="664601"/>
                  </a:lnTo>
                  <a:lnTo>
                    <a:pt x="3264672" y="640708"/>
                  </a:lnTo>
                  <a:lnTo>
                    <a:pt x="3286010" y="615733"/>
                  </a:lnTo>
                  <a:lnTo>
                    <a:pt x="3307347" y="589760"/>
                  </a:lnTo>
                  <a:lnTo>
                    <a:pt x="3328685" y="562894"/>
                  </a:lnTo>
                  <a:lnTo>
                    <a:pt x="3350023" y="535258"/>
                  </a:lnTo>
                  <a:lnTo>
                    <a:pt x="3371361" y="506990"/>
                  </a:lnTo>
                  <a:lnTo>
                    <a:pt x="3392698" y="478245"/>
                  </a:lnTo>
                  <a:lnTo>
                    <a:pt x="3414036" y="449187"/>
                  </a:lnTo>
                  <a:lnTo>
                    <a:pt x="3435374" y="419988"/>
                  </a:lnTo>
                  <a:lnTo>
                    <a:pt x="3456711" y="390825"/>
                  </a:lnTo>
                  <a:lnTo>
                    <a:pt x="3478049" y="361872"/>
                  </a:lnTo>
                  <a:lnTo>
                    <a:pt x="3499387" y="333301"/>
                  </a:lnTo>
                  <a:lnTo>
                    <a:pt x="3520725" y="305273"/>
                  </a:lnTo>
                  <a:lnTo>
                    <a:pt x="3542062" y="277940"/>
                  </a:lnTo>
                  <a:lnTo>
                    <a:pt x="3563400" y="251434"/>
                  </a:lnTo>
                  <a:lnTo>
                    <a:pt x="3584738" y="225876"/>
                  </a:lnTo>
                  <a:lnTo>
                    <a:pt x="3606076" y="201363"/>
                  </a:lnTo>
                  <a:lnTo>
                    <a:pt x="3627413" y="177974"/>
                  </a:lnTo>
                  <a:lnTo>
                    <a:pt x="3648751" y="155770"/>
                  </a:lnTo>
                  <a:lnTo>
                    <a:pt x="3670089" y="134789"/>
                  </a:lnTo>
                  <a:lnTo>
                    <a:pt x="3691426" y="115055"/>
                  </a:lnTo>
                  <a:lnTo>
                    <a:pt x="3712764" y="96571"/>
                  </a:lnTo>
                  <a:lnTo>
                    <a:pt x="3734102" y="79329"/>
                  </a:lnTo>
                  <a:lnTo>
                    <a:pt x="3755440" y="63304"/>
                  </a:lnTo>
                  <a:lnTo>
                    <a:pt x="3776777" y="48464"/>
                  </a:lnTo>
                  <a:lnTo>
                    <a:pt x="3798115" y="34765"/>
                  </a:lnTo>
                  <a:lnTo>
                    <a:pt x="3819453" y="22159"/>
                  </a:lnTo>
                  <a:lnTo>
                    <a:pt x="3840791" y="10589"/>
                  </a:lnTo>
                  <a:lnTo>
                    <a:pt x="3862128" y="0"/>
                  </a:lnTo>
                  <a:lnTo>
                    <a:pt x="3862128" y="127542"/>
                  </a:lnTo>
                  <a:lnTo>
                    <a:pt x="3840791" y="145155"/>
                  </a:lnTo>
                  <a:lnTo>
                    <a:pt x="3819453" y="163705"/>
                  </a:lnTo>
                  <a:lnTo>
                    <a:pt x="3798115" y="183177"/>
                  </a:lnTo>
                  <a:lnTo>
                    <a:pt x="3776777" y="203546"/>
                  </a:lnTo>
                  <a:lnTo>
                    <a:pt x="3755440" y="224775"/>
                  </a:lnTo>
                  <a:lnTo>
                    <a:pt x="3734102" y="246818"/>
                  </a:lnTo>
                  <a:lnTo>
                    <a:pt x="3712764" y="269615"/>
                  </a:lnTo>
                  <a:lnTo>
                    <a:pt x="3691426" y="293098"/>
                  </a:lnTo>
                  <a:lnTo>
                    <a:pt x="3670089" y="317185"/>
                  </a:lnTo>
                  <a:lnTo>
                    <a:pt x="3648751" y="341787"/>
                  </a:lnTo>
                  <a:lnTo>
                    <a:pt x="3627413" y="366807"/>
                  </a:lnTo>
                  <a:lnTo>
                    <a:pt x="3606076" y="392137"/>
                  </a:lnTo>
                  <a:lnTo>
                    <a:pt x="3584738" y="417668"/>
                  </a:lnTo>
                  <a:lnTo>
                    <a:pt x="3563400" y="443285"/>
                  </a:lnTo>
                  <a:lnTo>
                    <a:pt x="3542062" y="468871"/>
                  </a:lnTo>
                  <a:lnTo>
                    <a:pt x="3520725" y="494312"/>
                  </a:lnTo>
                  <a:lnTo>
                    <a:pt x="3499387" y="519492"/>
                  </a:lnTo>
                  <a:lnTo>
                    <a:pt x="3478049" y="544304"/>
                  </a:lnTo>
                  <a:lnTo>
                    <a:pt x="3456711" y="568644"/>
                  </a:lnTo>
                  <a:lnTo>
                    <a:pt x="3435374" y="592417"/>
                  </a:lnTo>
                  <a:lnTo>
                    <a:pt x="3414036" y="615538"/>
                  </a:lnTo>
                  <a:lnTo>
                    <a:pt x="3392698" y="637929"/>
                  </a:lnTo>
                  <a:lnTo>
                    <a:pt x="3371361" y="659527"/>
                  </a:lnTo>
                  <a:lnTo>
                    <a:pt x="3350023" y="680276"/>
                  </a:lnTo>
                  <a:lnTo>
                    <a:pt x="3328685" y="700135"/>
                  </a:lnTo>
                  <a:lnTo>
                    <a:pt x="3307347" y="719072"/>
                  </a:lnTo>
                  <a:lnTo>
                    <a:pt x="3286010" y="737066"/>
                  </a:lnTo>
                  <a:lnTo>
                    <a:pt x="3264672" y="754106"/>
                  </a:lnTo>
                  <a:lnTo>
                    <a:pt x="3243334" y="770191"/>
                  </a:lnTo>
                  <a:lnTo>
                    <a:pt x="3221996" y="785329"/>
                  </a:lnTo>
                  <a:lnTo>
                    <a:pt x="3200659" y="799533"/>
                  </a:lnTo>
                  <a:lnTo>
                    <a:pt x="3179321" y="812824"/>
                  </a:lnTo>
                  <a:lnTo>
                    <a:pt x="3157983" y="825228"/>
                  </a:lnTo>
                  <a:lnTo>
                    <a:pt x="3136646" y="836777"/>
                  </a:lnTo>
                  <a:lnTo>
                    <a:pt x="3115308" y="847504"/>
                  </a:lnTo>
                  <a:lnTo>
                    <a:pt x="3093970" y="857445"/>
                  </a:lnTo>
                  <a:lnTo>
                    <a:pt x="3072632" y="866639"/>
                  </a:lnTo>
                  <a:lnTo>
                    <a:pt x="3051295" y="875127"/>
                  </a:lnTo>
                  <a:lnTo>
                    <a:pt x="3029957" y="882946"/>
                  </a:lnTo>
                  <a:lnTo>
                    <a:pt x="3008619" y="890138"/>
                  </a:lnTo>
                  <a:lnTo>
                    <a:pt x="2987281" y="896743"/>
                  </a:lnTo>
                  <a:lnTo>
                    <a:pt x="2965944" y="902797"/>
                  </a:lnTo>
                  <a:lnTo>
                    <a:pt x="2944606" y="908340"/>
                  </a:lnTo>
                  <a:lnTo>
                    <a:pt x="2923268" y="913408"/>
                  </a:lnTo>
                  <a:lnTo>
                    <a:pt x="2901931" y="918034"/>
                  </a:lnTo>
                  <a:lnTo>
                    <a:pt x="2880593" y="922252"/>
                  </a:lnTo>
                  <a:lnTo>
                    <a:pt x="2859255" y="926094"/>
                  </a:lnTo>
                  <a:lnTo>
                    <a:pt x="2837917" y="929589"/>
                  </a:lnTo>
                  <a:lnTo>
                    <a:pt x="2816580" y="932764"/>
                  </a:lnTo>
                  <a:lnTo>
                    <a:pt x="2795242" y="935647"/>
                  </a:lnTo>
                  <a:lnTo>
                    <a:pt x="2773904" y="938261"/>
                  </a:lnTo>
                  <a:lnTo>
                    <a:pt x="2752566" y="940629"/>
                  </a:lnTo>
                  <a:lnTo>
                    <a:pt x="2731229" y="942773"/>
                  </a:lnTo>
                  <a:lnTo>
                    <a:pt x="2709891" y="944711"/>
                  </a:lnTo>
                  <a:lnTo>
                    <a:pt x="2688553" y="946463"/>
                  </a:lnTo>
                  <a:lnTo>
                    <a:pt x="2667215" y="948045"/>
                  </a:lnTo>
                  <a:lnTo>
                    <a:pt x="2645878" y="949472"/>
                  </a:lnTo>
                  <a:lnTo>
                    <a:pt x="2624540" y="950759"/>
                  </a:lnTo>
                  <a:lnTo>
                    <a:pt x="2603202" y="951919"/>
                  </a:lnTo>
                  <a:lnTo>
                    <a:pt x="2581865" y="952963"/>
                  </a:lnTo>
                  <a:lnTo>
                    <a:pt x="2560527" y="953903"/>
                  </a:lnTo>
                  <a:lnTo>
                    <a:pt x="2539189" y="954748"/>
                  </a:lnTo>
                  <a:lnTo>
                    <a:pt x="2517851" y="955508"/>
                  </a:lnTo>
                  <a:lnTo>
                    <a:pt x="2496514" y="956191"/>
                  </a:lnTo>
                  <a:lnTo>
                    <a:pt x="2475176" y="956804"/>
                  </a:lnTo>
                  <a:lnTo>
                    <a:pt x="2453838" y="957355"/>
                  </a:lnTo>
                  <a:lnTo>
                    <a:pt x="2432500" y="957849"/>
                  </a:lnTo>
                  <a:lnTo>
                    <a:pt x="2411163" y="958293"/>
                  </a:lnTo>
                  <a:lnTo>
                    <a:pt x="2389825" y="958691"/>
                  </a:lnTo>
                  <a:lnTo>
                    <a:pt x="2368487" y="959047"/>
                  </a:lnTo>
                  <a:lnTo>
                    <a:pt x="2347150" y="959367"/>
                  </a:lnTo>
                  <a:lnTo>
                    <a:pt x="2325812" y="959653"/>
                  </a:lnTo>
                  <a:lnTo>
                    <a:pt x="2304474" y="959910"/>
                  </a:lnTo>
                  <a:lnTo>
                    <a:pt x="2283136" y="960139"/>
                  </a:lnTo>
                  <a:lnTo>
                    <a:pt x="2261799" y="960345"/>
                  </a:lnTo>
                  <a:lnTo>
                    <a:pt x="2240461" y="960529"/>
                  </a:lnTo>
                  <a:lnTo>
                    <a:pt x="2219123" y="960694"/>
                  </a:lnTo>
                  <a:lnTo>
                    <a:pt x="2197785" y="960841"/>
                  </a:lnTo>
                  <a:lnTo>
                    <a:pt x="2176448" y="960973"/>
                  </a:lnTo>
                  <a:lnTo>
                    <a:pt x="2155110" y="961091"/>
                  </a:lnTo>
                  <a:lnTo>
                    <a:pt x="2133772" y="961197"/>
                  </a:lnTo>
                  <a:lnTo>
                    <a:pt x="2112435" y="961291"/>
                  </a:lnTo>
                  <a:lnTo>
                    <a:pt x="2091097" y="961376"/>
                  </a:lnTo>
                  <a:lnTo>
                    <a:pt x="2069759" y="961451"/>
                  </a:lnTo>
                  <a:lnTo>
                    <a:pt x="2048421" y="961519"/>
                  </a:lnTo>
                  <a:lnTo>
                    <a:pt x="2027084" y="961579"/>
                  </a:lnTo>
                  <a:lnTo>
                    <a:pt x="2005746" y="961633"/>
                  </a:lnTo>
                  <a:lnTo>
                    <a:pt x="1984408" y="961681"/>
                  </a:lnTo>
                  <a:lnTo>
                    <a:pt x="1963070" y="961724"/>
                  </a:lnTo>
                  <a:lnTo>
                    <a:pt x="1941733" y="961763"/>
                  </a:lnTo>
                  <a:lnTo>
                    <a:pt x="1920395" y="961797"/>
                  </a:lnTo>
                  <a:lnTo>
                    <a:pt x="1899057" y="961828"/>
                  </a:lnTo>
                  <a:lnTo>
                    <a:pt x="1877720" y="961855"/>
                  </a:lnTo>
                  <a:lnTo>
                    <a:pt x="1856382" y="961880"/>
                  </a:lnTo>
                  <a:lnTo>
                    <a:pt x="1835044" y="961902"/>
                  </a:lnTo>
                  <a:lnTo>
                    <a:pt x="1813706" y="961921"/>
                  </a:lnTo>
                  <a:lnTo>
                    <a:pt x="1792369" y="961939"/>
                  </a:lnTo>
                  <a:lnTo>
                    <a:pt x="1771031" y="961955"/>
                  </a:lnTo>
                  <a:lnTo>
                    <a:pt x="1749693" y="961968"/>
                  </a:lnTo>
                  <a:lnTo>
                    <a:pt x="1728355" y="961981"/>
                  </a:lnTo>
                  <a:lnTo>
                    <a:pt x="1707018" y="961992"/>
                  </a:lnTo>
                  <a:lnTo>
                    <a:pt x="1685680" y="962002"/>
                  </a:lnTo>
                  <a:lnTo>
                    <a:pt x="1664342" y="962011"/>
                  </a:lnTo>
                  <a:lnTo>
                    <a:pt x="1643005" y="962019"/>
                  </a:lnTo>
                  <a:lnTo>
                    <a:pt x="1621667" y="962026"/>
                  </a:lnTo>
                  <a:lnTo>
                    <a:pt x="1600329" y="962032"/>
                  </a:lnTo>
                  <a:lnTo>
                    <a:pt x="1578991" y="962038"/>
                  </a:lnTo>
                  <a:lnTo>
                    <a:pt x="1557654" y="962043"/>
                  </a:lnTo>
                  <a:lnTo>
                    <a:pt x="1536316" y="962047"/>
                  </a:lnTo>
                  <a:lnTo>
                    <a:pt x="1514978" y="962051"/>
                  </a:lnTo>
                  <a:lnTo>
                    <a:pt x="1493640" y="962055"/>
                  </a:lnTo>
                  <a:lnTo>
                    <a:pt x="1472303" y="962058"/>
                  </a:lnTo>
                  <a:lnTo>
                    <a:pt x="1450965" y="962061"/>
                  </a:lnTo>
                  <a:lnTo>
                    <a:pt x="1429627" y="962063"/>
                  </a:lnTo>
                  <a:lnTo>
                    <a:pt x="1408290" y="962066"/>
                  </a:lnTo>
                  <a:lnTo>
                    <a:pt x="1386952" y="962068"/>
                  </a:lnTo>
                  <a:lnTo>
                    <a:pt x="1365614" y="962070"/>
                  </a:lnTo>
                  <a:lnTo>
                    <a:pt x="1344276" y="962071"/>
                  </a:lnTo>
                  <a:lnTo>
                    <a:pt x="1322939" y="962073"/>
                  </a:lnTo>
                  <a:lnTo>
                    <a:pt x="1301601" y="962074"/>
                  </a:lnTo>
                  <a:lnTo>
                    <a:pt x="1280263" y="962075"/>
                  </a:lnTo>
                  <a:lnTo>
                    <a:pt x="1258925" y="962076"/>
                  </a:lnTo>
                  <a:lnTo>
                    <a:pt x="1237588" y="962077"/>
                  </a:lnTo>
                  <a:lnTo>
                    <a:pt x="1216250" y="962078"/>
                  </a:lnTo>
                  <a:lnTo>
                    <a:pt x="1194912" y="962078"/>
                  </a:lnTo>
                  <a:lnTo>
                    <a:pt x="1173575" y="962079"/>
                  </a:lnTo>
                  <a:lnTo>
                    <a:pt x="1152237" y="962080"/>
                  </a:lnTo>
                  <a:lnTo>
                    <a:pt x="1130899" y="962080"/>
                  </a:lnTo>
                  <a:lnTo>
                    <a:pt x="1109561" y="962081"/>
                  </a:lnTo>
                  <a:lnTo>
                    <a:pt x="1088224" y="962081"/>
                  </a:lnTo>
                  <a:lnTo>
                    <a:pt x="1066886" y="962081"/>
                  </a:lnTo>
                  <a:lnTo>
                    <a:pt x="1045548" y="962082"/>
                  </a:lnTo>
                  <a:lnTo>
                    <a:pt x="1024210" y="962082"/>
                  </a:lnTo>
                  <a:lnTo>
                    <a:pt x="1002873" y="962082"/>
                  </a:lnTo>
                  <a:lnTo>
                    <a:pt x="981535" y="962083"/>
                  </a:lnTo>
                  <a:lnTo>
                    <a:pt x="960197" y="962083"/>
                  </a:lnTo>
                  <a:lnTo>
                    <a:pt x="938860" y="962083"/>
                  </a:lnTo>
                  <a:lnTo>
                    <a:pt x="917522" y="962083"/>
                  </a:lnTo>
                  <a:lnTo>
                    <a:pt x="896184" y="962083"/>
                  </a:lnTo>
                  <a:lnTo>
                    <a:pt x="874846" y="962083"/>
                  </a:lnTo>
                  <a:lnTo>
                    <a:pt x="853509" y="962084"/>
                  </a:lnTo>
                  <a:lnTo>
                    <a:pt x="832171" y="962084"/>
                  </a:lnTo>
                  <a:lnTo>
                    <a:pt x="810833" y="962084"/>
                  </a:lnTo>
                  <a:lnTo>
                    <a:pt x="789495" y="962084"/>
                  </a:lnTo>
                  <a:lnTo>
                    <a:pt x="768158" y="962084"/>
                  </a:lnTo>
                  <a:lnTo>
                    <a:pt x="746820" y="962084"/>
                  </a:lnTo>
                  <a:lnTo>
                    <a:pt x="725482" y="962084"/>
                  </a:lnTo>
                  <a:lnTo>
                    <a:pt x="704145" y="962084"/>
                  </a:lnTo>
                  <a:lnTo>
                    <a:pt x="682807" y="962084"/>
                  </a:lnTo>
                  <a:lnTo>
                    <a:pt x="661469" y="962084"/>
                  </a:lnTo>
                  <a:lnTo>
                    <a:pt x="640131" y="962084"/>
                  </a:lnTo>
                  <a:lnTo>
                    <a:pt x="618794" y="962084"/>
                  </a:lnTo>
                  <a:lnTo>
                    <a:pt x="597456" y="962084"/>
                  </a:lnTo>
                  <a:lnTo>
                    <a:pt x="576118" y="962084"/>
                  </a:lnTo>
                  <a:lnTo>
                    <a:pt x="554780" y="962084"/>
                  </a:lnTo>
                  <a:lnTo>
                    <a:pt x="533443" y="962084"/>
                  </a:lnTo>
                  <a:lnTo>
                    <a:pt x="512105" y="962084"/>
                  </a:lnTo>
                  <a:lnTo>
                    <a:pt x="490767" y="962084"/>
                  </a:lnTo>
                  <a:lnTo>
                    <a:pt x="469430" y="962084"/>
                  </a:lnTo>
                  <a:lnTo>
                    <a:pt x="448092" y="962084"/>
                  </a:lnTo>
                  <a:lnTo>
                    <a:pt x="426754" y="962084"/>
                  </a:lnTo>
                  <a:lnTo>
                    <a:pt x="405416" y="962084"/>
                  </a:lnTo>
                  <a:lnTo>
                    <a:pt x="384079" y="962084"/>
                  </a:lnTo>
                  <a:lnTo>
                    <a:pt x="362741" y="962084"/>
                  </a:lnTo>
                  <a:lnTo>
                    <a:pt x="341403" y="962084"/>
                  </a:lnTo>
                  <a:lnTo>
                    <a:pt x="320065" y="962084"/>
                  </a:lnTo>
                  <a:lnTo>
                    <a:pt x="298728" y="962084"/>
                  </a:lnTo>
                  <a:lnTo>
                    <a:pt x="277390" y="962084"/>
                  </a:lnTo>
                  <a:lnTo>
                    <a:pt x="256052" y="962084"/>
                  </a:lnTo>
                  <a:lnTo>
                    <a:pt x="234715" y="962084"/>
                  </a:lnTo>
                  <a:lnTo>
                    <a:pt x="213377" y="962084"/>
                  </a:lnTo>
                  <a:lnTo>
                    <a:pt x="192039" y="962084"/>
                  </a:lnTo>
                  <a:lnTo>
                    <a:pt x="170701" y="962084"/>
                  </a:lnTo>
                  <a:lnTo>
                    <a:pt x="149364" y="962085"/>
                  </a:lnTo>
                  <a:lnTo>
                    <a:pt x="128026" y="962085"/>
                  </a:lnTo>
                  <a:lnTo>
                    <a:pt x="106688" y="962085"/>
                  </a:lnTo>
                  <a:lnTo>
                    <a:pt x="85350" y="962085"/>
                  </a:lnTo>
                  <a:lnTo>
                    <a:pt x="64013" y="962085"/>
                  </a:lnTo>
                  <a:lnTo>
                    <a:pt x="42675" y="962085"/>
                  </a:lnTo>
                  <a:lnTo>
                    <a:pt x="21337" y="962085"/>
                  </a:lnTo>
                  <a:close/>
                </a:path>
              </a:pathLst>
            </a:custGeom>
            <a:solidFill>
              <a:srgbClr val="009DB2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l1016"/>
            <p:cNvSpPr/>
            <p:nvPr/>
          </p:nvSpPr>
          <p:spPr>
            <a:xfrm>
              <a:off x="4848104" y="6231132"/>
              <a:ext cx="3862128" cy="962084"/>
            </a:xfrm>
            <a:custGeom>
              <a:avLst/>
              <a:pathLst>
                <a:path w="3862128" h="962084">
                  <a:moveTo>
                    <a:pt x="0" y="962084"/>
                  </a:moveTo>
                  <a:lnTo>
                    <a:pt x="21337" y="962084"/>
                  </a:lnTo>
                  <a:lnTo>
                    <a:pt x="42675" y="962084"/>
                  </a:lnTo>
                  <a:lnTo>
                    <a:pt x="64013" y="962084"/>
                  </a:lnTo>
                  <a:lnTo>
                    <a:pt x="85350" y="962084"/>
                  </a:lnTo>
                  <a:lnTo>
                    <a:pt x="106688" y="962084"/>
                  </a:lnTo>
                  <a:lnTo>
                    <a:pt x="128026" y="962084"/>
                  </a:lnTo>
                  <a:lnTo>
                    <a:pt x="149364" y="962084"/>
                  </a:lnTo>
                  <a:lnTo>
                    <a:pt x="170701" y="962084"/>
                  </a:lnTo>
                  <a:lnTo>
                    <a:pt x="192039" y="962084"/>
                  </a:lnTo>
                  <a:lnTo>
                    <a:pt x="213377" y="962084"/>
                  </a:lnTo>
                  <a:lnTo>
                    <a:pt x="234715" y="962084"/>
                  </a:lnTo>
                  <a:lnTo>
                    <a:pt x="256052" y="962084"/>
                  </a:lnTo>
                  <a:lnTo>
                    <a:pt x="277390" y="962084"/>
                  </a:lnTo>
                  <a:lnTo>
                    <a:pt x="298728" y="962084"/>
                  </a:lnTo>
                  <a:lnTo>
                    <a:pt x="320065" y="962084"/>
                  </a:lnTo>
                  <a:lnTo>
                    <a:pt x="341403" y="962084"/>
                  </a:lnTo>
                  <a:lnTo>
                    <a:pt x="362741" y="962084"/>
                  </a:lnTo>
                  <a:lnTo>
                    <a:pt x="384079" y="962084"/>
                  </a:lnTo>
                  <a:lnTo>
                    <a:pt x="405416" y="962084"/>
                  </a:lnTo>
                  <a:lnTo>
                    <a:pt x="426754" y="962084"/>
                  </a:lnTo>
                  <a:lnTo>
                    <a:pt x="448092" y="962084"/>
                  </a:lnTo>
                  <a:lnTo>
                    <a:pt x="469430" y="962083"/>
                  </a:lnTo>
                  <a:lnTo>
                    <a:pt x="490767" y="962083"/>
                  </a:lnTo>
                  <a:lnTo>
                    <a:pt x="512105" y="962083"/>
                  </a:lnTo>
                  <a:lnTo>
                    <a:pt x="533443" y="962083"/>
                  </a:lnTo>
                  <a:lnTo>
                    <a:pt x="554780" y="962083"/>
                  </a:lnTo>
                  <a:lnTo>
                    <a:pt x="576118" y="962083"/>
                  </a:lnTo>
                  <a:lnTo>
                    <a:pt x="597456" y="962083"/>
                  </a:lnTo>
                  <a:lnTo>
                    <a:pt x="618794" y="962082"/>
                  </a:lnTo>
                  <a:lnTo>
                    <a:pt x="640131" y="962082"/>
                  </a:lnTo>
                  <a:lnTo>
                    <a:pt x="661469" y="962082"/>
                  </a:lnTo>
                  <a:lnTo>
                    <a:pt x="682807" y="962082"/>
                  </a:lnTo>
                  <a:lnTo>
                    <a:pt x="704145" y="962081"/>
                  </a:lnTo>
                  <a:lnTo>
                    <a:pt x="725482" y="962081"/>
                  </a:lnTo>
                  <a:lnTo>
                    <a:pt x="746820" y="962081"/>
                  </a:lnTo>
                  <a:lnTo>
                    <a:pt x="768158" y="962080"/>
                  </a:lnTo>
                  <a:lnTo>
                    <a:pt x="789495" y="962080"/>
                  </a:lnTo>
                  <a:lnTo>
                    <a:pt x="810833" y="962080"/>
                  </a:lnTo>
                  <a:lnTo>
                    <a:pt x="832171" y="962079"/>
                  </a:lnTo>
                  <a:lnTo>
                    <a:pt x="853509" y="962078"/>
                  </a:lnTo>
                  <a:lnTo>
                    <a:pt x="874846" y="962078"/>
                  </a:lnTo>
                  <a:lnTo>
                    <a:pt x="896184" y="962077"/>
                  </a:lnTo>
                  <a:lnTo>
                    <a:pt x="917522" y="962076"/>
                  </a:lnTo>
                  <a:lnTo>
                    <a:pt x="938860" y="962076"/>
                  </a:lnTo>
                  <a:lnTo>
                    <a:pt x="960197" y="962075"/>
                  </a:lnTo>
                  <a:lnTo>
                    <a:pt x="981535" y="962074"/>
                  </a:lnTo>
                  <a:lnTo>
                    <a:pt x="1002873" y="962073"/>
                  </a:lnTo>
                  <a:lnTo>
                    <a:pt x="1024210" y="962071"/>
                  </a:lnTo>
                  <a:lnTo>
                    <a:pt x="1045548" y="962070"/>
                  </a:lnTo>
                  <a:lnTo>
                    <a:pt x="1066886" y="962069"/>
                  </a:lnTo>
                  <a:lnTo>
                    <a:pt x="1088224" y="962067"/>
                  </a:lnTo>
                  <a:lnTo>
                    <a:pt x="1109561" y="962065"/>
                  </a:lnTo>
                  <a:lnTo>
                    <a:pt x="1130899" y="962063"/>
                  </a:lnTo>
                  <a:lnTo>
                    <a:pt x="1152237" y="962061"/>
                  </a:lnTo>
                  <a:lnTo>
                    <a:pt x="1173575" y="962059"/>
                  </a:lnTo>
                  <a:lnTo>
                    <a:pt x="1194912" y="962056"/>
                  </a:lnTo>
                  <a:lnTo>
                    <a:pt x="1216250" y="962053"/>
                  </a:lnTo>
                  <a:lnTo>
                    <a:pt x="1237588" y="962050"/>
                  </a:lnTo>
                  <a:lnTo>
                    <a:pt x="1258925" y="962047"/>
                  </a:lnTo>
                  <a:lnTo>
                    <a:pt x="1280263" y="962043"/>
                  </a:lnTo>
                  <a:lnTo>
                    <a:pt x="1301601" y="962039"/>
                  </a:lnTo>
                  <a:lnTo>
                    <a:pt x="1322939" y="962034"/>
                  </a:lnTo>
                  <a:lnTo>
                    <a:pt x="1344276" y="962029"/>
                  </a:lnTo>
                  <a:lnTo>
                    <a:pt x="1365614" y="962023"/>
                  </a:lnTo>
                  <a:lnTo>
                    <a:pt x="1386952" y="962017"/>
                  </a:lnTo>
                  <a:lnTo>
                    <a:pt x="1408290" y="962010"/>
                  </a:lnTo>
                  <a:lnTo>
                    <a:pt x="1429627" y="962003"/>
                  </a:lnTo>
                  <a:lnTo>
                    <a:pt x="1450965" y="961994"/>
                  </a:lnTo>
                  <a:lnTo>
                    <a:pt x="1472303" y="961985"/>
                  </a:lnTo>
                  <a:lnTo>
                    <a:pt x="1493640" y="961975"/>
                  </a:lnTo>
                  <a:lnTo>
                    <a:pt x="1514978" y="961964"/>
                  </a:lnTo>
                  <a:lnTo>
                    <a:pt x="1536316" y="961952"/>
                  </a:lnTo>
                  <a:lnTo>
                    <a:pt x="1557654" y="961938"/>
                  </a:lnTo>
                  <a:lnTo>
                    <a:pt x="1578991" y="961924"/>
                  </a:lnTo>
                  <a:lnTo>
                    <a:pt x="1600329" y="961907"/>
                  </a:lnTo>
                  <a:lnTo>
                    <a:pt x="1621667" y="961889"/>
                  </a:lnTo>
                  <a:lnTo>
                    <a:pt x="1643005" y="961870"/>
                  </a:lnTo>
                  <a:lnTo>
                    <a:pt x="1664342" y="961848"/>
                  </a:lnTo>
                  <a:lnTo>
                    <a:pt x="1685680" y="961824"/>
                  </a:lnTo>
                  <a:lnTo>
                    <a:pt x="1707018" y="961797"/>
                  </a:lnTo>
                  <a:lnTo>
                    <a:pt x="1728355" y="961768"/>
                  </a:lnTo>
                  <a:lnTo>
                    <a:pt x="1749693" y="961736"/>
                  </a:lnTo>
                  <a:lnTo>
                    <a:pt x="1771031" y="961701"/>
                  </a:lnTo>
                  <a:lnTo>
                    <a:pt x="1792369" y="961662"/>
                  </a:lnTo>
                  <a:lnTo>
                    <a:pt x="1813706" y="961619"/>
                  </a:lnTo>
                  <a:lnTo>
                    <a:pt x="1835044" y="961571"/>
                  </a:lnTo>
                  <a:lnTo>
                    <a:pt x="1856382" y="961519"/>
                  </a:lnTo>
                  <a:lnTo>
                    <a:pt x="1877720" y="961462"/>
                  </a:lnTo>
                  <a:lnTo>
                    <a:pt x="1899057" y="961398"/>
                  </a:lnTo>
                  <a:lnTo>
                    <a:pt x="1920395" y="961329"/>
                  </a:lnTo>
                  <a:lnTo>
                    <a:pt x="1941733" y="961252"/>
                  </a:lnTo>
                  <a:lnTo>
                    <a:pt x="1963070" y="961167"/>
                  </a:lnTo>
                  <a:lnTo>
                    <a:pt x="1984408" y="961073"/>
                  </a:lnTo>
                  <a:lnTo>
                    <a:pt x="2005746" y="960970"/>
                  </a:lnTo>
                  <a:lnTo>
                    <a:pt x="2027084" y="960856"/>
                  </a:lnTo>
                  <a:lnTo>
                    <a:pt x="2048421" y="960731"/>
                  </a:lnTo>
                  <a:lnTo>
                    <a:pt x="2069759" y="960593"/>
                  </a:lnTo>
                  <a:lnTo>
                    <a:pt x="2091097" y="960440"/>
                  </a:lnTo>
                  <a:lnTo>
                    <a:pt x="2112435" y="960272"/>
                  </a:lnTo>
                  <a:lnTo>
                    <a:pt x="2133772" y="960087"/>
                  </a:lnTo>
                  <a:lnTo>
                    <a:pt x="2155110" y="959883"/>
                  </a:lnTo>
                  <a:lnTo>
                    <a:pt x="2176448" y="959657"/>
                  </a:lnTo>
                  <a:lnTo>
                    <a:pt x="2197785" y="959408"/>
                  </a:lnTo>
                  <a:lnTo>
                    <a:pt x="2219123" y="959134"/>
                  </a:lnTo>
                  <a:lnTo>
                    <a:pt x="2240461" y="958831"/>
                  </a:lnTo>
                  <a:lnTo>
                    <a:pt x="2261799" y="958497"/>
                  </a:lnTo>
                  <a:lnTo>
                    <a:pt x="2283136" y="958128"/>
                  </a:lnTo>
                  <a:lnTo>
                    <a:pt x="2304474" y="957721"/>
                  </a:lnTo>
                  <a:lnTo>
                    <a:pt x="2325812" y="957272"/>
                  </a:lnTo>
                  <a:lnTo>
                    <a:pt x="2347150" y="956776"/>
                  </a:lnTo>
                  <a:lnTo>
                    <a:pt x="2368487" y="956229"/>
                  </a:lnTo>
                  <a:lnTo>
                    <a:pt x="2389825" y="955625"/>
                  </a:lnTo>
                  <a:lnTo>
                    <a:pt x="2411163" y="954957"/>
                  </a:lnTo>
                  <a:lnTo>
                    <a:pt x="2432500" y="954220"/>
                  </a:lnTo>
                  <a:lnTo>
                    <a:pt x="2453838" y="953406"/>
                  </a:lnTo>
                  <a:lnTo>
                    <a:pt x="2475176" y="952508"/>
                  </a:lnTo>
                  <a:lnTo>
                    <a:pt x="2496514" y="951514"/>
                  </a:lnTo>
                  <a:lnTo>
                    <a:pt x="2517851" y="950417"/>
                  </a:lnTo>
                  <a:lnTo>
                    <a:pt x="2539189" y="949205"/>
                  </a:lnTo>
                  <a:lnTo>
                    <a:pt x="2560527" y="947866"/>
                  </a:lnTo>
                  <a:lnTo>
                    <a:pt x="2581865" y="946386"/>
                  </a:lnTo>
                  <a:lnTo>
                    <a:pt x="2603202" y="944751"/>
                  </a:lnTo>
                  <a:lnTo>
                    <a:pt x="2624540" y="942944"/>
                  </a:lnTo>
                  <a:lnTo>
                    <a:pt x="2645878" y="940947"/>
                  </a:lnTo>
                  <a:lnTo>
                    <a:pt x="2667215" y="938740"/>
                  </a:lnTo>
                  <a:lnTo>
                    <a:pt x="2688553" y="936301"/>
                  </a:lnTo>
                  <a:lnTo>
                    <a:pt x="2709891" y="933607"/>
                  </a:lnTo>
                  <a:lnTo>
                    <a:pt x="2731229" y="930631"/>
                  </a:lnTo>
                  <a:lnTo>
                    <a:pt x="2752566" y="927344"/>
                  </a:lnTo>
                  <a:lnTo>
                    <a:pt x="2773904" y="923715"/>
                  </a:lnTo>
                  <a:lnTo>
                    <a:pt x="2795242" y="919709"/>
                  </a:lnTo>
                  <a:lnTo>
                    <a:pt x="2816580" y="915290"/>
                  </a:lnTo>
                  <a:lnTo>
                    <a:pt x="2837917" y="910417"/>
                  </a:lnTo>
                  <a:lnTo>
                    <a:pt x="2859255" y="905048"/>
                  </a:lnTo>
                  <a:lnTo>
                    <a:pt x="2880593" y="899135"/>
                  </a:lnTo>
                  <a:lnTo>
                    <a:pt x="2901931" y="892631"/>
                  </a:lnTo>
                  <a:lnTo>
                    <a:pt x="2923268" y="885483"/>
                  </a:lnTo>
                  <a:lnTo>
                    <a:pt x="2944606" y="877638"/>
                  </a:lnTo>
                  <a:lnTo>
                    <a:pt x="2965944" y="869038"/>
                  </a:lnTo>
                  <a:lnTo>
                    <a:pt x="2987281" y="859625"/>
                  </a:lnTo>
                  <a:lnTo>
                    <a:pt x="3008619" y="849342"/>
                  </a:lnTo>
                  <a:lnTo>
                    <a:pt x="3029957" y="838128"/>
                  </a:lnTo>
                  <a:lnTo>
                    <a:pt x="3051295" y="825926"/>
                  </a:lnTo>
                  <a:lnTo>
                    <a:pt x="3072632" y="812680"/>
                  </a:lnTo>
                  <a:lnTo>
                    <a:pt x="3093970" y="798340"/>
                  </a:lnTo>
                  <a:lnTo>
                    <a:pt x="3115308" y="782858"/>
                  </a:lnTo>
                  <a:lnTo>
                    <a:pt x="3136646" y="766197"/>
                  </a:lnTo>
                  <a:lnTo>
                    <a:pt x="3157983" y="748326"/>
                  </a:lnTo>
                  <a:lnTo>
                    <a:pt x="3179321" y="729228"/>
                  </a:lnTo>
                  <a:lnTo>
                    <a:pt x="3200659" y="708898"/>
                  </a:lnTo>
                  <a:lnTo>
                    <a:pt x="3221996" y="687346"/>
                  </a:lnTo>
                  <a:lnTo>
                    <a:pt x="3243334" y="664601"/>
                  </a:lnTo>
                  <a:lnTo>
                    <a:pt x="3264672" y="640708"/>
                  </a:lnTo>
                  <a:lnTo>
                    <a:pt x="3286010" y="615733"/>
                  </a:lnTo>
                  <a:lnTo>
                    <a:pt x="3307347" y="589760"/>
                  </a:lnTo>
                  <a:lnTo>
                    <a:pt x="3328685" y="562894"/>
                  </a:lnTo>
                  <a:lnTo>
                    <a:pt x="3350023" y="535258"/>
                  </a:lnTo>
                  <a:lnTo>
                    <a:pt x="3371361" y="506990"/>
                  </a:lnTo>
                  <a:lnTo>
                    <a:pt x="3392698" y="478245"/>
                  </a:lnTo>
                  <a:lnTo>
                    <a:pt x="3414036" y="449187"/>
                  </a:lnTo>
                  <a:lnTo>
                    <a:pt x="3435374" y="419988"/>
                  </a:lnTo>
                  <a:lnTo>
                    <a:pt x="3456711" y="390825"/>
                  </a:lnTo>
                  <a:lnTo>
                    <a:pt x="3478049" y="361872"/>
                  </a:lnTo>
                  <a:lnTo>
                    <a:pt x="3499387" y="333301"/>
                  </a:lnTo>
                  <a:lnTo>
                    <a:pt x="3520725" y="305273"/>
                  </a:lnTo>
                  <a:lnTo>
                    <a:pt x="3542062" y="277940"/>
                  </a:lnTo>
                  <a:lnTo>
                    <a:pt x="3563400" y="251434"/>
                  </a:lnTo>
                  <a:lnTo>
                    <a:pt x="3584738" y="225876"/>
                  </a:lnTo>
                  <a:lnTo>
                    <a:pt x="3606076" y="201363"/>
                  </a:lnTo>
                  <a:lnTo>
                    <a:pt x="3627413" y="177974"/>
                  </a:lnTo>
                  <a:lnTo>
                    <a:pt x="3648751" y="155770"/>
                  </a:lnTo>
                  <a:lnTo>
                    <a:pt x="3670089" y="134789"/>
                  </a:lnTo>
                  <a:lnTo>
                    <a:pt x="3691426" y="115055"/>
                  </a:lnTo>
                  <a:lnTo>
                    <a:pt x="3712764" y="96571"/>
                  </a:lnTo>
                  <a:lnTo>
                    <a:pt x="3734102" y="79329"/>
                  </a:lnTo>
                  <a:lnTo>
                    <a:pt x="3755440" y="63304"/>
                  </a:lnTo>
                  <a:lnTo>
                    <a:pt x="3776777" y="48464"/>
                  </a:lnTo>
                  <a:lnTo>
                    <a:pt x="3798115" y="34765"/>
                  </a:lnTo>
                  <a:lnTo>
                    <a:pt x="3819453" y="22159"/>
                  </a:lnTo>
                  <a:lnTo>
                    <a:pt x="3840791" y="10589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17" name="pl1017"/>
            <p:cNvSpPr/>
            <p:nvPr/>
          </p:nvSpPr>
          <p:spPr>
            <a:xfrm>
              <a:off x="4848104" y="6358675"/>
              <a:ext cx="3862128" cy="834542"/>
            </a:xfrm>
            <a:custGeom>
              <a:avLst/>
              <a:pathLst>
                <a:path w="3862128" h="834542">
                  <a:moveTo>
                    <a:pt x="3862128" y="0"/>
                  </a:moveTo>
                  <a:lnTo>
                    <a:pt x="3840791" y="17612"/>
                  </a:lnTo>
                  <a:lnTo>
                    <a:pt x="3819453" y="36162"/>
                  </a:lnTo>
                  <a:lnTo>
                    <a:pt x="3798115" y="55634"/>
                  </a:lnTo>
                  <a:lnTo>
                    <a:pt x="3776777" y="76003"/>
                  </a:lnTo>
                  <a:lnTo>
                    <a:pt x="3755440" y="97233"/>
                  </a:lnTo>
                  <a:lnTo>
                    <a:pt x="3734102" y="119276"/>
                  </a:lnTo>
                  <a:lnTo>
                    <a:pt x="3712764" y="142073"/>
                  </a:lnTo>
                  <a:lnTo>
                    <a:pt x="3691426" y="165555"/>
                  </a:lnTo>
                  <a:lnTo>
                    <a:pt x="3670089" y="189642"/>
                  </a:lnTo>
                  <a:lnTo>
                    <a:pt x="3648751" y="214245"/>
                  </a:lnTo>
                  <a:lnTo>
                    <a:pt x="3627413" y="239264"/>
                  </a:lnTo>
                  <a:lnTo>
                    <a:pt x="3606076" y="264595"/>
                  </a:lnTo>
                  <a:lnTo>
                    <a:pt x="3584738" y="290126"/>
                  </a:lnTo>
                  <a:lnTo>
                    <a:pt x="3563400" y="315742"/>
                  </a:lnTo>
                  <a:lnTo>
                    <a:pt x="3542062" y="341329"/>
                  </a:lnTo>
                  <a:lnTo>
                    <a:pt x="3520725" y="366769"/>
                  </a:lnTo>
                  <a:lnTo>
                    <a:pt x="3499387" y="391950"/>
                  </a:lnTo>
                  <a:lnTo>
                    <a:pt x="3478049" y="416761"/>
                  </a:lnTo>
                  <a:lnTo>
                    <a:pt x="3456711" y="441101"/>
                  </a:lnTo>
                  <a:lnTo>
                    <a:pt x="3435374" y="464875"/>
                  </a:lnTo>
                  <a:lnTo>
                    <a:pt x="3414036" y="487995"/>
                  </a:lnTo>
                  <a:lnTo>
                    <a:pt x="3392698" y="510387"/>
                  </a:lnTo>
                  <a:lnTo>
                    <a:pt x="3371361" y="531984"/>
                  </a:lnTo>
                  <a:lnTo>
                    <a:pt x="3350023" y="552734"/>
                  </a:lnTo>
                  <a:lnTo>
                    <a:pt x="3328685" y="572592"/>
                  </a:lnTo>
                  <a:lnTo>
                    <a:pt x="3307347" y="591529"/>
                  </a:lnTo>
                  <a:lnTo>
                    <a:pt x="3286010" y="609523"/>
                  </a:lnTo>
                  <a:lnTo>
                    <a:pt x="3264672" y="626563"/>
                  </a:lnTo>
                  <a:lnTo>
                    <a:pt x="3243334" y="642649"/>
                  </a:lnTo>
                  <a:lnTo>
                    <a:pt x="3221996" y="657786"/>
                  </a:lnTo>
                  <a:lnTo>
                    <a:pt x="3200659" y="671990"/>
                  </a:lnTo>
                  <a:lnTo>
                    <a:pt x="3179321" y="685281"/>
                  </a:lnTo>
                  <a:lnTo>
                    <a:pt x="3157983" y="697686"/>
                  </a:lnTo>
                  <a:lnTo>
                    <a:pt x="3136646" y="709234"/>
                  </a:lnTo>
                  <a:lnTo>
                    <a:pt x="3115308" y="719961"/>
                  </a:lnTo>
                  <a:lnTo>
                    <a:pt x="3093970" y="729902"/>
                  </a:lnTo>
                  <a:lnTo>
                    <a:pt x="3072632" y="739097"/>
                  </a:lnTo>
                  <a:lnTo>
                    <a:pt x="3051295" y="747584"/>
                  </a:lnTo>
                  <a:lnTo>
                    <a:pt x="3029957" y="755404"/>
                  </a:lnTo>
                  <a:lnTo>
                    <a:pt x="3008619" y="762596"/>
                  </a:lnTo>
                  <a:lnTo>
                    <a:pt x="2987281" y="769200"/>
                  </a:lnTo>
                  <a:lnTo>
                    <a:pt x="2965944" y="775255"/>
                  </a:lnTo>
                  <a:lnTo>
                    <a:pt x="2944606" y="780798"/>
                  </a:lnTo>
                  <a:lnTo>
                    <a:pt x="2923268" y="785865"/>
                  </a:lnTo>
                  <a:lnTo>
                    <a:pt x="2901931" y="790491"/>
                  </a:lnTo>
                  <a:lnTo>
                    <a:pt x="2880593" y="794710"/>
                  </a:lnTo>
                  <a:lnTo>
                    <a:pt x="2859255" y="798551"/>
                  </a:lnTo>
                  <a:lnTo>
                    <a:pt x="2837917" y="802046"/>
                  </a:lnTo>
                  <a:lnTo>
                    <a:pt x="2816580" y="805222"/>
                  </a:lnTo>
                  <a:lnTo>
                    <a:pt x="2795242" y="808104"/>
                  </a:lnTo>
                  <a:lnTo>
                    <a:pt x="2773904" y="810718"/>
                  </a:lnTo>
                  <a:lnTo>
                    <a:pt x="2752566" y="813086"/>
                  </a:lnTo>
                  <a:lnTo>
                    <a:pt x="2731229" y="815230"/>
                  </a:lnTo>
                  <a:lnTo>
                    <a:pt x="2709891" y="817169"/>
                  </a:lnTo>
                  <a:lnTo>
                    <a:pt x="2688553" y="818921"/>
                  </a:lnTo>
                  <a:lnTo>
                    <a:pt x="2667215" y="820502"/>
                  </a:lnTo>
                  <a:lnTo>
                    <a:pt x="2645878" y="821930"/>
                  </a:lnTo>
                  <a:lnTo>
                    <a:pt x="2624540" y="823217"/>
                  </a:lnTo>
                  <a:lnTo>
                    <a:pt x="2603202" y="824376"/>
                  </a:lnTo>
                  <a:lnTo>
                    <a:pt x="2581865" y="825420"/>
                  </a:lnTo>
                  <a:lnTo>
                    <a:pt x="2560527" y="826360"/>
                  </a:lnTo>
                  <a:lnTo>
                    <a:pt x="2539189" y="827205"/>
                  </a:lnTo>
                  <a:lnTo>
                    <a:pt x="2517851" y="827965"/>
                  </a:lnTo>
                  <a:lnTo>
                    <a:pt x="2496514" y="828648"/>
                  </a:lnTo>
                  <a:lnTo>
                    <a:pt x="2475176" y="829262"/>
                  </a:lnTo>
                  <a:lnTo>
                    <a:pt x="2453838" y="829813"/>
                  </a:lnTo>
                  <a:lnTo>
                    <a:pt x="2432500" y="830307"/>
                  </a:lnTo>
                  <a:lnTo>
                    <a:pt x="2411163" y="830750"/>
                  </a:lnTo>
                  <a:lnTo>
                    <a:pt x="2389825" y="831148"/>
                  </a:lnTo>
                  <a:lnTo>
                    <a:pt x="2368487" y="831504"/>
                  </a:lnTo>
                  <a:lnTo>
                    <a:pt x="2347150" y="831824"/>
                  </a:lnTo>
                  <a:lnTo>
                    <a:pt x="2325812" y="832110"/>
                  </a:lnTo>
                  <a:lnTo>
                    <a:pt x="2304474" y="832367"/>
                  </a:lnTo>
                  <a:lnTo>
                    <a:pt x="2283136" y="832597"/>
                  </a:lnTo>
                  <a:lnTo>
                    <a:pt x="2261799" y="832802"/>
                  </a:lnTo>
                  <a:lnTo>
                    <a:pt x="2240461" y="832987"/>
                  </a:lnTo>
                  <a:lnTo>
                    <a:pt x="2219123" y="833151"/>
                  </a:lnTo>
                  <a:lnTo>
                    <a:pt x="2197785" y="833299"/>
                  </a:lnTo>
                  <a:lnTo>
                    <a:pt x="2176448" y="833431"/>
                  </a:lnTo>
                  <a:lnTo>
                    <a:pt x="2155110" y="833549"/>
                  </a:lnTo>
                  <a:lnTo>
                    <a:pt x="2133772" y="833654"/>
                  </a:lnTo>
                  <a:lnTo>
                    <a:pt x="2112435" y="833749"/>
                  </a:lnTo>
                  <a:lnTo>
                    <a:pt x="2091097" y="833833"/>
                  </a:lnTo>
                  <a:lnTo>
                    <a:pt x="2069759" y="833909"/>
                  </a:lnTo>
                  <a:lnTo>
                    <a:pt x="2048421" y="833976"/>
                  </a:lnTo>
                  <a:lnTo>
                    <a:pt x="2027084" y="834037"/>
                  </a:lnTo>
                  <a:lnTo>
                    <a:pt x="2005746" y="834091"/>
                  </a:lnTo>
                  <a:lnTo>
                    <a:pt x="1984408" y="834139"/>
                  </a:lnTo>
                  <a:lnTo>
                    <a:pt x="1963070" y="834182"/>
                  </a:lnTo>
                  <a:lnTo>
                    <a:pt x="1941733" y="834220"/>
                  </a:lnTo>
                  <a:lnTo>
                    <a:pt x="1920395" y="834255"/>
                  </a:lnTo>
                  <a:lnTo>
                    <a:pt x="1899057" y="834285"/>
                  </a:lnTo>
                  <a:lnTo>
                    <a:pt x="1877720" y="834313"/>
                  </a:lnTo>
                  <a:lnTo>
                    <a:pt x="1856382" y="834337"/>
                  </a:lnTo>
                  <a:lnTo>
                    <a:pt x="1835044" y="834359"/>
                  </a:lnTo>
                  <a:lnTo>
                    <a:pt x="1813706" y="834379"/>
                  </a:lnTo>
                  <a:lnTo>
                    <a:pt x="1792369" y="834396"/>
                  </a:lnTo>
                  <a:lnTo>
                    <a:pt x="1771031" y="834412"/>
                  </a:lnTo>
                  <a:lnTo>
                    <a:pt x="1749693" y="834426"/>
                  </a:lnTo>
                  <a:lnTo>
                    <a:pt x="1728355" y="834438"/>
                  </a:lnTo>
                  <a:lnTo>
                    <a:pt x="1707018" y="834449"/>
                  </a:lnTo>
                  <a:lnTo>
                    <a:pt x="1685680" y="834459"/>
                  </a:lnTo>
                  <a:lnTo>
                    <a:pt x="1664342" y="834468"/>
                  </a:lnTo>
                  <a:lnTo>
                    <a:pt x="1643005" y="834476"/>
                  </a:lnTo>
                  <a:lnTo>
                    <a:pt x="1621667" y="834483"/>
                  </a:lnTo>
                  <a:lnTo>
                    <a:pt x="1600329" y="834489"/>
                  </a:lnTo>
                  <a:lnTo>
                    <a:pt x="1578991" y="834495"/>
                  </a:lnTo>
                  <a:lnTo>
                    <a:pt x="1557654" y="834500"/>
                  </a:lnTo>
                  <a:lnTo>
                    <a:pt x="1536316" y="834505"/>
                  </a:lnTo>
                  <a:lnTo>
                    <a:pt x="1514978" y="834509"/>
                  </a:lnTo>
                  <a:lnTo>
                    <a:pt x="1493640" y="834512"/>
                  </a:lnTo>
                  <a:lnTo>
                    <a:pt x="1472303" y="834515"/>
                  </a:lnTo>
                  <a:lnTo>
                    <a:pt x="1450965" y="834518"/>
                  </a:lnTo>
                  <a:lnTo>
                    <a:pt x="1429627" y="834521"/>
                  </a:lnTo>
                  <a:lnTo>
                    <a:pt x="1408290" y="834523"/>
                  </a:lnTo>
                  <a:lnTo>
                    <a:pt x="1386952" y="834525"/>
                  </a:lnTo>
                  <a:lnTo>
                    <a:pt x="1365614" y="834527"/>
                  </a:lnTo>
                  <a:lnTo>
                    <a:pt x="1344276" y="834529"/>
                  </a:lnTo>
                  <a:lnTo>
                    <a:pt x="1322939" y="834530"/>
                  </a:lnTo>
                  <a:lnTo>
                    <a:pt x="1301601" y="834531"/>
                  </a:lnTo>
                  <a:lnTo>
                    <a:pt x="1280263" y="834532"/>
                  </a:lnTo>
                  <a:lnTo>
                    <a:pt x="1258925" y="834533"/>
                  </a:lnTo>
                  <a:lnTo>
                    <a:pt x="1237588" y="834534"/>
                  </a:lnTo>
                  <a:lnTo>
                    <a:pt x="1216250" y="834535"/>
                  </a:lnTo>
                  <a:lnTo>
                    <a:pt x="1194912" y="834536"/>
                  </a:lnTo>
                  <a:lnTo>
                    <a:pt x="1173575" y="834537"/>
                  </a:lnTo>
                  <a:lnTo>
                    <a:pt x="1152237" y="834537"/>
                  </a:lnTo>
                  <a:lnTo>
                    <a:pt x="1130899" y="834538"/>
                  </a:lnTo>
                  <a:lnTo>
                    <a:pt x="1109561" y="834538"/>
                  </a:lnTo>
                  <a:lnTo>
                    <a:pt x="1088224" y="834539"/>
                  </a:lnTo>
                  <a:lnTo>
                    <a:pt x="1066886" y="834539"/>
                  </a:lnTo>
                  <a:lnTo>
                    <a:pt x="1045548" y="834539"/>
                  </a:lnTo>
                  <a:lnTo>
                    <a:pt x="1024210" y="834540"/>
                  </a:lnTo>
                  <a:lnTo>
                    <a:pt x="1002873" y="834540"/>
                  </a:lnTo>
                  <a:lnTo>
                    <a:pt x="981535" y="834540"/>
                  </a:lnTo>
                  <a:lnTo>
                    <a:pt x="960197" y="834540"/>
                  </a:lnTo>
                  <a:lnTo>
                    <a:pt x="938860" y="834540"/>
                  </a:lnTo>
                  <a:lnTo>
                    <a:pt x="917522" y="834541"/>
                  </a:lnTo>
                  <a:lnTo>
                    <a:pt x="896184" y="834541"/>
                  </a:lnTo>
                  <a:lnTo>
                    <a:pt x="874846" y="834541"/>
                  </a:lnTo>
                  <a:lnTo>
                    <a:pt x="853509" y="834541"/>
                  </a:lnTo>
                  <a:lnTo>
                    <a:pt x="832171" y="834541"/>
                  </a:lnTo>
                  <a:lnTo>
                    <a:pt x="810833" y="834541"/>
                  </a:lnTo>
                  <a:lnTo>
                    <a:pt x="789495" y="834541"/>
                  </a:lnTo>
                  <a:lnTo>
                    <a:pt x="768158" y="834541"/>
                  </a:lnTo>
                  <a:lnTo>
                    <a:pt x="746820" y="834541"/>
                  </a:lnTo>
                  <a:lnTo>
                    <a:pt x="725482" y="834541"/>
                  </a:lnTo>
                  <a:lnTo>
                    <a:pt x="704145" y="834541"/>
                  </a:lnTo>
                  <a:lnTo>
                    <a:pt x="682807" y="834542"/>
                  </a:lnTo>
                  <a:lnTo>
                    <a:pt x="661469" y="834542"/>
                  </a:lnTo>
                  <a:lnTo>
                    <a:pt x="640131" y="834542"/>
                  </a:lnTo>
                  <a:lnTo>
                    <a:pt x="618794" y="834542"/>
                  </a:lnTo>
                  <a:lnTo>
                    <a:pt x="597456" y="834542"/>
                  </a:lnTo>
                  <a:lnTo>
                    <a:pt x="576118" y="834542"/>
                  </a:lnTo>
                  <a:lnTo>
                    <a:pt x="554780" y="834542"/>
                  </a:lnTo>
                  <a:lnTo>
                    <a:pt x="533443" y="834542"/>
                  </a:lnTo>
                  <a:lnTo>
                    <a:pt x="512105" y="834542"/>
                  </a:lnTo>
                  <a:lnTo>
                    <a:pt x="490767" y="834542"/>
                  </a:lnTo>
                  <a:lnTo>
                    <a:pt x="469430" y="834542"/>
                  </a:lnTo>
                  <a:lnTo>
                    <a:pt x="448092" y="834542"/>
                  </a:lnTo>
                  <a:lnTo>
                    <a:pt x="426754" y="834542"/>
                  </a:lnTo>
                  <a:lnTo>
                    <a:pt x="405416" y="834542"/>
                  </a:lnTo>
                  <a:lnTo>
                    <a:pt x="384079" y="834542"/>
                  </a:lnTo>
                  <a:lnTo>
                    <a:pt x="362741" y="834542"/>
                  </a:lnTo>
                  <a:lnTo>
                    <a:pt x="341403" y="834542"/>
                  </a:lnTo>
                  <a:lnTo>
                    <a:pt x="320065" y="834542"/>
                  </a:lnTo>
                  <a:lnTo>
                    <a:pt x="298728" y="834542"/>
                  </a:lnTo>
                  <a:lnTo>
                    <a:pt x="277390" y="834542"/>
                  </a:lnTo>
                  <a:lnTo>
                    <a:pt x="256052" y="834542"/>
                  </a:lnTo>
                  <a:lnTo>
                    <a:pt x="234715" y="834542"/>
                  </a:lnTo>
                  <a:lnTo>
                    <a:pt x="213377" y="834542"/>
                  </a:lnTo>
                  <a:lnTo>
                    <a:pt x="192039" y="834542"/>
                  </a:lnTo>
                  <a:lnTo>
                    <a:pt x="170701" y="834542"/>
                  </a:lnTo>
                  <a:lnTo>
                    <a:pt x="149364" y="834542"/>
                  </a:lnTo>
                  <a:lnTo>
                    <a:pt x="128026" y="834542"/>
                  </a:lnTo>
                  <a:lnTo>
                    <a:pt x="106688" y="834542"/>
                  </a:lnTo>
                  <a:lnTo>
                    <a:pt x="85350" y="834542"/>
                  </a:lnTo>
                  <a:lnTo>
                    <a:pt x="64013" y="834542"/>
                  </a:lnTo>
                  <a:lnTo>
                    <a:pt x="42675" y="834542"/>
                  </a:lnTo>
                  <a:lnTo>
                    <a:pt x="21337" y="834542"/>
                  </a:lnTo>
                  <a:lnTo>
                    <a:pt x="0" y="834542"/>
                  </a:lnTo>
                  <a:lnTo>
                    <a:pt x="0" y="83454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18" name="pg1018"/>
            <p:cNvSpPr/>
            <p:nvPr/>
          </p:nvSpPr>
          <p:spPr>
            <a:xfrm>
              <a:off x="4848104" y="6257577"/>
              <a:ext cx="3862128" cy="935639"/>
            </a:xfrm>
            <a:custGeom>
              <a:avLst/>
              <a:pathLst>
                <a:path w="3862128" h="935639">
                  <a:moveTo>
                    <a:pt x="0" y="935639"/>
                  </a:moveTo>
                  <a:lnTo>
                    <a:pt x="21337" y="935639"/>
                  </a:lnTo>
                  <a:lnTo>
                    <a:pt x="42675" y="935639"/>
                  </a:lnTo>
                  <a:lnTo>
                    <a:pt x="64013" y="935639"/>
                  </a:lnTo>
                  <a:lnTo>
                    <a:pt x="85350" y="935639"/>
                  </a:lnTo>
                  <a:lnTo>
                    <a:pt x="106688" y="935639"/>
                  </a:lnTo>
                  <a:lnTo>
                    <a:pt x="128026" y="935639"/>
                  </a:lnTo>
                  <a:lnTo>
                    <a:pt x="149364" y="935639"/>
                  </a:lnTo>
                  <a:lnTo>
                    <a:pt x="170701" y="935639"/>
                  </a:lnTo>
                  <a:lnTo>
                    <a:pt x="192039" y="935639"/>
                  </a:lnTo>
                  <a:lnTo>
                    <a:pt x="213377" y="935639"/>
                  </a:lnTo>
                  <a:lnTo>
                    <a:pt x="234715" y="935639"/>
                  </a:lnTo>
                  <a:lnTo>
                    <a:pt x="256052" y="935639"/>
                  </a:lnTo>
                  <a:lnTo>
                    <a:pt x="277390" y="935639"/>
                  </a:lnTo>
                  <a:lnTo>
                    <a:pt x="298728" y="935639"/>
                  </a:lnTo>
                  <a:lnTo>
                    <a:pt x="320065" y="935639"/>
                  </a:lnTo>
                  <a:lnTo>
                    <a:pt x="341403" y="935639"/>
                  </a:lnTo>
                  <a:lnTo>
                    <a:pt x="362741" y="935639"/>
                  </a:lnTo>
                  <a:lnTo>
                    <a:pt x="384079" y="935639"/>
                  </a:lnTo>
                  <a:lnTo>
                    <a:pt x="405416" y="935639"/>
                  </a:lnTo>
                  <a:lnTo>
                    <a:pt x="426754" y="935639"/>
                  </a:lnTo>
                  <a:lnTo>
                    <a:pt x="448092" y="935638"/>
                  </a:lnTo>
                  <a:lnTo>
                    <a:pt x="469430" y="935638"/>
                  </a:lnTo>
                  <a:lnTo>
                    <a:pt x="490767" y="935638"/>
                  </a:lnTo>
                  <a:lnTo>
                    <a:pt x="512105" y="935638"/>
                  </a:lnTo>
                  <a:lnTo>
                    <a:pt x="533443" y="935638"/>
                  </a:lnTo>
                  <a:lnTo>
                    <a:pt x="554780" y="935638"/>
                  </a:lnTo>
                  <a:lnTo>
                    <a:pt x="576118" y="935638"/>
                  </a:lnTo>
                  <a:lnTo>
                    <a:pt x="597456" y="935638"/>
                  </a:lnTo>
                  <a:lnTo>
                    <a:pt x="618794" y="935638"/>
                  </a:lnTo>
                  <a:lnTo>
                    <a:pt x="640131" y="935637"/>
                  </a:lnTo>
                  <a:lnTo>
                    <a:pt x="661469" y="935637"/>
                  </a:lnTo>
                  <a:lnTo>
                    <a:pt x="682807" y="935637"/>
                  </a:lnTo>
                  <a:lnTo>
                    <a:pt x="704145" y="935637"/>
                  </a:lnTo>
                  <a:lnTo>
                    <a:pt x="725482" y="935636"/>
                  </a:lnTo>
                  <a:lnTo>
                    <a:pt x="746820" y="935636"/>
                  </a:lnTo>
                  <a:lnTo>
                    <a:pt x="768158" y="935636"/>
                  </a:lnTo>
                  <a:lnTo>
                    <a:pt x="789495" y="935636"/>
                  </a:lnTo>
                  <a:lnTo>
                    <a:pt x="810833" y="935635"/>
                  </a:lnTo>
                  <a:lnTo>
                    <a:pt x="832171" y="935635"/>
                  </a:lnTo>
                  <a:lnTo>
                    <a:pt x="853509" y="935634"/>
                  </a:lnTo>
                  <a:lnTo>
                    <a:pt x="874846" y="935634"/>
                  </a:lnTo>
                  <a:lnTo>
                    <a:pt x="896184" y="935633"/>
                  </a:lnTo>
                  <a:lnTo>
                    <a:pt x="917522" y="935633"/>
                  </a:lnTo>
                  <a:lnTo>
                    <a:pt x="938860" y="935632"/>
                  </a:lnTo>
                  <a:lnTo>
                    <a:pt x="960197" y="935631"/>
                  </a:lnTo>
                  <a:lnTo>
                    <a:pt x="981535" y="935630"/>
                  </a:lnTo>
                  <a:lnTo>
                    <a:pt x="1002873" y="935629"/>
                  </a:lnTo>
                  <a:lnTo>
                    <a:pt x="1024210" y="935628"/>
                  </a:lnTo>
                  <a:lnTo>
                    <a:pt x="1045548" y="935627"/>
                  </a:lnTo>
                  <a:lnTo>
                    <a:pt x="1066886" y="935626"/>
                  </a:lnTo>
                  <a:lnTo>
                    <a:pt x="1088224" y="935625"/>
                  </a:lnTo>
                  <a:lnTo>
                    <a:pt x="1109561" y="935623"/>
                  </a:lnTo>
                  <a:lnTo>
                    <a:pt x="1130899" y="935622"/>
                  </a:lnTo>
                  <a:lnTo>
                    <a:pt x="1152237" y="935620"/>
                  </a:lnTo>
                  <a:lnTo>
                    <a:pt x="1173575" y="935618"/>
                  </a:lnTo>
                  <a:lnTo>
                    <a:pt x="1194912" y="935616"/>
                  </a:lnTo>
                  <a:lnTo>
                    <a:pt x="1216250" y="935613"/>
                  </a:lnTo>
                  <a:lnTo>
                    <a:pt x="1237588" y="935611"/>
                  </a:lnTo>
                  <a:lnTo>
                    <a:pt x="1258925" y="935608"/>
                  </a:lnTo>
                  <a:lnTo>
                    <a:pt x="1280263" y="935605"/>
                  </a:lnTo>
                  <a:lnTo>
                    <a:pt x="1301601" y="935601"/>
                  </a:lnTo>
                  <a:lnTo>
                    <a:pt x="1322939" y="935597"/>
                  </a:lnTo>
                  <a:lnTo>
                    <a:pt x="1344276" y="935593"/>
                  </a:lnTo>
                  <a:lnTo>
                    <a:pt x="1365614" y="935589"/>
                  </a:lnTo>
                  <a:lnTo>
                    <a:pt x="1386952" y="935583"/>
                  </a:lnTo>
                  <a:lnTo>
                    <a:pt x="1408290" y="935578"/>
                  </a:lnTo>
                  <a:lnTo>
                    <a:pt x="1429627" y="935572"/>
                  </a:lnTo>
                  <a:lnTo>
                    <a:pt x="1450965" y="935565"/>
                  </a:lnTo>
                  <a:lnTo>
                    <a:pt x="1472303" y="935557"/>
                  </a:lnTo>
                  <a:lnTo>
                    <a:pt x="1493640" y="935549"/>
                  </a:lnTo>
                  <a:lnTo>
                    <a:pt x="1514978" y="935540"/>
                  </a:lnTo>
                  <a:lnTo>
                    <a:pt x="1536316" y="935530"/>
                  </a:lnTo>
                  <a:lnTo>
                    <a:pt x="1557654" y="935519"/>
                  </a:lnTo>
                  <a:lnTo>
                    <a:pt x="1578991" y="935506"/>
                  </a:lnTo>
                  <a:lnTo>
                    <a:pt x="1600329" y="935493"/>
                  </a:lnTo>
                  <a:lnTo>
                    <a:pt x="1621667" y="935478"/>
                  </a:lnTo>
                  <a:lnTo>
                    <a:pt x="1643005" y="935462"/>
                  </a:lnTo>
                  <a:lnTo>
                    <a:pt x="1664342" y="935444"/>
                  </a:lnTo>
                  <a:lnTo>
                    <a:pt x="1685680" y="935424"/>
                  </a:lnTo>
                  <a:lnTo>
                    <a:pt x="1707018" y="935402"/>
                  </a:lnTo>
                  <a:lnTo>
                    <a:pt x="1728355" y="935378"/>
                  </a:lnTo>
                  <a:lnTo>
                    <a:pt x="1749693" y="935352"/>
                  </a:lnTo>
                  <a:lnTo>
                    <a:pt x="1771031" y="935323"/>
                  </a:lnTo>
                  <a:lnTo>
                    <a:pt x="1792369" y="935291"/>
                  </a:lnTo>
                  <a:lnTo>
                    <a:pt x="1813706" y="935255"/>
                  </a:lnTo>
                  <a:lnTo>
                    <a:pt x="1835044" y="935216"/>
                  </a:lnTo>
                  <a:lnTo>
                    <a:pt x="1856382" y="935174"/>
                  </a:lnTo>
                  <a:lnTo>
                    <a:pt x="1877720" y="935126"/>
                  </a:lnTo>
                  <a:lnTo>
                    <a:pt x="1899057" y="935074"/>
                  </a:lnTo>
                  <a:lnTo>
                    <a:pt x="1920395" y="935017"/>
                  </a:lnTo>
                  <a:lnTo>
                    <a:pt x="1941733" y="934954"/>
                  </a:lnTo>
                  <a:lnTo>
                    <a:pt x="1963070" y="934884"/>
                  </a:lnTo>
                  <a:lnTo>
                    <a:pt x="1984408" y="934808"/>
                  </a:lnTo>
                  <a:lnTo>
                    <a:pt x="2005746" y="934723"/>
                  </a:lnTo>
                  <a:lnTo>
                    <a:pt x="2027084" y="934630"/>
                  </a:lnTo>
                  <a:lnTo>
                    <a:pt x="2048421" y="934528"/>
                  </a:lnTo>
                  <a:lnTo>
                    <a:pt x="2069759" y="934415"/>
                  </a:lnTo>
                  <a:lnTo>
                    <a:pt x="2091097" y="934290"/>
                  </a:lnTo>
                  <a:lnTo>
                    <a:pt x="2112435" y="934153"/>
                  </a:lnTo>
                  <a:lnTo>
                    <a:pt x="2133772" y="934002"/>
                  </a:lnTo>
                  <a:lnTo>
                    <a:pt x="2155110" y="933835"/>
                  </a:lnTo>
                  <a:lnTo>
                    <a:pt x="2176448" y="933651"/>
                  </a:lnTo>
                  <a:lnTo>
                    <a:pt x="2197785" y="933449"/>
                  </a:lnTo>
                  <a:lnTo>
                    <a:pt x="2219123" y="933225"/>
                  </a:lnTo>
                  <a:lnTo>
                    <a:pt x="2240461" y="932979"/>
                  </a:lnTo>
                  <a:lnTo>
                    <a:pt x="2261799" y="932708"/>
                  </a:lnTo>
                  <a:lnTo>
                    <a:pt x="2283136" y="932409"/>
                  </a:lnTo>
                  <a:lnTo>
                    <a:pt x="2304474" y="932079"/>
                  </a:lnTo>
                  <a:lnTo>
                    <a:pt x="2325812" y="931715"/>
                  </a:lnTo>
                  <a:lnTo>
                    <a:pt x="2347150" y="931314"/>
                  </a:lnTo>
                  <a:lnTo>
                    <a:pt x="2368487" y="930872"/>
                  </a:lnTo>
                  <a:lnTo>
                    <a:pt x="2389825" y="930384"/>
                  </a:lnTo>
                  <a:lnTo>
                    <a:pt x="2411163" y="929845"/>
                  </a:lnTo>
                  <a:lnTo>
                    <a:pt x="2432500" y="929252"/>
                  </a:lnTo>
                  <a:lnTo>
                    <a:pt x="2453838" y="928597"/>
                  </a:lnTo>
                  <a:lnTo>
                    <a:pt x="2475176" y="927874"/>
                  </a:lnTo>
                  <a:lnTo>
                    <a:pt x="2496514" y="927077"/>
                  </a:lnTo>
                  <a:lnTo>
                    <a:pt x="2517851" y="926197"/>
                  </a:lnTo>
                  <a:lnTo>
                    <a:pt x="2539189" y="925226"/>
                  </a:lnTo>
                  <a:lnTo>
                    <a:pt x="2560527" y="924155"/>
                  </a:lnTo>
                  <a:lnTo>
                    <a:pt x="2581865" y="922972"/>
                  </a:lnTo>
                  <a:lnTo>
                    <a:pt x="2603202" y="921667"/>
                  </a:lnTo>
                  <a:lnTo>
                    <a:pt x="2624540" y="920227"/>
                  </a:lnTo>
                  <a:lnTo>
                    <a:pt x="2645878" y="918636"/>
                  </a:lnTo>
                  <a:lnTo>
                    <a:pt x="2667215" y="916881"/>
                  </a:lnTo>
                  <a:lnTo>
                    <a:pt x="2688553" y="914943"/>
                  </a:lnTo>
                  <a:lnTo>
                    <a:pt x="2709891" y="912804"/>
                  </a:lnTo>
                  <a:lnTo>
                    <a:pt x="2731229" y="910443"/>
                  </a:lnTo>
                  <a:lnTo>
                    <a:pt x="2752566" y="907836"/>
                  </a:lnTo>
                  <a:lnTo>
                    <a:pt x="2773904" y="904960"/>
                  </a:lnTo>
                  <a:lnTo>
                    <a:pt x="2795242" y="901785"/>
                  </a:lnTo>
                  <a:lnTo>
                    <a:pt x="2816580" y="898283"/>
                  </a:lnTo>
                  <a:lnTo>
                    <a:pt x="2837917" y="894419"/>
                  </a:lnTo>
                  <a:lnTo>
                    <a:pt x="2859255" y="890160"/>
                  </a:lnTo>
                  <a:lnTo>
                    <a:pt x="2880593" y="885465"/>
                  </a:lnTo>
                  <a:lnTo>
                    <a:pt x="2901931" y="880293"/>
                  </a:lnTo>
                  <a:lnTo>
                    <a:pt x="2923268" y="874599"/>
                  </a:lnTo>
                  <a:lnTo>
                    <a:pt x="2944606" y="868336"/>
                  </a:lnTo>
                  <a:lnTo>
                    <a:pt x="2965944" y="861452"/>
                  </a:lnTo>
                  <a:lnTo>
                    <a:pt x="2987281" y="853894"/>
                  </a:lnTo>
                  <a:lnTo>
                    <a:pt x="3008619" y="845607"/>
                  </a:lnTo>
                  <a:lnTo>
                    <a:pt x="3029957" y="836532"/>
                  </a:lnTo>
                  <a:lnTo>
                    <a:pt x="3051295" y="826610"/>
                  </a:lnTo>
                  <a:lnTo>
                    <a:pt x="3072632" y="815782"/>
                  </a:lnTo>
                  <a:lnTo>
                    <a:pt x="3093970" y="803989"/>
                  </a:lnTo>
                  <a:lnTo>
                    <a:pt x="3115308" y="791174"/>
                  </a:lnTo>
                  <a:lnTo>
                    <a:pt x="3136646" y="777282"/>
                  </a:lnTo>
                  <a:lnTo>
                    <a:pt x="3157983" y="762266"/>
                  </a:lnTo>
                  <a:lnTo>
                    <a:pt x="3179321" y="746081"/>
                  </a:lnTo>
                  <a:lnTo>
                    <a:pt x="3200659" y="728695"/>
                  </a:lnTo>
                  <a:lnTo>
                    <a:pt x="3221996" y="710084"/>
                  </a:lnTo>
                  <a:lnTo>
                    <a:pt x="3243334" y="690238"/>
                  </a:lnTo>
                  <a:lnTo>
                    <a:pt x="3264672" y="669159"/>
                  </a:lnTo>
                  <a:lnTo>
                    <a:pt x="3286010" y="646870"/>
                  </a:lnTo>
                  <a:lnTo>
                    <a:pt x="3307347" y="623408"/>
                  </a:lnTo>
                  <a:lnTo>
                    <a:pt x="3328685" y="598831"/>
                  </a:lnTo>
                  <a:lnTo>
                    <a:pt x="3350023" y="573217"/>
                  </a:lnTo>
                  <a:lnTo>
                    <a:pt x="3371361" y="546663"/>
                  </a:lnTo>
                  <a:lnTo>
                    <a:pt x="3392698" y="519285"/>
                  </a:lnTo>
                  <a:lnTo>
                    <a:pt x="3414036" y="491217"/>
                  </a:lnTo>
                  <a:lnTo>
                    <a:pt x="3435374" y="462608"/>
                  </a:lnTo>
                  <a:lnTo>
                    <a:pt x="3456711" y="433620"/>
                  </a:lnTo>
                  <a:lnTo>
                    <a:pt x="3478049" y="404424"/>
                  </a:lnTo>
                  <a:lnTo>
                    <a:pt x="3499387" y="375195"/>
                  </a:lnTo>
                  <a:lnTo>
                    <a:pt x="3520725" y="346110"/>
                  </a:lnTo>
                  <a:lnTo>
                    <a:pt x="3542062" y="317344"/>
                  </a:lnTo>
                  <a:lnTo>
                    <a:pt x="3563400" y="289063"/>
                  </a:lnTo>
                  <a:lnTo>
                    <a:pt x="3584738" y="261423"/>
                  </a:lnTo>
                  <a:lnTo>
                    <a:pt x="3606076" y="234565"/>
                  </a:lnTo>
                  <a:lnTo>
                    <a:pt x="3627413" y="208615"/>
                  </a:lnTo>
                  <a:lnTo>
                    <a:pt x="3648751" y="183679"/>
                  </a:lnTo>
                  <a:lnTo>
                    <a:pt x="3670089" y="159844"/>
                  </a:lnTo>
                  <a:lnTo>
                    <a:pt x="3691426" y="137177"/>
                  </a:lnTo>
                  <a:lnTo>
                    <a:pt x="3712764" y="115725"/>
                  </a:lnTo>
                  <a:lnTo>
                    <a:pt x="3734102" y="95516"/>
                  </a:lnTo>
                  <a:lnTo>
                    <a:pt x="3755440" y="76562"/>
                  </a:lnTo>
                  <a:lnTo>
                    <a:pt x="3776777" y="58857"/>
                  </a:lnTo>
                  <a:lnTo>
                    <a:pt x="3798115" y="42384"/>
                  </a:lnTo>
                  <a:lnTo>
                    <a:pt x="3819453" y="27111"/>
                  </a:lnTo>
                  <a:lnTo>
                    <a:pt x="3840791" y="12999"/>
                  </a:lnTo>
                  <a:lnTo>
                    <a:pt x="3862128" y="0"/>
                  </a:lnTo>
                  <a:lnTo>
                    <a:pt x="3862128" y="132612"/>
                  </a:lnTo>
                  <a:lnTo>
                    <a:pt x="3840791" y="151837"/>
                  </a:lnTo>
                  <a:lnTo>
                    <a:pt x="3819453" y="171963"/>
                  </a:lnTo>
                  <a:lnTo>
                    <a:pt x="3798115" y="192959"/>
                  </a:lnTo>
                  <a:lnTo>
                    <a:pt x="3776777" y="214778"/>
                  </a:lnTo>
                  <a:lnTo>
                    <a:pt x="3755440" y="237367"/>
                  </a:lnTo>
                  <a:lnTo>
                    <a:pt x="3734102" y="260657"/>
                  </a:lnTo>
                  <a:lnTo>
                    <a:pt x="3712764" y="284573"/>
                  </a:lnTo>
                  <a:lnTo>
                    <a:pt x="3691426" y="309027"/>
                  </a:lnTo>
                  <a:lnTo>
                    <a:pt x="3670089" y="333923"/>
                  </a:lnTo>
                  <a:lnTo>
                    <a:pt x="3648751" y="359158"/>
                  </a:lnTo>
                  <a:lnTo>
                    <a:pt x="3627413" y="384623"/>
                  </a:lnTo>
                  <a:lnTo>
                    <a:pt x="3606076" y="410204"/>
                  </a:lnTo>
                  <a:lnTo>
                    <a:pt x="3584738" y="435787"/>
                  </a:lnTo>
                  <a:lnTo>
                    <a:pt x="3563400" y="461255"/>
                  </a:lnTo>
                  <a:lnTo>
                    <a:pt x="3542062" y="486495"/>
                  </a:lnTo>
                  <a:lnTo>
                    <a:pt x="3520725" y="511398"/>
                  </a:lnTo>
                  <a:lnTo>
                    <a:pt x="3499387" y="535857"/>
                  </a:lnTo>
                  <a:lnTo>
                    <a:pt x="3478049" y="559778"/>
                  </a:lnTo>
                  <a:lnTo>
                    <a:pt x="3456711" y="583071"/>
                  </a:lnTo>
                  <a:lnTo>
                    <a:pt x="3435374" y="605657"/>
                  </a:lnTo>
                  <a:lnTo>
                    <a:pt x="3414036" y="627470"/>
                  </a:lnTo>
                  <a:lnTo>
                    <a:pt x="3392698" y="648452"/>
                  </a:lnTo>
                  <a:lnTo>
                    <a:pt x="3371361" y="668557"/>
                  </a:lnTo>
                  <a:lnTo>
                    <a:pt x="3350023" y="687751"/>
                  </a:lnTo>
                  <a:lnTo>
                    <a:pt x="3328685" y="706011"/>
                  </a:lnTo>
                  <a:lnTo>
                    <a:pt x="3307347" y="723321"/>
                  </a:lnTo>
                  <a:lnTo>
                    <a:pt x="3286010" y="739679"/>
                  </a:lnTo>
                  <a:lnTo>
                    <a:pt x="3264672" y="755088"/>
                  </a:lnTo>
                  <a:lnTo>
                    <a:pt x="3243334" y="769562"/>
                  </a:lnTo>
                  <a:lnTo>
                    <a:pt x="3221996" y="783118"/>
                  </a:lnTo>
                  <a:lnTo>
                    <a:pt x="3200659" y="795781"/>
                  </a:lnTo>
                  <a:lnTo>
                    <a:pt x="3179321" y="807580"/>
                  </a:lnTo>
                  <a:lnTo>
                    <a:pt x="3157983" y="818547"/>
                  </a:lnTo>
                  <a:lnTo>
                    <a:pt x="3136646" y="828719"/>
                  </a:lnTo>
                  <a:lnTo>
                    <a:pt x="3115308" y="838132"/>
                  </a:lnTo>
                  <a:lnTo>
                    <a:pt x="3093970" y="846826"/>
                  </a:lnTo>
                  <a:lnTo>
                    <a:pt x="3072632" y="854839"/>
                  </a:lnTo>
                  <a:lnTo>
                    <a:pt x="3051295" y="862213"/>
                  </a:lnTo>
                  <a:lnTo>
                    <a:pt x="3029957" y="868985"/>
                  </a:lnTo>
                  <a:lnTo>
                    <a:pt x="3008619" y="875195"/>
                  </a:lnTo>
                  <a:lnTo>
                    <a:pt x="2987281" y="880880"/>
                  </a:lnTo>
                  <a:lnTo>
                    <a:pt x="2965944" y="886077"/>
                  </a:lnTo>
                  <a:lnTo>
                    <a:pt x="2944606" y="890821"/>
                  </a:lnTo>
                  <a:lnTo>
                    <a:pt x="2923268" y="895145"/>
                  </a:lnTo>
                  <a:lnTo>
                    <a:pt x="2901931" y="899082"/>
                  </a:lnTo>
                  <a:lnTo>
                    <a:pt x="2880593" y="902661"/>
                  </a:lnTo>
                  <a:lnTo>
                    <a:pt x="2859255" y="905911"/>
                  </a:lnTo>
                  <a:lnTo>
                    <a:pt x="2837917" y="908860"/>
                  </a:lnTo>
                  <a:lnTo>
                    <a:pt x="2816580" y="911531"/>
                  </a:lnTo>
                  <a:lnTo>
                    <a:pt x="2795242" y="913949"/>
                  </a:lnTo>
                  <a:lnTo>
                    <a:pt x="2773904" y="916136"/>
                  </a:lnTo>
                  <a:lnTo>
                    <a:pt x="2752566" y="918112"/>
                  </a:lnTo>
                  <a:lnTo>
                    <a:pt x="2731229" y="919895"/>
                  </a:lnTo>
                  <a:lnTo>
                    <a:pt x="2709891" y="921503"/>
                  </a:lnTo>
                  <a:lnTo>
                    <a:pt x="2688553" y="922953"/>
                  </a:lnTo>
                  <a:lnTo>
                    <a:pt x="2667215" y="924259"/>
                  </a:lnTo>
                  <a:lnTo>
                    <a:pt x="2645878" y="925434"/>
                  </a:lnTo>
                  <a:lnTo>
                    <a:pt x="2624540" y="926490"/>
                  </a:lnTo>
                  <a:lnTo>
                    <a:pt x="2603202" y="927441"/>
                  </a:lnTo>
                  <a:lnTo>
                    <a:pt x="2581865" y="928294"/>
                  </a:lnTo>
                  <a:lnTo>
                    <a:pt x="2560527" y="929061"/>
                  </a:lnTo>
                  <a:lnTo>
                    <a:pt x="2539189" y="929749"/>
                  </a:lnTo>
                  <a:lnTo>
                    <a:pt x="2517851" y="930366"/>
                  </a:lnTo>
                  <a:lnTo>
                    <a:pt x="2496514" y="930920"/>
                  </a:lnTo>
                  <a:lnTo>
                    <a:pt x="2475176" y="931416"/>
                  </a:lnTo>
                  <a:lnTo>
                    <a:pt x="2453838" y="931861"/>
                  </a:lnTo>
                  <a:lnTo>
                    <a:pt x="2432500" y="932260"/>
                  </a:lnTo>
                  <a:lnTo>
                    <a:pt x="2411163" y="932617"/>
                  </a:lnTo>
                  <a:lnTo>
                    <a:pt x="2389825" y="932937"/>
                  </a:lnTo>
                  <a:lnTo>
                    <a:pt x="2368487" y="933223"/>
                  </a:lnTo>
                  <a:lnTo>
                    <a:pt x="2347150" y="933479"/>
                  </a:lnTo>
                  <a:lnTo>
                    <a:pt x="2325812" y="933708"/>
                  </a:lnTo>
                  <a:lnTo>
                    <a:pt x="2304474" y="933914"/>
                  </a:lnTo>
                  <a:lnTo>
                    <a:pt x="2283136" y="934097"/>
                  </a:lnTo>
                  <a:lnTo>
                    <a:pt x="2261799" y="934261"/>
                  </a:lnTo>
                  <a:lnTo>
                    <a:pt x="2240461" y="934408"/>
                  </a:lnTo>
                  <a:lnTo>
                    <a:pt x="2219123" y="934539"/>
                  </a:lnTo>
                  <a:lnTo>
                    <a:pt x="2197785" y="934657"/>
                  </a:lnTo>
                  <a:lnTo>
                    <a:pt x="2176448" y="934761"/>
                  </a:lnTo>
                  <a:lnTo>
                    <a:pt x="2155110" y="934855"/>
                  </a:lnTo>
                  <a:lnTo>
                    <a:pt x="2133772" y="934939"/>
                  </a:lnTo>
                  <a:lnTo>
                    <a:pt x="2112435" y="935014"/>
                  </a:lnTo>
                  <a:lnTo>
                    <a:pt x="2091097" y="935081"/>
                  </a:lnTo>
                  <a:lnTo>
                    <a:pt x="2069759" y="935140"/>
                  </a:lnTo>
                  <a:lnTo>
                    <a:pt x="2048421" y="935194"/>
                  </a:lnTo>
                  <a:lnTo>
                    <a:pt x="2027084" y="935242"/>
                  </a:lnTo>
                  <a:lnTo>
                    <a:pt x="2005746" y="935284"/>
                  </a:lnTo>
                  <a:lnTo>
                    <a:pt x="1984408" y="935322"/>
                  </a:lnTo>
                  <a:lnTo>
                    <a:pt x="1963070" y="935356"/>
                  </a:lnTo>
                  <a:lnTo>
                    <a:pt x="1941733" y="935387"/>
                  </a:lnTo>
                  <a:lnTo>
                    <a:pt x="1920395" y="935414"/>
                  </a:lnTo>
                  <a:lnTo>
                    <a:pt x="1899057" y="935438"/>
                  </a:lnTo>
                  <a:lnTo>
                    <a:pt x="1877720" y="935459"/>
                  </a:lnTo>
                  <a:lnTo>
                    <a:pt x="1856382" y="935479"/>
                  </a:lnTo>
                  <a:lnTo>
                    <a:pt x="1835044" y="935496"/>
                  </a:lnTo>
                  <a:lnTo>
                    <a:pt x="1813706" y="935511"/>
                  </a:lnTo>
                  <a:lnTo>
                    <a:pt x="1792369" y="935525"/>
                  </a:lnTo>
                  <a:lnTo>
                    <a:pt x="1771031" y="935537"/>
                  </a:lnTo>
                  <a:lnTo>
                    <a:pt x="1749693" y="935548"/>
                  </a:lnTo>
                  <a:lnTo>
                    <a:pt x="1728355" y="935558"/>
                  </a:lnTo>
                  <a:lnTo>
                    <a:pt x="1707018" y="935567"/>
                  </a:lnTo>
                  <a:lnTo>
                    <a:pt x="1685680" y="935575"/>
                  </a:lnTo>
                  <a:lnTo>
                    <a:pt x="1664342" y="935582"/>
                  </a:lnTo>
                  <a:lnTo>
                    <a:pt x="1643005" y="935588"/>
                  </a:lnTo>
                  <a:lnTo>
                    <a:pt x="1621667" y="935593"/>
                  </a:lnTo>
                  <a:lnTo>
                    <a:pt x="1600329" y="935598"/>
                  </a:lnTo>
                  <a:lnTo>
                    <a:pt x="1578991" y="935603"/>
                  </a:lnTo>
                  <a:lnTo>
                    <a:pt x="1557654" y="935607"/>
                  </a:lnTo>
                  <a:lnTo>
                    <a:pt x="1536316" y="935610"/>
                  </a:lnTo>
                  <a:lnTo>
                    <a:pt x="1514978" y="935613"/>
                  </a:lnTo>
                  <a:lnTo>
                    <a:pt x="1493640" y="935616"/>
                  </a:lnTo>
                  <a:lnTo>
                    <a:pt x="1472303" y="935619"/>
                  </a:lnTo>
                  <a:lnTo>
                    <a:pt x="1450965" y="935621"/>
                  </a:lnTo>
                  <a:lnTo>
                    <a:pt x="1429627" y="935623"/>
                  </a:lnTo>
                  <a:lnTo>
                    <a:pt x="1408290" y="935625"/>
                  </a:lnTo>
                  <a:lnTo>
                    <a:pt x="1386952" y="935626"/>
                  </a:lnTo>
                  <a:lnTo>
                    <a:pt x="1365614" y="935628"/>
                  </a:lnTo>
                  <a:lnTo>
                    <a:pt x="1344276" y="935629"/>
                  </a:lnTo>
                  <a:lnTo>
                    <a:pt x="1322939" y="935630"/>
                  </a:lnTo>
                  <a:lnTo>
                    <a:pt x="1301601" y="935631"/>
                  </a:lnTo>
                  <a:lnTo>
                    <a:pt x="1280263" y="935632"/>
                  </a:lnTo>
                  <a:lnTo>
                    <a:pt x="1258925" y="935633"/>
                  </a:lnTo>
                  <a:lnTo>
                    <a:pt x="1237588" y="935633"/>
                  </a:lnTo>
                  <a:lnTo>
                    <a:pt x="1216250" y="935634"/>
                  </a:lnTo>
                  <a:lnTo>
                    <a:pt x="1194912" y="935635"/>
                  </a:lnTo>
                  <a:lnTo>
                    <a:pt x="1173575" y="935635"/>
                  </a:lnTo>
                  <a:lnTo>
                    <a:pt x="1152237" y="935636"/>
                  </a:lnTo>
                  <a:lnTo>
                    <a:pt x="1130899" y="935636"/>
                  </a:lnTo>
                  <a:lnTo>
                    <a:pt x="1109561" y="935636"/>
                  </a:lnTo>
                  <a:lnTo>
                    <a:pt x="1088224" y="935637"/>
                  </a:lnTo>
                  <a:lnTo>
                    <a:pt x="1066886" y="935637"/>
                  </a:lnTo>
                  <a:lnTo>
                    <a:pt x="1045548" y="935637"/>
                  </a:lnTo>
                  <a:lnTo>
                    <a:pt x="1024210" y="935637"/>
                  </a:lnTo>
                  <a:lnTo>
                    <a:pt x="1002873" y="935638"/>
                  </a:lnTo>
                  <a:lnTo>
                    <a:pt x="981535" y="935638"/>
                  </a:lnTo>
                  <a:lnTo>
                    <a:pt x="960197" y="935638"/>
                  </a:lnTo>
                  <a:lnTo>
                    <a:pt x="938860" y="935638"/>
                  </a:lnTo>
                  <a:lnTo>
                    <a:pt x="917522" y="935638"/>
                  </a:lnTo>
                  <a:lnTo>
                    <a:pt x="896184" y="935638"/>
                  </a:lnTo>
                  <a:lnTo>
                    <a:pt x="874846" y="935638"/>
                  </a:lnTo>
                  <a:lnTo>
                    <a:pt x="853509" y="935639"/>
                  </a:lnTo>
                  <a:lnTo>
                    <a:pt x="832171" y="935639"/>
                  </a:lnTo>
                  <a:lnTo>
                    <a:pt x="810833" y="935639"/>
                  </a:lnTo>
                  <a:lnTo>
                    <a:pt x="789495" y="935639"/>
                  </a:lnTo>
                  <a:lnTo>
                    <a:pt x="768158" y="935639"/>
                  </a:lnTo>
                  <a:lnTo>
                    <a:pt x="746820" y="935639"/>
                  </a:lnTo>
                  <a:lnTo>
                    <a:pt x="725482" y="935639"/>
                  </a:lnTo>
                  <a:lnTo>
                    <a:pt x="704145" y="935639"/>
                  </a:lnTo>
                  <a:lnTo>
                    <a:pt x="682807" y="935639"/>
                  </a:lnTo>
                  <a:lnTo>
                    <a:pt x="661469" y="935639"/>
                  </a:lnTo>
                  <a:lnTo>
                    <a:pt x="640131" y="935639"/>
                  </a:lnTo>
                  <a:lnTo>
                    <a:pt x="618794" y="935639"/>
                  </a:lnTo>
                  <a:lnTo>
                    <a:pt x="597456" y="935639"/>
                  </a:lnTo>
                  <a:lnTo>
                    <a:pt x="576118" y="935639"/>
                  </a:lnTo>
                  <a:lnTo>
                    <a:pt x="554780" y="935639"/>
                  </a:lnTo>
                  <a:lnTo>
                    <a:pt x="533443" y="935639"/>
                  </a:lnTo>
                  <a:lnTo>
                    <a:pt x="512105" y="935639"/>
                  </a:lnTo>
                  <a:lnTo>
                    <a:pt x="490767" y="935639"/>
                  </a:lnTo>
                  <a:lnTo>
                    <a:pt x="469430" y="935639"/>
                  </a:lnTo>
                  <a:lnTo>
                    <a:pt x="448092" y="935639"/>
                  </a:lnTo>
                  <a:lnTo>
                    <a:pt x="426754" y="935639"/>
                  </a:lnTo>
                  <a:lnTo>
                    <a:pt x="405416" y="935639"/>
                  </a:lnTo>
                  <a:lnTo>
                    <a:pt x="384079" y="935639"/>
                  </a:lnTo>
                  <a:lnTo>
                    <a:pt x="362741" y="935639"/>
                  </a:lnTo>
                  <a:lnTo>
                    <a:pt x="341403" y="935639"/>
                  </a:lnTo>
                  <a:lnTo>
                    <a:pt x="320065" y="935639"/>
                  </a:lnTo>
                  <a:lnTo>
                    <a:pt x="298728" y="935639"/>
                  </a:lnTo>
                  <a:lnTo>
                    <a:pt x="277390" y="935639"/>
                  </a:lnTo>
                  <a:lnTo>
                    <a:pt x="256052" y="935639"/>
                  </a:lnTo>
                  <a:lnTo>
                    <a:pt x="234715" y="935639"/>
                  </a:lnTo>
                  <a:lnTo>
                    <a:pt x="213377" y="935639"/>
                  </a:lnTo>
                  <a:lnTo>
                    <a:pt x="192039" y="935639"/>
                  </a:lnTo>
                  <a:lnTo>
                    <a:pt x="170701" y="935639"/>
                  </a:lnTo>
                  <a:lnTo>
                    <a:pt x="149364" y="935639"/>
                  </a:lnTo>
                  <a:lnTo>
                    <a:pt x="128026" y="935639"/>
                  </a:lnTo>
                  <a:lnTo>
                    <a:pt x="106688" y="935639"/>
                  </a:lnTo>
                  <a:lnTo>
                    <a:pt x="85350" y="935639"/>
                  </a:lnTo>
                  <a:lnTo>
                    <a:pt x="64013" y="935639"/>
                  </a:lnTo>
                  <a:lnTo>
                    <a:pt x="42675" y="935639"/>
                  </a:lnTo>
                  <a:lnTo>
                    <a:pt x="21337" y="935639"/>
                  </a:lnTo>
                  <a:close/>
                </a:path>
              </a:pathLst>
            </a:custGeom>
            <a:solidFill>
              <a:srgbClr val="0099C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l1019"/>
            <p:cNvSpPr/>
            <p:nvPr/>
          </p:nvSpPr>
          <p:spPr>
            <a:xfrm>
              <a:off x="4848104" y="6257577"/>
              <a:ext cx="3862128" cy="935639"/>
            </a:xfrm>
            <a:custGeom>
              <a:avLst/>
              <a:pathLst>
                <a:path w="3862128" h="935639">
                  <a:moveTo>
                    <a:pt x="0" y="935639"/>
                  </a:moveTo>
                  <a:lnTo>
                    <a:pt x="21337" y="935639"/>
                  </a:lnTo>
                  <a:lnTo>
                    <a:pt x="42675" y="935639"/>
                  </a:lnTo>
                  <a:lnTo>
                    <a:pt x="64013" y="935639"/>
                  </a:lnTo>
                  <a:lnTo>
                    <a:pt x="85350" y="935639"/>
                  </a:lnTo>
                  <a:lnTo>
                    <a:pt x="106688" y="935639"/>
                  </a:lnTo>
                  <a:lnTo>
                    <a:pt x="128026" y="935639"/>
                  </a:lnTo>
                  <a:lnTo>
                    <a:pt x="149364" y="935639"/>
                  </a:lnTo>
                  <a:lnTo>
                    <a:pt x="170701" y="935639"/>
                  </a:lnTo>
                  <a:lnTo>
                    <a:pt x="192039" y="935639"/>
                  </a:lnTo>
                  <a:lnTo>
                    <a:pt x="213377" y="935639"/>
                  </a:lnTo>
                  <a:lnTo>
                    <a:pt x="234715" y="935639"/>
                  </a:lnTo>
                  <a:lnTo>
                    <a:pt x="256052" y="935639"/>
                  </a:lnTo>
                  <a:lnTo>
                    <a:pt x="277390" y="935639"/>
                  </a:lnTo>
                  <a:lnTo>
                    <a:pt x="298728" y="935639"/>
                  </a:lnTo>
                  <a:lnTo>
                    <a:pt x="320065" y="935639"/>
                  </a:lnTo>
                  <a:lnTo>
                    <a:pt x="341403" y="935639"/>
                  </a:lnTo>
                  <a:lnTo>
                    <a:pt x="362741" y="935639"/>
                  </a:lnTo>
                  <a:lnTo>
                    <a:pt x="384079" y="935639"/>
                  </a:lnTo>
                  <a:lnTo>
                    <a:pt x="405416" y="935639"/>
                  </a:lnTo>
                  <a:lnTo>
                    <a:pt x="426754" y="935639"/>
                  </a:lnTo>
                  <a:lnTo>
                    <a:pt x="448092" y="935638"/>
                  </a:lnTo>
                  <a:lnTo>
                    <a:pt x="469430" y="935638"/>
                  </a:lnTo>
                  <a:lnTo>
                    <a:pt x="490767" y="935638"/>
                  </a:lnTo>
                  <a:lnTo>
                    <a:pt x="512105" y="935638"/>
                  </a:lnTo>
                  <a:lnTo>
                    <a:pt x="533443" y="935638"/>
                  </a:lnTo>
                  <a:lnTo>
                    <a:pt x="554780" y="935638"/>
                  </a:lnTo>
                  <a:lnTo>
                    <a:pt x="576118" y="935638"/>
                  </a:lnTo>
                  <a:lnTo>
                    <a:pt x="597456" y="935638"/>
                  </a:lnTo>
                  <a:lnTo>
                    <a:pt x="618794" y="935638"/>
                  </a:lnTo>
                  <a:lnTo>
                    <a:pt x="640131" y="935637"/>
                  </a:lnTo>
                  <a:lnTo>
                    <a:pt x="661469" y="935637"/>
                  </a:lnTo>
                  <a:lnTo>
                    <a:pt x="682807" y="935637"/>
                  </a:lnTo>
                  <a:lnTo>
                    <a:pt x="704145" y="935637"/>
                  </a:lnTo>
                  <a:lnTo>
                    <a:pt x="725482" y="935636"/>
                  </a:lnTo>
                  <a:lnTo>
                    <a:pt x="746820" y="935636"/>
                  </a:lnTo>
                  <a:lnTo>
                    <a:pt x="768158" y="935636"/>
                  </a:lnTo>
                  <a:lnTo>
                    <a:pt x="789495" y="935636"/>
                  </a:lnTo>
                  <a:lnTo>
                    <a:pt x="810833" y="935635"/>
                  </a:lnTo>
                  <a:lnTo>
                    <a:pt x="832171" y="935635"/>
                  </a:lnTo>
                  <a:lnTo>
                    <a:pt x="853509" y="935634"/>
                  </a:lnTo>
                  <a:lnTo>
                    <a:pt x="874846" y="935634"/>
                  </a:lnTo>
                  <a:lnTo>
                    <a:pt x="896184" y="935633"/>
                  </a:lnTo>
                  <a:lnTo>
                    <a:pt x="917522" y="935633"/>
                  </a:lnTo>
                  <a:lnTo>
                    <a:pt x="938860" y="935632"/>
                  </a:lnTo>
                  <a:lnTo>
                    <a:pt x="960197" y="935631"/>
                  </a:lnTo>
                  <a:lnTo>
                    <a:pt x="981535" y="935630"/>
                  </a:lnTo>
                  <a:lnTo>
                    <a:pt x="1002873" y="935629"/>
                  </a:lnTo>
                  <a:lnTo>
                    <a:pt x="1024210" y="935628"/>
                  </a:lnTo>
                  <a:lnTo>
                    <a:pt x="1045548" y="935627"/>
                  </a:lnTo>
                  <a:lnTo>
                    <a:pt x="1066886" y="935626"/>
                  </a:lnTo>
                  <a:lnTo>
                    <a:pt x="1088224" y="935625"/>
                  </a:lnTo>
                  <a:lnTo>
                    <a:pt x="1109561" y="935623"/>
                  </a:lnTo>
                  <a:lnTo>
                    <a:pt x="1130899" y="935622"/>
                  </a:lnTo>
                  <a:lnTo>
                    <a:pt x="1152237" y="935620"/>
                  </a:lnTo>
                  <a:lnTo>
                    <a:pt x="1173575" y="935618"/>
                  </a:lnTo>
                  <a:lnTo>
                    <a:pt x="1194912" y="935616"/>
                  </a:lnTo>
                  <a:lnTo>
                    <a:pt x="1216250" y="935613"/>
                  </a:lnTo>
                  <a:lnTo>
                    <a:pt x="1237588" y="935611"/>
                  </a:lnTo>
                  <a:lnTo>
                    <a:pt x="1258925" y="935608"/>
                  </a:lnTo>
                  <a:lnTo>
                    <a:pt x="1280263" y="935605"/>
                  </a:lnTo>
                  <a:lnTo>
                    <a:pt x="1301601" y="935601"/>
                  </a:lnTo>
                  <a:lnTo>
                    <a:pt x="1322939" y="935597"/>
                  </a:lnTo>
                  <a:lnTo>
                    <a:pt x="1344276" y="935593"/>
                  </a:lnTo>
                  <a:lnTo>
                    <a:pt x="1365614" y="935589"/>
                  </a:lnTo>
                  <a:lnTo>
                    <a:pt x="1386952" y="935583"/>
                  </a:lnTo>
                  <a:lnTo>
                    <a:pt x="1408290" y="935578"/>
                  </a:lnTo>
                  <a:lnTo>
                    <a:pt x="1429627" y="935572"/>
                  </a:lnTo>
                  <a:lnTo>
                    <a:pt x="1450965" y="935565"/>
                  </a:lnTo>
                  <a:lnTo>
                    <a:pt x="1472303" y="935557"/>
                  </a:lnTo>
                  <a:lnTo>
                    <a:pt x="1493640" y="935549"/>
                  </a:lnTo>
                  <a:lnTo>
                    <a:pt x="1514978" y="935540"/>
                  </a:lnTo>
                  <a:lnTo>
                    <a:pt x="1536316" y="935530"/>
                  </a:lnTo>
                  <a:lnTo>
                    <a:pt x="1557654" y="935519"/>
                  </a:lnTo>
                  <a:lnTo>
                    <a:pt x="1578991" y="935506"/>
                  </a:lnTo>
                  <a:lnTo>
                    <a:pt x="1600329" y="935493"/>
                  </a:lnTo>
                  <a:lnTo>
                    <a:pt x="1621667" y="935478"/>
                  </a:lnTo>
                  <a:lnTo>
                    <a:pt x="1643005" y="935462"/>
                  </a:lnTo>
                  <a:lnTo>
                    <a:pt x="1664342" y="935444"/>
                  </a:lnTo>
                  <a:lnTo>
                    <a:pt x="1685680" y="935424"/>
                  </a:lnTo>
                  <a:lnTo>
                    <a:pt x="1707018" y="935402"/>
                  </a:lnTo>
                  <a:lnTo>
                    <a:pt x="1728355" y="935378"/>
                  </a:lnTo>
                  <a:lnTo>
                    <a:pt x="1749693" y="935352"/>
                  </a:lnTo>
                  <a:lnTo>
                    <a:pt x="1771031" y="935323"/>
                  </a:lnTo>
                  <a:lnTo>
                    <a:pt x="1792369" y="935291"/>
                  </a:lnTo>
                  <a:lnTo>
                    <a:pt x="1813706" y="935255"/>
                  </a:lnTo>
                  <a:lnTo>
                    <a:pt x="1835044" y="935216"/>
                  </a:lnTo>
                  <a:lnTo>
                    <a:pt x="1856382" y="935174"/>
                  </a:lnTo>
                  <a:lnTo>
                    <a:pt x="1877720" y="935126"/>
                  </a:lnTo>
                  <a:lnTo>
                    <a:pt x="1899057" y="935074"/>
                  </a:lnTo>
                  <a:lnTo>
                    <a:pt x="1920395" y="935017"/>
                  </a:lnTo>
                  <a:lnTo>
                    <a:pt x="1941733" y="934954"/>
                  </a:lnTo>
                  <a:lnTo>
                    <a:pt x="1963070" y="934884"/>
                  </a:lnTo>
                  <a:lnTo>
                    <a:pt x="1984408" y="934808"/>
                  </a:lnTo>
                  <a:lnTo>
                    <a:pt x="2005746" y="934723"/>
                  </a:lnTo>
                  <a:lnTo>
                    <a:pt x="2027084" y="934630"/>
                  </a:lnTo>
                  <a:lnTo>
                    <a:pt x="2048421" y="934528"/>
                  </a:lnTo>
                  <a:lnTo>
                    <a:pt x="2069759" y="934415"/>
                  </a:lnTo>
                  <a:lnTo>
                    <a:pt x="2091097" y="934290"/>
                  </a:lnTo>
                  <a:lnTo>
                    <a:pt x="2112435" y="934153"/>
                  </a:lnTo>
                  <a:lnTo>
                    <a:pt x="2133772" y="934002"/>
                  </a:lnTo>
                  <a:lnTo>
                    <a:pt x="2155110" y="933835"/>
                  </a:lnTo>
                  <a:lnTo>
                    <a:pt x="2176448" y="933651"/>
                  </a:lnTo>
                  <a:lnTo>
                    <a:pt x="2197785" y="933449"/>
                  </a:lnTo>
                  <a:lnTo>
                    <a:pt x="2219123" y="933225"/>
                  </a:lnTo>
                  <a:lnTo>
                    <a:pt x="2240461" y="932979"/>
                  </a:lnTo>
                  <a:lnTo>
                    <a:pt x="2261799" y="932708"/>
                  </a:lnTo>
                  <a:lnTo>
                    <a:pt x="2283136" y="932409"/>
                  </a:lnTo>
                  <a:lnTo>
                    <a:pt x="2304474" y="932079"/>
                  </a:lnTo>
                  <a:lnTo>
                    <a:pt x="2325812" y="931715"/>
                  </a:lnTo>
                  <a:lnTo>
                    <a:pt x="2347150" y="931314"/>
                  </a:lnTo>
                  <a:lnTo>
                    <a:pt x="2368487" y="930872"/>
                  </a:lnTo>
                  <a:lnTo>
                    <a:pt x="2389825" y="930384"/>
                  </a:lnTo>
                  <a:lnTo>
                    <a:pt x="2411163" y="929845"/>
                  </a:lnTo>
                  <a:lnTo>
                    <a:pt x="2432500" y="929252"/>
                  </a:lnTo>
                  <a:lnTo>
                    <a:pt x="2453838" y="928597"/>
                  </a:lnTo>
                  <a:lnTo>
                    <a:pt x="2475176" y="927874"/>
                  </a:lnTo>
                  <a:lnTo>
                    <a:pt x="2496514" y="927077"/>
                  </a:lnTo>
                  <a:lnTo>
                    <a:pt x="2517851" y="926197"/>
                  </a:lnTo>
                  <a:lnTo>
                    <a:pt x="2539189" y="925226"/>
                  </a:lnTo>
                  <a:lnTo>
                    <a:pt x="2560527" y="924155"/>
                  </a:lnTo>
                  <a:lnTo>
                    <a:pt x="2581865" y="922972"/>
                  </a:lnTo>
                  <a:lnTo>
                    <a:pt x="2603202" y="921667"/>
                  </a:lnTo>
                  <a:lnTo>
                    <a:pt x="2624540" y="920227"/>
                  </a:lnTo>
                  <a:lnTo>
                    <a:pt x="2645878" y="918636"/>
                  </a:lnTo>
                  <a:lnTo>
                    <a:pt x="2667215" y="916881"/>
                  </a:lnTo>
                  <a:lnTo>
                    <a:pt x="2688553" y="914943"/>
                  </a:lnTo>
                  <a:lnTo>
                    <a:pt x="2709891" y="912804"/>
                  </a:lnTo>
                  <a:lnTo>
                    <a:pt x="2731229" y="910443"/>
                  </a:lnTo>
                  <a:lnTo>
                    <a:pt x="2752566" y="907836"/>
                  </a:lnTo>
                  <a:lnTo>
                    <a:pt x="2773904" y="904960"/>
                  </a:lnTo>
                  <a:lnTo>
                    <a:pt x="2795242" y="901785"/>
                  </a:lnTo>
                  <a:lnTo>
                    <a:pt x="2816580" y="898283"/>
                  </a:lnTo>
                  <a:lnTo>
                    <a:pt x="2837917" y="894419"/>
                  </a:lnTo>
                  <a:lnTo>
                    <a:pt x="2859255" y="890160"/>
                  </a:lnTo>
                  <a:lnTo>
                    <a:pt x="2880593" y="885465"/>
                  </a:lnTo>
                  <a:lnTo>
                    <a:pt x="2901931" y="880293"/>
                  </a:lnTo>
                  <a:lnTo>
                    <a:pt x="2923268" y="874599"/>
                  </a:lnTo>
                  <a:lnTo>
                    <a:pt x="2944606" y="868336"/>
                  </a:lnTo>
                  <a:lnTo>
                    <a:pt x="2965944" y="861452"/>
                  </a:lnTo>
                  <a:lnTo>
                    <a:pt x="2987281" y="853894"/>
                  </a:lnTo>
                  <a:lnTo>
                    <a:pt x="3008619" y="845607"/>
                  </a:lnTo>
                  <a:lnTo>
                    <a:pt x="3029957" y="836532"/>
                  </a:lnTo>
                  <a:lnTo>
                    <a:pt x="3051295" y="826610"/>
                  </a:lnTo>
                  <a:lnTo>
                    <a:pt x="3072632" y="815782"/>
                  </a:lnTo>
                  <a:lnTo>
                    <a:pt x="3093970" y="803989"/>
                  </a:lnTo>
                  <a:lnTo>
                    <a:pt x="3115308" y="791174"/>
                  </a:lnTo>
                  <a:lnTo>
                    <a:pt x="3136646" y="777282"/>
                  </a:lnTo>
                  <a:lnTo>
                    <a:pt x="3157983" y="762266"/>
                  </a:lnTo>
                  <a:lnTo>
                    <a:pt x="3179321" y="746081"/>
                  </a:lnTo>
                  <a:lnTo>
                    <a:pt x="3200659" y="728695"/>
                  </a:lnTo>
                  <a:lnTo>
                    <a:pt x="3221996" y="710084"/>
                  </a:lnTo>
                  <a:lnTo>
                    <a:pt x="3243334" y="690238"/>
                  </a:lnTo>
                  <a:lnTo>
                    <a:pt x="3264672" y="669159"/>
                  </a:lnTo>
                  <a:lnTo>
                    <a:pt x="3286010" y="646870"/>
                  </a:lnTo>
                  <a:lnTo>
                    <a:pt x="3307347" y="623408"/>
                  </a:lnTo>
                  <a:lnTo>
                    <a:pt x="3328685" y="598831"/>
                  </a:lnTo>
                  <a:lnTo>
                    <a:pt x="3350023" y="573217"/>
                  </a:lnTo>
                  <a:lnTo>
                    <a:pt x="3371361" y="546663"/>
                  </a:lnTo>
                  <a:lnTo>
                    <a:pt x="3392698" y="519285"/>
                  </a:lnTo>
                  <a:lnTo>
                    <a:pt x="3414036" y="491217"/>
                  </a:lnTo>
                  <a:lnTo>
                    <a:pt x="3435374" y="462608"/>
                  </a:lnTo>
                  <a:lnTo>
                    <a:pt x="3456711" y="433620"/>
                  </a:lnTo>
                  <a:lnTo>
                    <a:pt x="3478049" y="404424"/>
                  </a:lnTo>
                  <a:lnTo>
                    <a:pt x="3499387" y="375195"/>
                  </a:lnTo>
                  <a:lnTo>
                    <a:pt x="3520725" y="346110"/>
                  </a:lnTo>
                  <a:lnTo>
                    <a:pt x="3542062" y="317344"/>
                  </a:lnTo>
                  <a:lnTo>
                    <a:pt x="3563400" y="289063"/>
                  </a:lnTo>
                  <a:lnTo>
                    <a:pt x="3584738" y="261423"/>
                  </a:lnTo>
                  <a:lnTo>
                    <a:pt x="3606076" y="234565"/>
                  </a:lnTo>
                  <a:lnTo>
                    <a:pt x="3627413" y="208615"/>
                  </a:lnTo>
                  <a:lnTo>
                    <a:pt x="3648751" y="183679"/>
                  </a:lnTo>
                  <a:lnTo>
                    <a:pt x="3670089" y="159844"/>
                  </a:lnTo>
                  <a:lnTo>
                    <a:pt x="3691426" y="137177"/>
                  </a:lnTo>
                  <a:lnTo>
                    <a:pt x="3712764" y="115725"/>
                  </a:lnTo>
                  <a:lnTo>
                    <a:pt x="3734102" y="95516"/>
                  </a:lnTo>
                  <a:lnTo>
                    <a:pt x="3755440" y="76562"/>
                  </a:lnTo>
                  <a:lnTo>
                    <a:pt x="3776777" y="58857"/>
                  </a:lnTo>
                  <a:lnTo>
                    <a:pt x="3798115" y="42384"/>
                  </a:lnTo>
                  <a:lnTo>
                    <a:pt x="3819453" y="27111"/>
                  </a:lnTo>
                  <a:lnTo>
                    <a:pt x="3840791" y="12999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20" name="pl1020"/>
            <p:cNvSpPr/>
            <p:nvPr/>
          </p:nvSpPr>
          <p:spPr>
            <a:xfrm>
              <a:off x="4848104" y="6390190"/>
              <a:ext cx="3862128" cy="803027"/>
            </a:xfrm>
            <a:custGeom>
              <a:avLst/>
              <a:pathLst>
                <a:path w="3862128" h="803027">
                  <a:moveTo>
                    <a:pt x="3862128" y="0"/>
                  </a:moveTo>
                  <a:lnTo>
                    <a:pt x="3840791" y="19224"/>
                  </a:lnTo>
                  <a:lnTo>
                    <a:pt x="3819453" y="39351"/>
                  </a:lnTo>
                  <a:lnTo>
                    <a:pt x="3798115" y="60346"/>
                  </a:lnTo>
                  <a:lnTo>
                    <a:pt x="3776777" y="82166"/>
                  </a:lnTo>
                  <a:lnTo>
                    <a:pt x="3755440" y="104754"/>
                  </a:lnTo>
                  <a:lnTo>
                    <a:pt x="3734102" y="128045"/>
                  </a:lnTo>
                  <a:lnTo>
                    <a:pt x="3712764" y="151960"/>
                  </a:lnTo>
                  <a:lnTo>
                    <a:pt x="3691426" y="176414"/>
                  </a:lnTo>
                  <a:lnTo>
                    <a:pt x="3670089" y="201310"/>
                  </a:lnTo>
                  <a:lnTo>
                    <a:pt x="3648751" y="226545"/>
                  </a:lnTo>
                  <a:lnTo>
                    <a:pt x="3627413" y="252010"/>
                  </a:lnTo>
                  <a:lnTo>
                    <a:pt x="3606076" y="277592"/>
                  </a:lnTo>
                  <a:lnTo>
                    <a:pt x="3584738" y="303175"/>
                  </a:lnTo>
                  <a:lnTo>
                    <a:pt x="3563400" y="328643"/>
                  </a:lnTo>
                  <a:lnTo>
                    <a:pt x="3542062" y="353883"/>
                  </a:lnTo>
                  <a:lnTo>
                    <a:pt x="3520725" y="378785"/>
                  </a:lnTo>
                  <a:lnTo>
                    <a:pt x="3499387" y="403245"/>
                  </a:lnTo>
                  <a:lnTo>
                    <a:pt x="3478049" y="427165"/>
                  </a:lnTo>
                  <a:lnTo>
                    <a:pt x="3456711" y="450458"/>
                  </a:lnTo>
                  <a:lnTo>
                    <a:pt x="3435374" y="473045"/>
                  </a:lnTo>
                  <a:lnTo>
                    <a:pt x="3414036" y="494858"/>
                  </a:lnTo>
                  <a:lnTo>
                    <a:pt x="3392698" y="515840"/>
                  </a:lnTo>
                  <a:lnTo>
                    <a:pt x="3371361" y="535945"/>
                  </a:lnTo>
                  <a:lnTo>
                    <a:pt x="3350023" y="555139"/>
                  </a:lnTo>
                  <a:lnTo>
                    <a:pt x="3328685" y="573398"/>
                  </a:lnTo>
                  <a:lnTo>
                    <a:pt x="3307347" y="590709"/>
                  </a:lnTo>
                  <a:lnTo>
                    <a:pt x="3286010" y="607066"/>
                  </a:lnTo>
                  <a:lnTo>
                    <a:pt x="3264672" y="622476"/>
                  </a:lnTo>
                  <a:lnTo>
                    <a:pt x="3243334" y="636949"/>
                  </a:lnTo>
                  <a:lnTo>
                    <a:pt x="3221996" y="650506"/>
                  </a:lnTo>
                  <a:lnTo>
                    <a:pt x="3200659" y="663168"/>
                  </a:lnTo>
                  <a:lnTo>
                    <a:pt x="3179321" y="674967"/>
                  </a:lnTo>
                  <a:lnTo>
                    <a:pt x="3157983" y="685935"/>
                  </a:lnTo>
                  <a:lnTo>
                    <a:pt x="3136646" y="696106"/>
                  </a:lnTo>
                  <a:lnTo>
                    <a:pt x="3115308" y="705520"/>
                  </a:lnTo>
                  <a:lnTo>
                    <a:pt x="3093970" y="714213"/>
                  </a:lnTo>
                  <a:lnTo>
                    <a:pt x="3072632" y="722227"/>
                  </a:lnTo>
                  <a:lnTo>
                    <a:pt x="3051295" y="729600"/>
                  </a:lnTo>
                  <a:lnTo>
                    <a:pt x="3029957" y="736373"/>
                  </a:lnTo>
                  <a:lnTo>
                    <a:pt x="3008619" y="742582"/>
                  </a:lnTo>
                  <a:lnTo>
                    <a:pt x="2987281" y="748268"/>
                  </a:lnTo>
                  <a:lnTo>
                    <a:pt x="2965944" y="753465"/>
                  </a:lnTo>
                  <a:lnTo>
                    <a:pt x="2944606" y="758209"/>
                  </a:lnTo>
                  <a:lnTo>
                    <a:pt x="2923268" y="762533"/>
                  </a:lnTo>
                  <a:lnTo>
                    <a:pt x="2901931" y="766470"/>
                  </a:lnTo>
                  <a:lnTo>
                    <a:pt x="2880593" y="770049"/>
                  </a:lnTo>
                  <a:lnTo>
                    <a:pt x="2859255" y="773299"/>
                  </a:lnTo>
                  <a:lnTo>
                    <a:pt x="2837917" y="776247"/>
                  </a:lnTo>
                  <a:lnTo>
                    <a:pt x="2816580" y="778919"/>
                  </a:lnTo>
                  <a:lnTo>
                    <a:pt x="2795242" y="781337"/>
                  </a:lnTo>
                  <a:lnTo>
                    <a:pt x="2773904" y="783524"/>
                  </a:lnTo>
                  <a:lnTo>
                    <a:pt x="2752566" y="785499"/>
                  </a:lnTo>
                  <a:lnTo>
                    <a:pt x="2731229" y="787282"/>
                  </a:lnTo>
                  <a:lnTo>
                    <a:pt x="2709891" y="788891"/>
                  </a:lnTo>
                  <a:lnTo>
                    <a:pt x="2688553" y="790341"/>
                  </a:lnTo>
                  <a:lnTo>
                    <a:pt x="2667215" y="791646"/>
                  </a:lnTo>
                  <a:lnTo>
                    <a:pt x="2645878" y="792821"/>
                  </a:lnTo>
                  <a:lnTo>
                    <a:pt x="2624540" y="793878"/>
                  </a:lnTo>
                  <a:lnTo>
                    <a:pt x="2603202" y="794828"/>
                  </a:lnTo>
                  <a:lnTo>
                    <a:pt x="2581865" y="795682"/>
                  </a:lnTo>
                  <a:lnTo>
                    <a:pt x="2560527" y="796448"/>
                  </a:lnTo>
                  <a:lnTo>
                    <a:pt x="2539189" y="797136"/>
                  </a:lnTo>
                  <a:lnTo>
                    <a:pt x="2517851" y="797754"/>
                  </a:lnTo>
                  <a:lnTo>
                    <a:pt x="2496514" y="798307"/>
                  </a:lnTo>
                  <a:lnTo>
                    <a:pt x="2475176" y="798804"/>
                  </a:lnTo>
                  <a:lnTo>
                    <a:pt x="2453838" y="799249"/>
                  </a:lnTo>
                  <a:lnTo>
                    <a:pt x="2432500" y="799647"/>
                  </a:lnTo>
                  <a:lnTo>
                    <a:pt x="2411163" y="800005"/>
                  </a:lnTo>
                  <a:lnTo>
                    <a:pt x="2389825" y="800324"/>
                  </a:lnTo>
                  <a:lnTo>
                    <a:pt x="2368487" y="800611"/>
                  </a:lnTo>
                  <a:lnTo>
                    <a:pt x="2347150" y="800867"/>
                  </a:lnTo>
                  <a:lnTo>
                    <a:pt x="2325812" y="801096"/>
                  </a:lnTo>
                  <a:lnTo>
                    <a:pt x="2304474" y="801301"/>
                  </a:lnTo>
                  <a:lnTo>
                    <a:pt x="2283136" y="801485"/>
                  </a:lnTo>
                  <a:lnTo>
                    <a:pt x="2261799" y="801649"/>
                  </a:lnTo>
                  <a:lnTo>
                    <a:pt x="2240461" y="801796"/>
                  </a:lnTo>
                  <a:lnTo>
                    <a:pt x="2219123" y="801927"/>
                  </a:lnTo>
                  <a:lnTo>
                    <a:pt x="2197785" y="802044"/>
                  </a:lnTo>
                  <a:lnTo>
                    <a:pt x="2176448" y="802149"/>
                  </a:lnTo>
                  <a:lnTo>
                    <a:pt x="2155110" y="802243"/>
                  </a:lnTo>
                  <a:lnTo>
                    <a:pt x="2133772" y="802327"/>
                  </a:lnTo>
                  <a:lnTo>
                    <a:pt x="2112435" y="802401"/>
                  </a:lnTo>
                  <a:lnTo>
                    <a:pt x="2091097" y="802468"/>
                  </a:lnTo>
                  <a:lnTo>
                    <a:pt x="2069759" y="802528"/>
                  </a:lnTo>
                  <a:lnTo>
                    <a:pt x="2048421" y="802581"/>
                  </a:lnTo>
                  <a:lnTo>
                    <a:pt x="2027084" y="802629"/>
                  </a:lnTo>
                  <a:lnTo>
                    <a:pt x="2005746" y="802672"/>
                  </a:lnTo>
                  <a:lnTo>
                    <a:pt x="1984408" y="802710"/>
                  </a:lnTo>
                  <a:lnTo>
                    <a:pt x="1963070" y="802744"/>
                  </a:lnTo>
                  <a:lnTo>
                    <a:pt x="1941733" y="802774"/>
                  </a:lnTo>
                  <a:lnTo>
                    <a:pt x="1920395" y="802801"/>
                  </a:lnTo>
                  <a:lnTo>
                    <a:pt x="1899057" y="802825"/>
                  </a:lnTo>
                  <a:lnTo>
                    <a:pt x="1877720" y="802847"/>
                  </a:lnTo>
                  <a:lnTo>
                    <a:pt x="1856382" y="802866"/>
                  </a:lnTo>
                  <a:lnTo>
                    <a:pt x="1835044" y="802884"/>
                  </a:lnTo>
                  <a:lnTo>
                    <a:pt x="1813706" y="802899"/>
                  </a:lnTo>
                  <a:lnTo>
                    <a:pt x="1792369" y="802913"/>
                  </a:lnTo>
                  <a:lnTo>
                    <a:pt x="1771031" y="802925"/>
                  </a:lnTo>
                  <a:lnTo>
                    <a:pt x="1749693" y="802936"/>
                  </a:lnTo>
                  <a:lnTo>
                    <a:pt x="1728355" y="802946"/>
                  </a:lnTo>
                  <a:lnTo>
                    <a:pt x="1707018" y="802954"/>
                  </a:lnTo>
                  <a:lnTo>
                    <a:pt x="1685680" y="802962"/>
                  </a:lnTo>
                  <a:lnTo>
                    <a:pt x="1664342" y="802969"/>
                  </a:lnTo>
                  <a:lnTo>
                    <a:pt x="1643005" y="802975"/>
                  </a:lnTo>
                  <a:lnTo>
                    <a:pt x="1621667" y="802981"/>
                  </a:lnTo>
                  <a:lnTo>
                    <a:pt x="1600329" y="802986"/>
                  </a:lnTo>
                  <a:lnTo>
                    <a:pt x="1578991" y="802990"/>
                  </a:lnTo>
                  <a:lnTo>
                    <a:pt x="1557654" y="802994"/>
                  </a:lnTo>
                  <a:lnTo>
                    <a:pt x="1536316" y="802998"/>
                  </a:lnTo>
                  <a:lnTo>
                    <a:pt x="1514978" y="803001"/>
                  </a:lnTo>
                  <a:lnTo>
                    <a:pt x="1493640" y="803004"/>
                  </a:lnTo>
                  <a:lnTo>
                    <a:pt x="1472303" y="803006"/>
                  </a:lnTo>
                  <a:lnTo>
                    <a:pt x="1450965" y="803008"/>
                  </a:lnTo>
                  <a:lnTo>
                    <a:pt x="1429627" y="803010"/>
                  </a:lnTo>
                  <a:lnTo>
                    <a:pt x="1408290" y="803012"/>
                  </a:lnTo>
                  <a:lnTo>
                    <a:pt x="1386952" y="803014"/>
                  </a:lnTo>
                  <a:lnTo>
                    <a:pt x="1365614" y="803015"/>
                  </a:lnTo>
                  <a:lnTo>
                    <a:pt x="1344276" y="803016"/>
                  </a:lnTo>
                  <a:lnTo>
                    <a:pt x="1322939" y="803018"/>
                  </a:lnTo>
                  <a:lnTo>
                    <a:pt x="1301601" y="803019"/>
                  </a:lnTo>
                  <a:lnTo>
                    <a:pt x="1280263" y="803019"/>
                  </a:lnTo>
                  <a:lnTo>
                    <a:pt x="1258925" y="803020"/>
                  </a:lnTo>
                  <a:lnTo>
                    <a:pt x="1237588" y="803021"/>
                  </a:lnTo>
                  <a:lnTo>
                    <a:pt x="1216250" y="803022"/>
                  </a:lnTo>
                  <a:lnTo>
                    <a:pt x="1194912" y="803022"/>
                  </a:lnTo>
                  <a:lnTo>
                    <a:pt x="1173575" y="803023"/>
                  </a:lnTo>
                  <a:lnTo>
                    <a:pt x="1152237" y="803023"/>
                  </a:lnTo>
                  <a:lnTo>
                    <a:pt x="1130899" y="803024"/>
                  </a:lnTo>
                  <a:lnTo>
                    <a:pt x="1109561" y="803024"/>
                  </a:lnTo>
                  <a:lnTo>
                    <a:pt x="1088224" y="803024"/>
                  </a:lnTo>
                  <a:lnTo>
                    <a:pt x="1066886" y="803025"/>
                  </a:lnTo>
                  <a:lnTo>
                    <a:pt x="1045548" y="803025"/>
                  </a:lnTo>
                  <a:lnTo>
                    <a:pt x="1024210" y="803025"/>
                  </a:lnTo>
                  <a:lnTo>
                    <a:pt x="1002873" y="803025"/>
                  </a:lnTo>
                  <a:lnTo>
                    <a:pt x="981535" y="803025"/>
                  </a:lnTo>
                  <a:lnTo>
                    <a:pt x="960197" y="803026"/>
                  </a:lnTo>
                  <a:lnTo>
                    <a:pt x="938860" y="803026"/>
                  </a:lnTo>
                  <a:lnTo>
                    <a:pt x="917522" y="803026"/>
                  </a:lnTo>
                  <a:lnTo>
                    <a:pt x="896184" y="803026"/>
                  </a:lnTo>
                  <a:lnTo>
                    <a:pt x="874846" y="803026"/>
                  </a:lnTo>
                  <a:lnTo>
                    <a:pt x="853509" y="803026"/>
                  </a:lnTo>
                  <a:lnTo>
                    <a:pt x="832171" y="803026"/>
                  </a:lnTo>
                  <a:lnTo>
                    <a:pt x="810833" y="803026"/>
                  </a:lnTo>
                  <a:lnTo>
                    <a:pt x="789495" y="803026"/>
                  </a:lnTo>
                  <a:lnTo>
                    <a:pt x="768158" y="803026"/>
                  </a:lnTo>
                  <a:lnTo>
                    <a:pt x="746820" y="803026"/>
                  </a:lnTo>
                  <a:lnTo>
                    <a:pt x="725482" y="803026"/>
                  </a:lnTo>
                  <a:lnTo>
                    <a:pt x="704145" y="803027"/>
                  </a:lnTo>
                  <a:lnTo>
                    <a:pt x="682807" y="803027"/>
                  </a:lnTo>
                  <a:lnTo>
                    <a:pt x="661469" y="803027"/>
                  </a:lnTo>
                  <a:lnTo>
                    <a:pt x="640131" y="803027"/>
                  </a:lnTo>
                  <a:lnTo>
                    <a:pt x="618794" y="803027"/>
                  </a:lnTo>
                  <a:lnTo>
                    <a:pt x="597456" y="803027"/>
                  </a:lnTo>
                  <a:lnTo>
                    <a:pt x="576118" y="803027"/>
                  </a:lnTo>
                  <a:lnTo>
                    <a:pt x="554780" y="803027"/>
                  </a:lnTo>
                  <a:lnTo>
                    <a:pt x="533443" y="803027"/>
                  </a:lnTo>
                  <a:lnTo>
                    <a:pt x="512105" y="803027"/>
                  </a:lnTo>
                  <a:lnTo>
                    <a:pt x="490767" y="803027"/>
                  </a:lnTo>
                  <a:lnTo>
                    <a:pt x="469430" y="803027"/>
                  </a:lnTo>
                  <a:lnTo>
                    <a:pt x="448092" y="803027"/>
                  </a:lnTo>
                  <a:lnTo>
                    <a:pt x="426754" y="803027"/>
                  </a:lnTo>
                  <a:lnTo>
                    <a:pt x="405416" y="803027"/>
                  </a:lnTo>
                  <a:lnTo>
                    <a:pt x="384079" y="803027"/>
                  </a:lnTo>
                  <a:lnTo>
                    <a:pt x="362741" y="803027"/>
                  </a:lnTo>
                  <a:lnTo>
                    <a:pt x="341403" y="803027"/>
                  </a:lnTo>
                  <a:lnTo>
                    <a:pt x="320065" y="803027"/>
                  </a:lnTo>
                  <a:lnTo>
                    <a:pt x="298728" y="803027"/>
                  </a:lnTo>
                  <a:lnTo>
                    <a:pt x="277390" y="803027"/>
                  </a:lnTo>
                  <a:lnTo>
                    <a:pt x="256052" y="803027"/>
                  </a:lnTo>
                  <a:lnTo>
                    <a:pt x="234715" y="803027"/>
                  </a:lnTo>
                  <a:lnTo>
                    <a:pt x="213377" y="803027"/>
                  </a:lnTo>
                  <a:lnTo>
                    <a:pt x="192039" y="803027"/>
                  </a:lnTo>
                  <a:lnTo>
                    <a:pt x="170701" y="803027"/>
                  </a:lnTo>
                  <a:lnTo>
                    <a:pt x="149364" y="803027"/>
                  </a:lnTo>
                  <a:lnTo>
                    <a:pt x="128026" y="803027"/>
                  </a:lnTo>
                  <a:lnTo>
                    <a:pt x="106688" y="803027"/>
                  </a:lnTo>
                  <a:lnTo>
                    <a:pt x="85350" y="803027"/>
                  </a:lnTo>
                  <a:lnTo>
                    <a:pt x="64013" y="803027"/>
                  </a:lnTo>
                  <a:lnTo>
                    <a:pt x="42675" y="803027"/>
                  </a:lnTo>
                  <a:lnTo>
                    <a:pt x="21337" y="803027"/>
                  </a:lnTo>
                  <a:lnTo>
                    <a:pt x="0" y="803027"/>
                  </a:lnTo>
                  <a:lnTo>
                    <a:pt x="0" y="80302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21" name="pl1021"/>
            <p:cNvSpPr/>
            <p:nvPr/>
          </p:nvSpPr>
          <p:spPr>
            <a:xfrm>
              <a:off x="4848104" y="6177586"/>
              <a:ext cx="3862128" cy="1015631"/>
            </a:xfrm>
            <a:custGeom>
              <a:avLst/>
              <a:pathLst>
                <a:path w="3862128" h="1015631">
                  <a:moveTo>
                    <a:pt x="0" y="1015631"/>
                  </a:moveTo>
                  <a:lnTo>
                    <a:pt x="21337" y="1015631"/>
                  </a:lnTo>
                  <a:lnTo>
                    <a:pt x="42675" y="1015631"/>
                  </a:lnTo>
                  <a:lnTo>
                    <a:pt x="64013" y="1015631"/>
                  </a:lnTo>
                  <a:lnTo>
                    <a:pt x="85350" y="1015631"/>
                  </a:lnTo>
                  <a:lnTo>
                    <a:pt x="106688" y="1015631"/>
                  </a:lnTo>
                  <a:lnTo>
                    <a:pt x="128026" y="1015631"/>
                  </a:lnTo>
                  <a:lnTo>
                    <a:pt x="149364" y="1015631"/>
                  </a:lnTo>
                  <a:lnTo>
                    <a:pt x="170701" y="1015631"/>
                  </a:lnTo>
                  <a:lnTo>
                    <a:pt x="192039" y="1015631"/>
                  </a:lnTo>
                  <a:lnTo>
                    <a:pt x="213377" y="1015631"/>
                  </a:lnTo>
                  <a:lnTo>
                    <a:pt x="234715" y="1015631"/>
                  </a:lnTo>
                  <a:lnTo>
                    <a:pt x="256052" y="1015631"/>
                  </a:lnTo>
                  <a:lnTo>
                    <a:pt x="277390" y="1015630"/>
                  </a:lnTo>
                  <a:lnTo>
                    <a:pt x="298728" y="1015630"/>
                  </a:lnTo>
                  <a:lnTo>
                    <a:pt x="320065" y="1015630"/>
                  </a:lnTo>
                  <a:lnTo>
                    <a:pt x="341403" y="1015630"/>
                  </a:lnTo>
                  <a:lnTo>
                    <a:pt x="362741" y="1015630"/>
                  </a:lnTo>
                  <a:lnTo>
                    <a:pt x="384079" y="1015630"/>
                  </a:lnTo>
                  <a:lnTo>
                    <a:pt x="405416" y="1015630"/>
                  </a:lnTo>
                  <a:lnTo>
                    <a:pt x="426754" y="1015630"/>
                  </a:lnTo>
                  <a:lnTo>
                    <a:pt x="448092" y="1015630"/>
                  </a:lnTo>
                  <a:lnTo>
                    <a:pt x="469430" y="1015630"/>
                  </a:lnTo>
                  <a:lnTo>
                    <a:pt x="490767" y="1015629"/>
                  </a:lnTo>
                  <a:lnTo>
                    <a:pt x="512105" y="1015629"/>
                  </a:lnTo>
                  <a:lnTo>
                    <a:pt x="533443" y="1015629"/>
                  </a:lnTo>
                  <a:lnTo>
                    <a:pt x="554780" y="1015629"/>
                  </a:lnTo>
                  <a:lnTo>
                    <a:pt x="576118" y="1015629"/>
                  </a:lnTo>
                  <a:lnTo>
                    <a:pt x="597456" y="1015628"/>
                  </a:lnTo>
                  <a:lnTo>
                    <a:pt x="618794" y="1015628"/>
                  </a:lnTo>
                  <a:lnTo>
                    <a:pt x="640131" y="1015628"/>
                  </a:lnTo>
                  <a:lnTo>
                    <a:pt x="661469" y="1015627"/>
                  </a:lnTo>
                  <a:lnTo>
                    <a:pt x="682807" y="1015627"/>
                  </a:lnTo>
                  <a:lnTo>
                    <a:pt x="704145" y="1015627"/>
                  </a:lnTo>
                  <a:lnTo>
                    <a:pt x="725482" y="1015626"/>
                  </a:lnTo>
                  <a:lnTo>
                    <a:pt x="746820" y="1015626"/>
                  </a:lnTo>
                  <a:lnTo>
                    <a:pt x="768158" y="1015625"/>
                  </a:lnTo>
                  <a:lnTo>
                    <a:pt x="789495" y="1015624"/>
                  </a:lnTo>
                  <a:lnTo>
                    <a:pt x="810833" y="1015624"/>
                  </a:lnTo>
                  <a:lnTo>
                    <a:pt x="832171" y="1015623"/>
                  </a:lnTo>
                  <a:lnTo>
                    <a:pt x="853509" y="1015622"/>
                  </a:lnTo>
                  <a:lnTo>
                    <a:pt x="874846" y="1015621"/>
                  </a:lnTo>
                  <a:lnTo>
                    <a:pt x="896184" y="1015620"/>
                  </a:lnTo>
                  <a:lnTo>
                    <a:pt x="917522" y="1015618"/>
                  </a:lnTo>
                  <a:lnTo>
                    <a:pt x="938860" y="1015617"/>
                  </a:lnTo>
                  <a:lnTo>
                    <a:pt x="960197" y="1015616"/>
                  </a:lnTo>
                  <a:lnTo>
                    <a:pt x="981535" y="1015614"/>
                  </a:lnTo>
                  <a:lnTo>
                    <a:pt x="1002873" y="1015612"/>
                  </a:lnTo>
                  <a:lnTo>
                    <a:pt x="1024210" y="1015610"/>
                  </a:lnTo>
                  <a:lnTo>
                    <a:pt x="1045548" y="1015607"/>
                  </a:lnTo>
                  <a:lnTo>
                    <a:pt x="1066886" y="1015605"/>
                  </a:lnTo>
                  <a:lnTo>
                    <a:pt x="1088224" y="1015602"/>
                  </a:lnTo>
                  <a:lnTo>
                    <a:pt x="1109561" y="1015599"/>
                  </a:lnTo>
                  <a:lnTo>
                    <a:pt x="1130899" y="1015595"/>
                  </a:lnTo>
                  <a:lnTo>
                    <a:pt x="1152237" y="1015591"/>
                  </a:lnTo>
                  <a:lnTo>
                    <a:pt x="1173575" y="1015587"/>
                  </a:lnTo>
                  <a:lnTo>
                    <a:pt x="1194912" y="1015582"/>
                  </a:lnTo>
                  <a:lnTo>
                    <a:pt x="1216250" y="1015576"/>
                  </a:lnTo>
                  <a:lnTo>
                    <a:pt x="1237588" y="1015570"/>
                  </a:lnTo>
                  <a:lnTo>
                    <a:pt x="1258925" y="1015564"/>
                  </a:lnTo>
                  <a:lnTo>
                    <a:pt x="1280263" y="1015556"/>
                  </a:lnTo>
                  <a:lnTo>
                    <a:pt x="1301601" y="1015548"/>
                  </a:lnTo>
                  <a:lnTo>
                    <a:pt x="1322939" y="1015539"/>
                  </a:lnTo>
                  <a:lnTo>
                    <a:pt x="1344276" y="1015529"/>
                  </a:lnTo>
                  <a:lnTo>
                    <a:pt x="1365614" y="1015517"/>
                  </a:lnTo>
                  <a:lnTo>
                    <a:pt x="1386952" y="1015505"/>
                  </a:lnTo>
                  <a:lnTo>
                    <a:pt x="1408290" y="1015491"/>
                  </a:lnTo>
                  <a:lnTo>
                    <a:pt x="1429627" y="1015475"/>
                  </a:lnTo>
                  <a:lnTo>
                    <a:pt x="1450965" y="1015458"/>
                  </a:lnTo>
                  <a:lnTo>
                    <a:pt x="1472303" y="1015439"/>
                  </a:lnTo>
                  <a:lnTo>
                    <a:pt x="1493640" y="1015417"/>
                  </a:lnTo>
                  <a:lnTo>
                    <a:pt x="1514978" y="1015394"/>
                  </a:lnTo>
                  <a:lnTo>
                    <a:pt x="1536316" y="1015367"/>
                  </a:lnTo>
                  <a:lnTo>
                    <a:pt x="1557654" y="1015338"/>
                  </a:lnTo>
                  <a:lnTo>
                    <a:pt x="1578991" y="1015306"/>
                  </a:lnTo>
                  <a:lnTo>
                    <a:pt x="1600329" y="1015270"/>
                  </a:lnTo>
                  <a:lnTo>
                    <a:pt x="1621667" y="1015229"/>
                  </a:lnTo>
                  <a:lnTo>
                    <a:pt x="1643005" y="1015185"/>
                  </a:lnTo>
                  <a:lnTo>
                    <a:pt x="1664342" y="1015136"/>
                  </a:lnTo>
                  <a:lnTo>
                    <a:pt x="1685680" y="1015081"/>
                  </a:lnTo>
                  <a:lnTo>
                    <a:pt x="1707018" y="1015020"/>
                  </a:lnTo>
                  <a:lnTo>
                    <a:pt x="1728355" y="1014952"/>
                  </a:lnTo>
                  <a:lnTo>
                    <a:pt x="1749693" y="1014877"/>
                  </a:lnTo>
                  <a:lnTo>
                    <a:pt x="1771031" y="1014794"/>
                  </a:lnTo>
                  <a:lnTo>
                    <a:pt x="1792369" y="1014701"/>
                  </a:lnTo>
                  <a:lnTo>
                    <a:pt x="1813706" y="1014598"/>
                  </a:lnTo>
                  <a:lnTo>
                    <a:pt x="1835044" y="1014483"/>
                  </a:lnTo>
                  <a:lnTo>
                    <a:pt x="1856382" y="1014357"/>
                  </a:lnTo>
                  <a:lnTo>
                    <a:pt x="1877720" y="1014215"/>
                  </a:lnTo>
                  <a:lnTo>
                    <a:pt x="1899057" y="1014059"/>
                  </a:lnTo>
                  <a:lnTo>
                    <a:pt x="1920395" y="1013885"/>
                  </a:lnTo>
                  <a:lnTo>
                    <a:pt x="1941733" y="1013692"/>
                  </a:lnTo>
                  <a:lnTo>
                    <a:pt x="1963070" y="1013477"/>
                  </a:lnTo>
                  <a:lnTo>
                    <a:pt x="1984408" y="1013239"/>
                  </a:lnTo>
                  <a:lnTo>
                    <a:pt x="2005746" y="1012975"/>
                  </a:lnTo>
                  <a:lnTo>
                    <a:pt x="2027084" y="1012682"/>
                  </a:lnTo>
                  <a:lnTo>
                    <a:pt x="2048421" y="1012356"/>
                  </a:lnTo>
                  <a:lnTo>
                    <a:pt x="2069759" y="1011994"/>
                  </a:lnTo>
                  <a:lnTo>
                    <a:pt x="2091097" y="1011593"/>
                  </a:lnTo>
                  <a:lnTo>
                    <a:pt x="2112435" y="1011148"/>
                  </a:lnTo>
                  <a:lnTo>
                    <a:pt x="2133772" y="1010653"/>
                  </a:lnTo>
                  <a:lnTo>
                    <a:pt x="2155110" y="1010105"/>
                  </a:lnTo>
                  <a:lnTo>
                    <a:pt x="2176448" y="1009496"/>
                  </a:lnTo>
                  <a:lnTo>
                    <a:pt x="2197785" y="1008821"/>
                  </a:lnTo>
                  <a:lnTo>
                    <a:pt x="2219123" y="1008072"/>
                  </a:lnTo>
                  <a:lnTo>
                    <a:pt x="2240461" y="1007241"/>
                  </a:lnTo>
                  <a:lnTo>
                    <a:pt x="2261799" y="1006320"/>
                  </a:lnTo>
                  <a:lnTo>
                    <a:pt x="2283136" y="1005299"/>
                  </a:lnTo>
                  <a:lnTo>
                    <a:pt x="2304474" y="1004168"/>
                  </a:lnTo>
                  <a:lnTo>
                    <a:pt x="2325812" y="1002913"/>
                  </a:lnTo>
                  <a:lnTo>
                    <a:pt x="2347150" y="1001524"/>
                  </a:lnTo>
                  <a:lnTo>
                    <a:pt x="2368487" y="999985"/>
                  </a:lnTo>
                  <a:lnTo>
                    <a:pt x="2389825" y="998281"/>
                  </a:lnTo>
                  <a:lnTo>
                    <a:pt x="2411163" y="996395"/>
                  </a:lnTo>
                  <a:lnTo>
                    <a:pt x="2432500" y="994308"/>
                  </a:lnTo>
                  <a:lnTo>
                    <a:pt x="2453838" y="992001"/>
                  </a:lnTo>
                  <a:lnTo>
                    <a:pt x="2475176" y="989450"/>
                  </a:lnTo>
                  <a:lnTo>
                    <a:pt x="2496514" y="986632"/>
                  </a:lnTo>
                  <a:lnTo>
                    <a:pt x="2517851" y="983521"/>
                  </a:lnTo>
                  <a:lnTo>
                    <a:pt x="2539189" y="980088"/>
                  </a:lnTo>
                  <a:lnTo>
                    <a:pt x="2560527" y="976302"/>
                  </a:lnTo>
                  <a:lnTo>
                    <a:pt x="2581865" y="972131"/>
                  </a:lnTo>
                  <a:lnTo>
                    <a:pt x="2603202" y="967540"/>
                  </a:lnTo>
                  <a:lnTo>
                    <a:pt x="2624540" y="962490"/>
                  </a:lnTo>
                  <a:lnTo>
                    <a:pt x="2645878" y="956942"/>
                  </a:lnTo>
                  <a:lnTo>
                    <a:pt x="2667215" y="950853"/>
                  </a:lnTo>
                  <a:lnTo>
                    <a:pt x="2688553" y="944180"/>
                  </a:lnTo>
                  <a:lnTo>
                    <a:pt x="2709891" y="936876"/>
                  </a:lnTo>
                  <a:lnTo>
                    <a:pt x="2731229" y="928893"/>
                  </a:lnTo>
                  <a:lnTo>
                    <a:pt x="2752566" y="920183"/>
                  </a:lnTo>
                  <a:lnTo>
                    <a:pt x="2773904" y="910696"/>
                  </a:lnTo>
                  <a:lnTo>
                    <a:pt x="2795242" y="900383"/>
                  </a:lnTo>
                  <a:lnTo>
                    <a:pt x="2816580" y="889194"/>
                  </a:lnTo>
                  <a:lnTo>
                    <a:pt x="2837917" y="877084"/>
                  </a:lnTo>
                  <a:lnTo>
                    <a:pt x="2859255" y="864009"/>
                  </a:lnTo>
                  <a:lnTo>
                    <a:pt x="2880593" y="849928"/>
                  </a:lnTo>
                  <a:lnTo>
                    <a:pt x="2901931" y="834807"/>
                  </a:lnTo>
                  <a:lnTo>
                    <a:pt x="2923268" y="818619"/>
                  </a:lnTo>
                  <a:lnTo>
                    <a:pt x="2944606" y="801343"/>
                  </a:lnTo>
                  <a:lnTo>
                    <a:pt x="2965944" y="782971"/>
                  </a:lnTo>
                  <a:lnTo>
                    <a:pt x="2987281" y="763503"/>
                  </a:lnTo>
                  <a:lnTo>
                    <a:pt x="3008619" y="742954"/>
                  </a:lnTo>
                  <a:lnTo>
                    <a:pt x="3029957" y="721351"/>
                  </a:lnTo>
                  <a:lnTo>
                    <a:pt x="3051295" y="698736"/>
                  </a:lnTo>
                  <a:lnTo>
                    <a:pt x="3072632" y="675166"/>
                  </a:lnTo>
                  <a:lnTo>
                    <a:pt x="3093970" y="650714"/>
                  </a:lnTo>
                  <a:lnTo>
                    <a:pt x="3115308" y="625467"/>
                  </a:lnTo>
                  <a:lnTo>
                    <a:pt x="3136646" y="599527"/>
                  </a:lnTo>
                  <a:lnTo>
                    <a:pt x="3157983" y="573007"/>
                  </a:lnTo>
                  <a:lnTo>
                    <a:pt x="3179321" y="546034"/>
                  </a:lnTo>
                  <a:lnTo>
                    <a:pt x="3200659" y="518742"/>
                  </a:lnTo>
                  <a:lnTo>
                    <a:pt x="3221996" y="491273"/>
                  </a:lnTo>
                  <a:lnTo>
                    <a:pt x="3243334" y="463771"/>
                  </a:lnTo>
                  <a:lnTo>
                    <a:pt x="3264672" y="436381"/>
                  </a:lnTo>
                  <a:lnTo>
                    <a:pt x="3286010" y="409247"/>
                  </a:lnTo>
                  <a:lnTo>
                    <a:pt x="3307347" y="382507"/>
                  </a:lnTo>
                  <a:lnTo>
                    <a:pt x="3328685" y="356290"/>
                  </a:lnTo>
                  <a:lnTo>
                    <a:pt x="3350023" y="330716"/>
                  </a:lnTo>
                  <a:lnTo>
                    <a:pt x="3371361" y="305892"/>
                  </a:lnTo>
                  <a:lnTo>
                    <a:pt x="3392698" y="281914"/>
                  </a:lnTo>
                  <a:lnTo>
                    <a:pt x="3414036" y="258859"/>
                  </a:lnTo>
                  <a:lnTo>
                    <a:pt x="3435374" y="236793"/>
                  </a:lnTo>
                  <a:lnTo>
                    <a:pt x="3456711" y="215763"/>
                  </a:lnTo>
                  <a:lnTo>
                    <a:pt x="3478049" y="195804"/>
                  </a:lnTo>
                  <a:lnTo>
                    <a:pt x="3499387" y="176935"/>
                  </a:lnTo>
                  <a:lnTo>
                    <a:pt x="3520725" y="159165"/>
                  </a:lnTo>
                  <a:lnTo>
                    <a:pt x="3542062" y="142487"/>
                  </a:lnTo>
                  <a:lnTo>
                    <a:pt x="3563400" y="126886"/>
                  </a:lnTo>
                  <a:lnTo>
                    <a:pt x="3584738" y="112339"/>
                  </a:lnTo>
                  <a:lnTo>
                    <a:pt x="3606076" y="98814"/>
                  </a:lnTo>
                  <a:lnTo>
                    <a:pt x="3627413" y="86273"/>
                  </a:lnTo>
                  <a:lnTo>
                    <a:pt x="3648751" y="74673"/>
                  </a:lnTo>
                  <a:lnTo>
                    <a:pt x="3670089" y="63970"/>
                  </a:lnTo>
                  <a:lnTo>
                    <a:pt x="3691426" y="54116"/>
                  </a:lnTo>
                  <a:lnTo>
                    <a:pt x="3712764" y="45060"/>
                  </a:lnTo>
                  <a:lnTo>
                    <a:pt x="3734102" y="36755"/>
                  </a:lnTo>
                  <a:lnTo>
                    <a:pt x="3755440" y="29150"/>
                  </a:lnTo>
                  <a:lnTo>
                    <a:pt x="3776777" y="22197"/>
                  </a:lnTo>
                  <a:lnTo>
                    <a:pt x="3798115" y="15850"/>
                  </a:lnTo>
                  <a:lnTo>
                    <a:pt x="3819453" y="10063"/>
                  </a:lnTo>
                  <a:lnTo>
                    <a:pt x="3840791" y="4793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009D5D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2"/>
            <p:cNvSpPr/>
            <p:nvPr/>
          </p:nvSpPr>
          <p:spPr>
            <a:xfrm>
              <a:off x="4848104" y="6276431"/>
              <a:ext cx="3862128" cy="916786"/>
            </a:xfrm>
            <a:custGeom>
              <a:avLst/>
              <a:pathLst>
                <a:path w="3862128" h="916786">
                  <a:moveTo>
                    <a:pt x="0" y="916786"/>
                  </a:moveTo>
                  <a:lnTo>
                    <a:pt x="21337" y="916786"/>
                  </a:lnTo>
                  <a:lnTo>
                    <a:pt x="42675" y="916786"/>
                  </a:lnTo>
                  <a:lnTo>
                    <a:pt x="64013" y="916786"/>
                  </a:lnTo>
                  <a:lnTo>
                    <a:pt x="85350" y="916786"/>
                  </a:lnTo>
                  <a:lnTo>
                    <a:pt x="106688" y="916786"/>
                  </a:lnTo>
                  <a:lnTo>
                    <a:pt x="128026" y="916786"/>
                  </a:lnTo>
                  <a:lnTo>
                    <a:pt x="149364" y="916786"/>
                  </a:lnTo>
                  <a:lnTo>
                    <a:pt x="170701" y="916786"/>
                  </a:lnTo>
                  <a:lnTo>
                    <a:pt x="192039" y="916786"/>
                  </a:lnTo>
                  <a:lnTo>
                    <a:pt x="213377" y="916786"/>
                  </a:lnTo>
                  <a:lnTo>
                    <a:pt x="234715" y="916786"/>
                  </a:lnTo>
                  <a:lnTo>
                    <a:pt x="256052" y="916786"/>
                  </a:lnTo>
                  <a:lnTo>
                    <a:pt x="277390" y="916786"/>
                  </a:lnTo>
                  <a:lnTo>
                    <a:pt x="298728" y="916786"/>
                  </a:lnTo>
                  <a:lnTo>
                    <a:pt x="320065" y="916786"/>
                  </a:lnTo>
                  <a:lnTo>
                    <a:pt x="341403" y="916786"/>
                  </a:lnTo>
                  <a:lnTo>
                    <a:pt x="362741" y="916786"/>
                  </a:lnTo>
                  <a:lnTo>
                    <a:pt x="384079" y="916786"/>
                  </a:lnTo>
                  <a:lnTo>
                    <a:pt x="405416" y="916786"/>
                  </a:lnTo>
                  <a:lnTo>
                    <a:pt x="426754" y="916786"/>
                  </a:lnTo>
                  <a:lnTo>
                    <a:pt x="448092" y="916786"/>
                  </a:lnTo>
                  <a:lnTo>
                    <a:pt x="469430" y="916785"/>
                  </a:lnTo>
                  <a:lnTo>
                    <a:pt x="490767" y="916785"/>
                  </a:lnTo>
                  <a:lnTo>
                    <a:pt x="512105" y="916785"/>
                  </a:lnTo>
                  <a:lnTo>
                    <a:pt x="533443" y="916785"/>
                  </a:lnTo>
                  <a:lnTo>
                    <a:pt x="554780" y="916785"/>
                  </a:lnTo>
                  <a:lnTo>
                    <a:pt x="576118" y="916785"/>
                  </a:lnTo>
                  <a:lnTo>
                    <a:pt x="597456" y="916785"/>
                  </a:lnTo>
                  <a:lnTo>
                    <a:pt x="618794" y="916785"/>
                  </a:lnTo>
                  <a:lnTo>
                    <a:pt x="640131" y="916785"/>
                  </a:lnTo>
                  <a:lnTo>
                    <a:pt x="661469" y="916785"/>
                  </a:lnTo>
                  <a:lnTo>
                    <a:pt x="682807" y="916785"/>
                  </a:lnTo>
                  <a:lnTo>
                    <a:pt x="704145" y="916785"/>
                  </a:lnTo>
                  <a:lnTo>
                    <a:pt x="725482" y="916784"/>
                  </a:lnTo>
                  <a:lnTo>
                    <a:pt x="746820" y="916784"/>
                  </a:lnTo>
                  <a:lnTo>
                    <a:pt x="768158" y="916784"/>
                  </a:lnTo>
                  <a:lnTo>
                    <a:pt x="789495" y="916784"/>
                  </a:lnTo>
                  <a:lnTo>
                    <a:pt x="810833" y="916784"/>
                  </a:lnTo>
                  <a:lnTo>
                    <a:pt x="832171" y="916784"/>
                  </a:lnTo>
                  <a:lnTo>
                    <a:pt x="853509" y="916783"/>
                  </a:lnTo>
                  <a:lnTo>
                    <a:pt x="874846" y="916783"/>
                  </a:lnTo>
                  <a:lnTo>
                    <a:pt x="896184" y="916783"/>
                  </a:lnTo>
                  <a:lnTo>
                    <a:pt x="917522" y="916782"/>
                  </a:lnTo>
                  <a:lnTo>
                    <a:pt x="938860" y="916782"/>
                  </a:lnTo>
                  <a:lnTo>
                    <a:pt x="960197" y="916781"/>
                  </a:lnTo>
                  <a:lnTo>
                    <a:pt x="981535" y="916781"/>
                  </a:lnTo>
                  <a:lnTo>
                    <a:pt x="1002873" y="916780"/>
                  </a:lnTo>
                  <a:lnTo>
                    <a:pt x="1024210" y="916780"/>
                  </a:lnTo>
                  <a:lnTo>
                    <a:pt x="1045548" y="916779"/>
                  </a:lnTo>
                  <a:lnTo>
                    <a:pt x="1066886" y="916778"/>
                  </a:lnTo>
                  <a:lnTo>
                    <a:pt x="1088224" y="916778"/>
                  </a:lnTo>
                  <a:lnTo>
                    <a:pt x="1109561" y="916777"/>
                  </a:lnTo>
                  <a:lnTo>
                    <a:pt x="1130899" y="916776"/>
                  </a:lnTo>
                  <a:lnTo>
                    <a:pt x="1152237" y="916775"/>
                  </a:lnTo>
                  <a:lnTo>
                    <a:pt x="1173575" y="916773"/>
                  </a:lnTo>
                  <a:lnTo>
                    <a:pt x="1194912" y="916772"/>
                  </a:lnTo>
                  <a:lnTo>
                    <a:pt x="1216250" y="916770"/>
                  </a:lnTo>
                  <a:lnTo>
                    <a:pt x="1237588" y="916769"/>
                  </a:lnTo>
                  <a:lnTo>
                    <a:pt x="1258925" y="916767"/>
                  </a:lnTo>
                  <a:lnTo>
                    <a:pt x="1280263" y="916765"/>
                  </a:lnTo>
                  <a:lnTo>
                    <a:pt x="1301601" y="916762"/>
                  </a:lnTo>
                  <a:lnTo>
                    <a:pt x="1322939" y="916760"/>
                  </a:lnTo>
                  <a:lnTo>
                    <a:pt x="1344276" y="916757"/>
                  </a:lnTo>
                  <a:lnTo>
                    <a:pt x="1365614" y="916754"/>
                  </a:lnTo>
                  <a:lnTo>
                    <a:pt x="1386952" y="916750"/>
                  </a:lnTo>
                  <a:lnTo>
                    <a:pt x="1408290" y="916746"/>
                  </a:lnTo>
                  <a:lnTo>
                    <a:pt x="1429627" y="916742"/>
                  </a:lnTo>
                  <a:lnTo>
                    <a:pt x="1450965" y="916737"/>
                  </a:lnTo>
                  <a:lnTo>
                    <a:pt x="1472303" y="916731"/>
                  </a:lnTo>
                  <a:lnTo>
                    <a:pt x="1493640" y="916725"/>
                  </a:lnTo>
                  <a:lnTo>
                    <a:pt x="1514978" y="916719"/>
                  </a:lnTo>
                  <a:lnTo>
                    <a:pt x="1536316" y="916711"/>
                  </a:lnTo>
                  <a:lnTo>
                    <a:pt x="1557654" y="916703"/>
                  </a:lnTo>
                  <a:lnTo>
                    <a:pt x="1578991" y="916694"/>
                  </a:lnTo>
                  <a:lnTo>
                    <a:pt x="1600329" y="916683"/>
                  </a:lnTo>
                  <a:lnTo>
                    <a:pt x="1621667" y="916672"/>
                  </a:lnTo>
                  <a:lnTo>
                    <a:pt x="1643005" y="916659"/>
                  </a:lnTo>
                  <a:lnTo>
                    <a:pt x="1664342" y="916645"/>
                  </a:lnTo>
                  <a:lnTo>
                    <a:pt x="1685680" y="916630"/>
                  </a:lnTo>
                  <a:lnTo>
                    <a:pt x="1707018" y="916613"/>
                  </a:lnTo>
                  <a:lnTo>
                    <a:pt x="1728355" y="916593"/>
                  </a:lnTo>
                  <a:lnTo>
                    <a:pt x="1749693" y="916572"/>
                  </a:lnTo>
                  <a:lnTo>
                    <a:pt x="1771031" y="916548"/>
                  </a:lnTo>
                  <a:lnTo>
                    <a:pt x="1792369" y="916522"/>
                  </a:lnTo>
                  <a:lnTo>
                    <a:pt x="1813706" y="916493"/>
                  </a:lnTo>
                  <a:lnTo>
                    <a:pt x="1835044" y="916461"/>
                  </a:lnTo>
                  <a:lnTo>
                    <a:pt x="1856382" y="916424"/>
                  </a:lnTo>
                  <a:lnTo>
                    <a:pt x="1877720" y="916384"/>
                  </a:lnTo>
                  <a:lnTo>
                    <a:pt x="1899057" y="916340"/>
                  </a:lnTo>
                  <a:lnTo>
                    <a:pt x="1920395" y="916291"/>
                  </a:lnTo>
                  <a:lnTo>
                    <a:pt x="1941733" y="916236"/>
                  </a:lnTo>
                  <a:lnTo>
                    <a:pt x="1963070" y="916175"/>
                  </a:lnTo>
                  <a:lnTo>
                    <a:pt x="1984408" y="916107"/>
                  </a:lnTo>
                  <a:lnTo>
                    <a:pt x="2005746" y="916032"/>
                  </a:lnTo>
                  <a:lnTo>
                    <a:pt x="2027084" y="915949"/>
                  </a:lnTo>
                  <a:lnTo>
                    <a:pt x="2048421" y="915856"/>
                  </a:lnTo>
                  <a:lnTo>
                    <a:pt x="2069759" y="915753"/>
                  </a:lnTo>
                  <a:lnTo>
                    <a:pt x="2091097" y="915639"/>
                  </a:lnTo>
                  <a:lnTo>
                    <a:pt x="2112435" y="915512"/>
                  </a:lnTo>
                  <a:lnTo>
                    <a:pt x="2133772" y="915371"/>
                  </a:lnTo>
                  <a:lnTo>
                    <a:pt x="2155110" y="915214"/>
                  </a:lnTo>
                  <a:lnTo>
                    <a:pt x="2176448" y="915040"/>
                  </a:lnTo>
                  <a:lnTo>
                    <a:pt x="2197785" y="914847"/>
                  </a:lnTo>
                  <a:lnTo>
                    <a:pt x="2219123" y="914633"/>
                  </a:lnTo>
                  <a:lnTo>
                    <a:pt x="2240461" y="914395"/>
                  </a:lnTo>
                  <a:lnTo>
                    <a:pt x="2261799" y="914131"/>
                  </a:lnTo>
                  <a:lnTo>
                    <a:pt x="2283136" y="913837"/>
                  </a:lnTo>
                  <a:lnTo>
                    <a:pt x="2304474" y="913512"/>
                  </a:lnTo>
                  <a:lnTo>
                    <a:pt x="2325812" y="913150"/>
                  </a:lnTo>
                  <a:lnTo>
                    <a:pt x="2347150" y="912749"/>
                  </a:lnTo>
                  <a:lnTo>
                    <a:pt x="2368487" y="912304"/>
                  </a:lnTo>
                  <a:lnTo>
                    <a:pt x="2389825" y="911809"/>
                  </a:lnTo>
                  <a:lnTo>
                    <a:pt x="2411163" y="911261"/>
                  </a:lnTo>
                  <a:lnTo>
                    <a:pt x="2432500" y="910653"/>
                  </a:lnTo>
                  <a:lnTo>
                    <a:pt x="2453838" y="909978"/>
                  </a:lnTo>
                  <a:lnTo>
                    <a:pt x="2475176" y="909229"/>
                  </a:lnTo>
                  <a:lnTo>
                    <a:pt x="2496514" y="908398"/>
                  </a:lnTo>
                  <a:lnTo>
                    <a:pt x="2517851" y="907478"/>
                  </a:lnTo>
                  <a:lnTo>
                    <a:pt x="2539189" y="906457"/>
                  </a:lnTo>
                  <a:lnTo>
                    <a:pt x="2560527" y="905325"/>
                  </a:lnTo>
                  <a:lnTo>
                    <a:pt x="2581865" y="904071"/>
                  </a:lnTo>
                  <a:lnTo>
                    <a:pt x="2603202" y="902682"/>
                  </a:lnTo>
                  <a:lnTo>
                    <a:pt x="2624540" y="901144"/>
                  </a:lnTo>
                  <a:lnTo>
                    <a:pt x="2645878" y="899440"/>
                  </a:lnTo>
                  <a:lnTo>
                    <a:pt x="2667215" y="897555"/>
                  </a:lnTo>
                  <a:lnTo>
                    <a:pt x="2688553" y="895468"/>
                  </a:lnTo>
                  <a:lnTo>
                    <a:pt x="2709891" y="893162"/>
                  </a:lnTo>
                  <a:lnTo>
                    <a:pt x="2731229" y="890611"/>
                  </a:lnTo>
                  <a:lnTo>
                    <a:pt x="2752566" y="887794"/>
                  </a:lnTo>
                  <a:lnTo>
                    <a:pt x="2773904" y="884684"/>
                  </a:lnTo>
                  <a:lnTo>
                    <a:pt x="2795242" y="881251"/>
                  </a:lnTo>
                  <a:lnTo>
                    <a:pt x="2816580" y="877466"/>
                  </a:lnTo>
                  <a:lnTo>
                    <a:pt x="2837917" y="873296"/>
                  </a:lnTo>
                  <a:lnTo>
                    <a:pt x="2859255" y="868706"/>
                  </a:lnTo>
                  <a:lnTo>
                    <a:pt x="2880593" y="863657"/>
                  </a:lnTo>
                  <a:lnTo>
                    <a:pt x="2901931" y="858110"/>
                  </a:lnTo>
                  <a:lnTo>
                    <a:pt x="2923268" y="852023"/>
                  </a:lnTo>
                  <a:lnTo>
                    <a:pt x="2944606" y="845352"/>
                  </a:lnTo>
                  <a:lnTo>
                    <a:pt x="2965944" y="838049"/>
                  </a:lnTo>
                  <a:lnTo>
                    <a:pt x="2987281" y="830068"/>
                  </a:lnTo>
                  <a:lnTo>
                    <a:pt x="3008619" y="821359"/>
                  </a:lnTo>
                  <a:lnTo>
                    <a:pt x="3029957" y="811874"/>
                  </a:lnTo>
                  <a:lnTo>
                    <a:pt x="3051295" y="801563"/>
                  </a:lnTo>
                  <a:lnTo>
                    <a:pt x="3072632" y="790377"/>
                  </a:lnTo>
                  <a:lnTo>
                    <a:pt x="3093970" y="778269"/>
                  </a:lnTo>
                  <a:lnTo>
                    <a:pt x="3115308" y="765196"/>
                  </a:lnTo>
                  <a:lnTo>
                    <a:pt x="3136646" y="751117"/>
                  </a:lnTo>
                  <a:lnTo>
                    <a:pt x="3157983" y="735999"/>
                  </a:lnTo>
                  <a:lnTo>
                    <a:pt x="3179321" y="719813"/>
                  </a:lnTo>
                  <a:lnTo>
                    <a:pt x="3200659" y="702540"/>
                  </a:lnTo>
                  <a:lnTo>
                    <a:pt x="3221996" y="684171"/>
                  </a:lnTo>
                  <a:lnTo>
                    <a:pt x="3243334" y="664706"/>
                  </a:lnTo>
                  <a:lnTo>
                    <a:pt x="3264672" y="644159"/>
                  </a:lnTo>
                  <a:lnTo>
                    <a:pt x="3286010" y="622558"/>
                  </a:lnTo>
                  <a:lnTo>
                    <a:pt x="3307347" y="599945"/>
                  </a:lnTo>
                  <a:lnTo>
                    <a:pt x="3328685" y="576378"/>
                  </a:lnTo>
                  <a:lnTo>
                    <a:pt x="3350023" y="551928"/>
                  </a:lnTo>
                  <a:lnTo>
                    <a:pt x="3371361" y="526682"/>
                  </a:lnTo>
                  <a:lnTo>
                    <a:pt x="3392698" y="500743"/>
                  </a:lnTo>
                  <a:lnTo>
                    <a:pt x="3414036" y="474225"/>
                  </a:lnTo>
                  <a:lnTo>
                    <a:pt x="3435374" y="447253"/>
                  </a:lnTo>
                  <a:lnTo>
                    <a:pt x="3456711" y="419962"/>
                  </a:lnTo>
                  <a:lnTo>
                    <a:pt x="3478049" y="392493"/>
                  </a:lnTo>
                  <a:lnTo>
                    <a:pt x="3499387" y="364991"/>
                  </a:lnTo>
                  <a:lnTo>
                    <a:pt x="3520725" y="337601"/>
                  </a:lnTo>
                  <a:lnTo>
                    <a:pt x="3542062" y="310466"/>
                  </a:lnTo>
                  <a:lnTo>
                    <a:pt x="3563400" y="283724"/>
                  </a:lnTo>
                  <a:lnTo>
                    <a:pt x="3584738" y="257506"/>
                  </a:lnTo>
                  <a:lnTo>
                    <a:pt x="3606076" y="231930"/>
                  </a:lnTo>
                  <a:lnTo>
                    <a:pt x="3627413" y="207105"/>
                  </a:lnTo>
                  <a:lnTo>
                    <a:pt x="3648751" y="183124"/>
                  </a:lnTo>
                  <a:lnTo>
                    <a:pt x="3670089" y="160067"/>
                  </a:lnTo>
                  <a:lnTo>
                    <a:pt x="3691426" y="137998"/>
                  </a:lnTo>
                  <a:lnTo>
                    <a:pt x="3712764" y="116966"/>
                  </a:lnTo>
                  <a:lnTo>
                    <a:pt x="3734102" y="97004"/>
                  </a:lnTo>
                  <a:lnTo>
                    <a:pt x="3755440" y="78133"/>
                  </a:lnTo>
                  <a:lnTo>
                    <a:pt x="3776777" y="60360"/>
                  </a:lnTo>
                  <a:lnTo>
                    <a:pt x="3798115" y="43680"/>
                  </a:lnTo>
                  <a:lnTo>
                    <a:pt x="3819453" y="28077"/>
                  </a:lnTo>
                  <a:lnTo>
                    <a:pt x="3840791" y="13527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009E7D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3"/>
            <p:cNvSpPr/>
            <p:nvPr/>
          </p:nvSpPr>
          <p:spPr>
            <a:xfrm>
              <a:off x="4848104" y="6304758"/>
              <a:ext cx="3862128" cy="888459"/>
            </a:xfrm>
            <a:custGeom>
              <a:avLst/>
              <a:pathLst>
                <a:path w="3862128" h="888459">
                  <a:moveTo>
                    <a:pt x="0" y="888459"/>
                  </a:moveTo>
                  <a:lnTo>
                    <a:pt x="21337" y="888459"/>
                  </a:lnTo>
                  <a:lnTo>
                    <a:pt x="42675" y="888459"/>
                  </a:lnTo>
                  <a:lnTo>
                    <a:pt x="64013" y="888459"/>
                  </a:lnTo>
                  <a:lnTo>
                    <a:pt x="85350" y="888459"/>
                  </a:lnTo>
                  <a:lnTo>
                    <a:pt x="106688" y="888459"/>
                  </a:lnTo>
                  <a:lnTo>
                    <a:pt x="128026" y="888459"/>
                  </a:lnTo>
                  <a:lnTo>
                    <a:pt x="149364" y="888459"/>
                  </a:lnTo>
                  <a:lnTo>
                    <a:pt x="170701" y="888459"/>
                  </a:lnTo>
                  <a:lnTo>
                    <a:pt x="192039" y="888459"/>
                  </a:lnTo>
                  <a:lnTo>
                    <a:pt x="213377" y="888459"/>
                  </a:lnTo>
                  <a:lnTo>
                    <a:pt x="234715" y="888459"/>
                  </a:lnTo>
                  <a:lnTo>
                    <a:pt x="256052" y="888459"/>
                  </a:lnTo>
                  <a:lnTo>
                    <a:pt x="277390" y="888459"/>
                  </a:lnTo>
                  <a:lnTo>
                    <a:pt x="298728" y="888459"/>
                  </a:lnTo>
                  <a:lnTo>
                    <a:pt x="320065" y="888459"/>
                  </a:lnTo>
                  <a:lnTo>
                    <a:pt x="341403" y="888458"/>
                  </a:lnTo>
                  <a:lnTo>
                    <a:pt x="362741" y="888458"/>
                  </a:lnTo>
                  <a:lnTo>
                    <a:pt x="384079" y="888458"/>
                  </a:lnTo>
                  <a:lnTo>
                    <a:pt x="405416" y="888458"/>
                  </a:lnTo>
                  <a:lnTo>
                    <a:pt x="426754" y="888458"/>
                  </a:lnTo>
                  <a:lnTo>
                    <a:pt x="448092" y="888458"/>
                  </a:lnTo>
                  <a:lnTo>
                    <a:pt x="469430" y="888458"/>
                  </a:lnTo>
                  <a:lnTo>
                    <a:pt x="490767" y="888458"/>
                  </a:lnTo>
                  <a:lnTo>
                    <a:pt x="512105" y="888458"/>
                  </a:lnTo>
                  <a:lnTo>
                    <a:pt x="533443" y="888458"/>
                  </a:lnTo>
                  <a:lnTo>
                    <a:pt x="554780" y="888458"/>
                  </a:lnTo>
                  <a:lnTo>
                    <a:pt x="576118" y="888458"/>
                  </a:lnTo>
                  <a:lnTo>
                    <a:pt x="597456" y="888458"/>
                  </a:lnTo>
                  <a:lnTo>
                    <a:pt x="618794" y="888458"/>
                  </a:lnTo>
                  <a:lnTo>
                    <a:pt x="640131" y="888458"/>
                  </a:lnTo>
                  <a:lnTo>
                    <a:pt x="661469" y="888458"/>
                  </a:lnTo>
                  <a:lnTo>
                    <a:pt x="682807" y="888458"/>
                  </a:lnTo>
                  <a:lnTo>
                    <a:pt x="704145" y="888458"/>
                  </a:lnTo>
                  <a:lnTo>
                    <a:pt x="725482" y="888458"/>
                  </a:lnTo>
                  <a:lnTo>
                    <a:pt x="746820" y="888457"/>
                  </a:lnTo>
                  <a:lnTo>
                    <a:pt x="768158" y="888457"/>
                  </a:lnTo>
                  <a:lnTo>
                    <a:pt x="789495" y="888457"/>
                  </a:lnTo>
                  <a:lnTo>
                    <a:pt x="810833" y="888457"/>
                  </a:lnTo>
                  <a:lnTo>
                    <a:pt x="832171" y="888457"/>
                  </a:lnTo>
                  <a:lnTo>
                    <a:pt x="853509" y="888457"/>
                  </a:lnTo>
                  <a:lnTo>
                    <a:pt x="874846" y="888456"/>
                  </a:lnTo>
                  <a:lnTo>
                    <a:pt x="896184" y="888456"/>
                  </a:lnTo>
                  <a:lnTo>
                    <a:pt x="917522" y="888456"/>
                  </a:lnTo>
                  <a:lnTo>
                    <a:pt x="938860" y="888455"/>
                  </a:lnTo>
                  <a:lnTo>
                    <a:pt x="960197" y="888455"/>
                  </a:lnTo>
                  <a:lnTo>
                    <a:pt x="981535" y="888455"/>
                  </a:lnTo>
                  <a:lnTo>
                    <a:pt x="1002873" y="888454"/>
                  </a:lnTo>
                  <a:lnTo>
                    <a:pt x="1024210" y="888454"/>
                  </a:lnTo>
                  <a:lnTo>
                    <a:pt x="1045548" y="888453"/>
                  </a:lnTo>
                  <a:lnTo>
                    <a:pt x="1066886" y="888453"/>
                  </a:lnTo>
                  <a:lnTo>
                    <a:pt x="1088224" y="888452"/>
                  </a:lnTo>
                  <a:lnTo>
                    <a:pt x="1109561" y="888451"/>
                  </a:lnTo>
                  <a:lnTo>
                    <a:pt x="1130899" y="888450"/>
                  </a:lnTo>
                  <a:lnTo>
                    <a:pt x="1152237" y="888450"/>
                  </a:lnTo>
                  <a:lnTo>
                    <a:pt x="1173575" y="888449"/>
                  </a:lnTo>
                  <a:lnTo>
                    <a:pt x="1194912" y="888447"/>
                  </a:lnTo>
                  <a:lnTo>
                    <a:pt x="1216250" y="888446"/>
                  </a:lnTo>
                  <a:lnTo>
                    <a:pt x="1237588" y="888445"/>
                  </a:lnTo>
                  <a:lnTo>
                    <a:pt x="1258925" y="888443"/>
                  </a:lnTo>
                  <a:lnTo>
                    <a:pt x="1280263" y="888442"/>
                  </a:lnTo>
                  <a:lnTo>
                    <a:pt x="1301601" y="888440"/>
                  </a:lnTo>
                  <a:lnTo>
                    <a:pt x="1322939" y="888438"/>
                  </a:lnTo>
                  <a:lnTo>
                    <a:pt x="1344276" y="888435"/>
                  </a:lnTo>
                  <a:lnTo>
                    <a:pt x="1365614" y="888433"/>
                  </a:lnTo>
                  <a:lnTo>
                    <a:pt x="1386952" y="888430"/>
                  </a:lnTo>
                  <a:lnTo>
                    <a:pt x="1408290" y="888426"/>
                  </a:lnTo>
                  <a:lnTo>
                    <a:pt x="1429627" y="888423"/>
                  </a:lnTo>
                  <a:lnTo>
                    <a:pt x="1450965" y="888419"/>
                  </a:lnTo>
                  <a:lnTo>
                    <a:pt x="1472303" y="888415"/>
                  </a:lnTo>
                  <a:lnTo>
                    <a:pt x="1493640" y="888410"/>
                  </a:lnTo>
                  <a:lnTo>
                    <a:pt x="1514978" y="888404"/>
                  </a:lnTo>
                  <a:lnTo>
                    <a:pt x="1536316" y="888398"/>
                  </a:lnTo>
                  <a:lnTo>
                    <a:pt x="1557654" y="888391"/>
                  </a:lnTo>
                  <a:lnTo>
                    <a:pt x="1578991" y="888384"/>
                  </a:lnTo>
                  <a:lnTo>
                    <a:pt x="1600329" y="888376"/>
                  </a:lnTo>
                  <a:lnTo>
                    <a:pt x="1621667" y="888367"/>
                  </a:lnTo>
                  <a:lnTo>
                    <a:pt x="1643005" y="888356"/>
                  </a:lnTo>
                  <a:lnTo>
                    <a:pt x="1664342" y="888345"/>
                  </a:lnTo>
                  <a:lnTo>
                    <a:pt x="1685680" y="888332"/>
                  </a:lnTo>
                  <a:lnTo>
                    <a:pt x="1707018" y="888319"/>
                  </a:lnTo>
                  <a:lnTo>
                    <a:pt x="1728355" y="888303"/>
                  </a:lnTo>
                  <a:lnTo>
                    <a:pt x="1749693" y="888286"/>
                  </a:lnTo>
                  <a:lnTo>
                    <a:pt x="1771031" y="888267"/>
                  </a:lnTo>
                  <a:lnTo>
                    <a:pt x="1792369" y="888245"/>
                  </a:lnTo>
                  <a:lnTo>
                    <a:pt x="1813706" y="888222"/>
                  </a:lnTo>
                  <a:lnTo>
                    <a:pt x="1835044" y="888195"/>
                  </a:lnTo>
                  <a:lnTo>
                    <a:pt x="1856382" y="888166"/>
                  </a:lnTo>
                  <a:lnTo>
                    <a:pt x="1877720" y="888134"/>
                  </a:lnTo>
                  <a:lnTo>
                    <a:pt x="1899057" y="888098"/>
                  </a:lnTo>
                  <a:lnTo>
                    <a:pt x="1920395" y="888058"/>
                  </a:lnTo>
                  <a:lnTo>
                    <a:pt x="1941733" y="888014"/>
                  </a:lnTo>
                  <a:lnTo>
                    <a:pt x="1963070" y="887964"/>
                  </a:lnTo>
                  <a:lnTo>
                    <a:pt x="1984408" y="887910"/>
                  </a:lnTo>
                  <a:lnTo>
                    <a:pt x="2005746" y="887849"/>
                  </a:lnTo>
                  <a:lnTo>
                    <a:pt x="2027084" y="887781"/>
                  </a:lnTo>
                  <a:lnTo>
                    <a:pt x="2048421" y="887706"/>
                  </a:lnTo>
                  <a:lnTo>
                    <a:pt x="2069759" y="887623"/>
                  </a:lnTo>
                  <a:lnTo>
                    <a:pt x="2091097" y="887530"/>
                  </a:lnTo>
                  <a:lnTo>
                    <a:pt x="2112435" y="887428"/>
                  </a:lnTo>
                  <a:lnTo>
                    <a:pt x="2133772" y="887313"/>
                  </a:lnTo>
                  <a:lnTo>
                    <a:pt x="2155110" y="887187"/>
                  </a:lnTo>
                  <a:lnTo>
                    <a:pt x="2176448" y="887046"/>
                  </a:lnTo>
                  <a:lnTo>
                    <a:pt x="2197785" y="886890"/>
                  </a:lnTo>
                  <a:lnTo>
                    <a:pt x="2219123" y="886716"/>
                  </a:lnTo>
                  <a:lnTo>
                    <a:pt x="2240461" y="886523"/>
                  </a:lnTo>
                  <a:lnTo>
                    <a:pt x="2261799" y="886309"/>
                  </a:lnTo>
                  <a:lnTo>
                    <a:pt x="2283136" y="886072"/>
                  </a:lnTo>
                  <a:lnTo>
                    <a:pt x="2304474" y="885808"/>
                  </a:lnTo>
                  <a:lnTo>
                    <a:pt x="2325812" y="885515"/>
                  </a:lnTo>
                  <a:lnTo>
                    <a:pt x="2347150" y="885190"/>
                  </a:lnTo>
                  <a:lnTo>
                    <a:pt x="2368487" y="884829"/>
                  </a:lnTo>
                  <a:lnTo>
                    <a:pt x="2389825" y="884429"/>
                  </a:lnTo>
                  <a:lnTo>
                    <a:pt x="2411163" y="883984"/>
                  </a:lnTo>
                  <a:lnTo>
                    <a:pt x="2432500" y="883491"/>
                  </a:lnTo>
                  <a:lnTo>
                    <a:pt x="2453838" y="882943"/>
                  </a:lnTo>
                  <a:lnTo>
                    <a:pt x="2475176" y="882336"/>
                  </a:lnTo>
                  <a:lnTo>
                    <a:pt x="2496514" y="881662"/>
                  </a:lnTo>
                  <a:lnTo>
                    <a:pt x="2517851" y="880915"/>
                  </a:lnTo>
                  <a:lnTo>
                    <a:pt x="2539189" y="880086"/>
                  </a:lnTo>
                  <a:lnTo>
                    <a:pt x="2560527" y="879166"/>
                  </a:lnTo>
                  <a:lnTo>
                    <a:pt x="2581865" y="878147"/>
                  </a:lnTo>
                  <a:lnTo>
                    <a:pt x="2603202" y="877018"/>
                  </a:lnTo>
                  <a:lnTo>
                    <a:pt x="2624540" y="875766"/>
                  </a:lnTo>
                  <a:lnTo>
                    <a:pt x="2645878" y="874379"/>
                  </a:lnTo>
                  <a:lnTo>
                    <a:pt x="2667215" y="872843"/>
                  </a:lnTo>
                  <a:lnTo>
                    <a:pt x="2688553" y="871142"/>
                  </a:lnTo>
                  <a:lnTo>
                    <a:pt x="2709891" y="869260"/>
                  </a:lnTo>
                  <a:lnTo>
                    <a:pt x="2731229" y="867178"/>
                  </a:lnTo>
                  <a:lnTo>
                    <a:pt x="2752566" y="864874"/>
                  </a:lnTo>
                  <a:lnTo>
                    <a:pt x="2773904" y="862329"/>
                  </a:lnTo>
                  <a:lnTo>
                    <a:pt x="2795242" y="859516"/>
                  </a:lnTo>
                  <a:lnTo>
                    <a:pt x="2816580" y="856410"/>
                  </a:lnTo>
                  <a:lnTo>
                    <a:pt x="2837917" y="852984"/>
                  </a:lnTo>
                  <a:lnTo>
                    <a:pt x="2859255" y="849205"/>
                  </a:lnTo>
                  <a:lnTo>
                    <a:pt x="2880593" y="845042"/>
                  </a:lnTo>
                  <a:lnTo>
                    <a:pt x="2901931" y="840458"/>
                  </a:lnTo>
                  <a:lnTo>
                    <a:pt x="2923268" y="835418"/>
                  </a:lnTo>
                  <a:lnTo>
                    <a:pt x="2944606" y="829880"/>
                  </a:lnTo>
                  <a:lnTo>
                    <a:pt x="2965944" y="823802"/>
                  </a:lnTo>
                  <a:lnTo>
                    <a:pt x="2987281" y="817140"/>
                  </a:lnTo>
                  <a:lnTo>
                    <a:pt x="3008619" y="809848"/>
                  </a:lnTo>
                  <a:lnTo>
                    <a:pt x="3029957" y="801879"/>
                  </a:lnTo>
                  <a:lnTo>
                    <a:pt x="3051295" y="793183"/>
                  </a:lnTo>
                  <a:lnTo>
                    <a:pt x="3072632" y="783711"/>
                  </a:lnTo>
                  <a:lnTo>
                    <a:pt x="3093970" y="773413"/>
                  </a:lnTo>
                  <a:lnTo>
                    <a:pt x="3115308" y="762242"/>
                  </a:lnTo>
                  <a:lnTo>
                    <a:pt x="3136646" y="750150"/>
                  </a:lnTo>
                  <a:lnTo>
                    <a:pt x="3157983" y="737093"/>
                  </a:lnTo>
                  <a:lnTo>
                    <a:pt x="3179321" y="723032"/>
                  </a:lnTo>
                  <a:lnTo>
                    <a:pt x="3200659" y="707931"/>
                  </a:lnTo>
                  <a:lnTo>
                    <a:pt x="3221996" y="691763"/>
                  </a:lnTo>
                  <a:lnTo>
                    <a:pt x="3243334" y="674508"/>
                  </a:lnTo>
                  <a:lnTo>
                    <a:pt x="3264672" y="656157"/>
                  </a:lnTo>
                  <a:lnTo>
                    <a:pt x="3286010" y="636710"/>
                  </a:lnTo>
                  <a:lnTo>
                    <a:pt x="3307347" y="616181"/>
                  </a:lnTo>
                  <a:lnTo>
                    <a:pt x="3328685" y="594597"/>
                  </a:lnTo>
                  <a:lnTo>
                    <a:pt x="3350023" y="572001"/>
                  </a:lnTo>
                  <a:lnTo>
                    <a:pt x="3371361" y="548449"/>
                  </a:lnTo>
                  <a:lnTo>
                    <a:pt x="3392698" y="524013"/>
                  </a:lnTo>
                  <a:lnTo>
                    <a:pt x="3414036" y="498780"/>
                  </a:lnTo>
                  <a:lnTo>
                    <a:pt x="3435374" y="472851"/>
                  </a:lnTo>
                  <a:lnTo>
                    <a:pt x="3456711" y="446341"/>
                  </a:lnTo>
                  <a:lnTo>
                    <a:pt x="3478049" y="419376"/>
                  </a:lnTo>
                  <a:lnTo>
                    <a:pt x="3499387" y="392089"/>
                  </a:lnTo>
                  <a:lnTo>
                    <a:pt x="3520725" y="364622"/>
                  </a:lnTo>
                  <a:lnTo>
                    <a:pt x="3542062" y="337119"/>
                  </a:lnTo>
                  <a:lnTo>
                    <a:pt x="3563400" y="309726"/>
                  </a:lnTo>
                  <a:lnTo>
                    <a:pt x="3584738" y="282586"/>
                  </a:lnTo>
                  <a:lnTo>
                    <a:pt x="3606076" y="255836"/>
                  </a:lnTo>
                  <a:lnTo>
                    <a:pt x="3627413" y="229608"/>
                  </a:lnTo>
                  <a:lnTo>
                    <a:pt x="3648751" y="204021"/>
                  </a:lnTo>
                  <a:lnTo>
                    <a:pt x="3670089" y="179183"/>
                  </a:lnTo>
                  <a:lnTo>
                    <a:pt x="3691426" y="155187"/>
                  </a:lnTo>
                  <a:lnTo>
                    <a:pt x="3712764" y="132114"/>
                  </a:lnTo>
                  <a:lnTo>
                    <a:pt x="3734102" y="110029"/>
                  </a:lnTo>
                  <a:lnTo>
                    <a:pt x="3755440" y="88979"/>
                  </a:lnTo>
                  <a:lnTo>
                    <a:pt x="3776777" y="68999"/>
                  </a:lnTo>
                  <a:lnTo>
                    <a:pt x="3798115" y="50110"/>
                  </a:lnTo>
                  <a:lnTo>
                    <a:pt x="3819453" y="32319"/>
                  </a:lnTo>
                  <a:lnTo>
                    <a:pt x="3840791" y="15620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009F9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4"/>
            <p:cNvSpPr/>
            <p:nvPr/>
          </p:nvSpPr>
          <p:spPr>
            <a:xfrm>
              <a:off x="4848104" y="6284155"/>
              <a:ext cx="3862128" cy="909062"/>
            </a:xfrm>
            <a:custGeom>
              <a:avLst/>
              <a:pathLst>
                <a:path w="3862128" h="909062">
                  <a:moveTo>
                    <a:pt x="0" y="909062"/>
                  </a:moveTo>
                  <a:lnTo>
                    <a:pt x="21337" y="909062"/>
                  </a:lnTo>
                  <a:lnTo>
                    <a:pt x="42675" y="909062"/>
                  </a:lnTo>
                  <a:lnTo>
                    <a:pt x="64013" y="909062"/>
                  </a:lnTo>
                  <a:lnTo>
                    <a:pt x="85350" y="909062"/>
                  </a:lnTo>
                  <a:lnTo>
                    <a:pt x="106688" y="909062"/>
                  </a:lnTo>
                  <a:lnTo>
                    <a:pt x="128026" y="909062"/>
                  </a:lnTo>
                  <a:lnTo>
                    <a:pt x="149364" y="909062"/>
                  </a:lnTo>
                  <a:lnTo>
                    <a:pt x="170701" y="909062"/>
                  </a:lnTo>
                  <a:lnTo>
                    <a:pt x="192039" y="909062"/>
                  </a:lnTo>
                  <a:lnTo>
                    <a:pt x="213377" y="909062"/>
                  </a:lnTo>
                  <a:lnTo>
                    <a:pt x="234715" y="909062"/>
                  </a:lnTo>
                  <a:lnTo>
                    <a:pt x="256052" y="909062"/>
                  </a:lnTo>
                  <a:lnTo>
                    <a:pt x="277390" y="909062"/>
                  </a:lnTo>
                  <a:lnTo>
                    <a:pt x="298728" y="909062"/>
                  </a:lnTo>
                  <a:lnTo>
                    <a:pt x="320065" y="909062"/>
                  </a:lnTo>
                  <a:lnTo>
                    <a:pt x="341403" y="909062"/>
                  </a:lnTo>
                  <a:lnTo>
                    <a:pt x="362741" y="909062"/>
                  </a:lnTo>
                  <a:lnTo>
                    <a:pt x="384079" y="909062"/>
                  </a:lnTo>
                  <a:lnTo>
                    <a:pt x="405416" y="909062"/>
                  </a:lnTo>
                  <a:lnTo>
                    <a:pt x="426754" y="909062"/>
                  </a:lnTo>
                  <a:lnTo>
                    <a:pt x="448092" y="909062"/>
                  </a:lnTo>
                  <a:lnTo>
                    <a:pt x="469430" y="909062"/>
                  </a:lnTo>
                  <a:lnTo>
                    <a:pt x="490767" y="909062"/>
                  </a:lnTo>
                  <a:lnTo>
                    <a:pt x="512105" y="909062"/>
                  </a:lnTo>
                  <a:lnTo>
                    <a:pt x="533443" y="909062"/>
                  </a:lnTo>
                  <a:lnTo>
                    <a:pt x="554780" y="909062"/>
                  </a:lnTo>
                  <a:lnTo>
                    <a:pt x="576118" y="909062"/>
                  </a:lnTo>
                  <a:lnTo>
                    <a:pt x="597456" y="909061"/>
                  </a:lnTo>
                  <a:lnTo>
                    <a:pt x="618794" y="909061"/>
                  </a:lnTo>
                  <a:lnTo>
                    <a:pt x="640131" y="909061"/>
                  </a:lnTo>
                  <a:lnTo>
                    <a:pt x="661469" y="909061"/>
                  </a:lnTo>
                  <a:lnTo>
                    <a:pt x="682807" y="909061"/>
                  </a:lnTo>
                  <a:lnTo>
                    <a:pt x="704145" y="909061"/>
                  </a:lnTo>
                  <a:lnTo>
                    <a:pt x="725482" y="909061"/>
                  </a:lnTo>
                  <a:lnTo>
                    <a:pt x="746820" y="909061"/>
                  </a:lnTo>
                  <a:lnTo>
                    <a:pt x="768158" y="909061"/>
                  </a:lnTo>
                  <a:lnTo>
                    <a:pt x="789495" y="909060"/>
                  </a:lnTo>
                  <a:lnTo>
                    <a:pt x="810833" y="909060"/>
                  </a:lnTo>
                  <a:lnTo>
                    <a:pt x="832171" y="909060"/>
                  </a:lnTo>
                  <a:lnTo>
                    <a:pt x="853509" y="909060"/>
                  </a:lnTo>
                  <a:lnTo>
                    <a:pt x="874846" y="909059"/>
                  </a:lnTo>
                  <a:lnTo>
                    <a:pt x="896184" y="909059"/>
                  </a:lnTo>
                  <a:lnTo>
                    <a:pt x="917522" y="909059"/>
                  </a:lnTo>
                  <a:lnTo>
                    <a:pt x="938860" y="909058"/>
                  </a:lnTo>
                  <a:lnTo>
                    <a:pt x="960197" y="909058"/>
                  </a:lnTo>
                  <a:lnTo>
                    <a:pt x="981535" y="909058"/>
                  </a:lnTo>
                  <a:lnTo>
                    <a:pt x="1002873" y="909057"/>
                  </a:lnTo>
                  <a:lnTo>
                    <a:pt x="1024210" y="909057"/>
                  </a:lnTo>
                  <a:lnTo>
                    <a:pt x="1045548" y="909056"/>
                  </a:lnTo>
                  <a:lnTo>
                    <a:pt x="1066886" y="909055"/>
                  </a:lnTo>
                  <a:lnTo>
                    <a:pt x="1088224" y="909054"/>
                  </a:lnTo>
                  <a:lnTo>
                    <a:pt x="1109561" y="909054"/>
                  </a:lnTo>
                  <a:lnTo>
                    <a:pt x="1130899" y="909053"/>
                  </a:lnTo>
                  <a:lnTo>
                    <a:pt x="1152237" y="909052"/>
                  </a:lnTo>
                  <a:lnTo>
                    <a:pt x="1173575" y="909050"/>
                  </a:lnTo>
                  <a:lnTo>
                    <a:pt x="1194912" y="909049"/>
                  </a:lnTo>
                  <a:lnTo>
                    <a:pt x="1216250" y="909048"/>
                  </a:lnTo>
                  <a:lnTo>
                    <a:pt x="1237588" y="909046"/>
                  </a:lnTo>
                  <a:lnTo>
                    <a:pt x="1258925" y="909044"/>
                  </a:lnTo>
                  <a:lnTo>
                    <a:pt x="1280263" y="909042"/>
                  </a:lnTo>
                  <a:lnTo>
                    <a:pt x="1301601" y="909040"/>
                  </a:lnTo>
                  <a:lnTo>
                    <a:pt x="1322939" y="909038"/>
                  </a:lnTo>
                  <a:lnTo>
                    <a:pt x="1344276" y="909035"/>
                  </a:lnTo>
                  <a:lnTo>
                    <a:pt x="1365614" y="909032"/>
                  </a:lnTo>
                  <a:lnTo>
                    <a:pt x="1386952" y="909028"/>
                  </a:lnTo>
                  <a:lnTo>
                    <a:pt x="1408290" y="909025"/>
                  </a:lnTo>
                  <a:lnTo>
                    <a:pt x="1429627" y="909021"/>
                  </a:lnTo>
                  <a:lnTo>
                    <a:pt x="1450965" y="909016"/>
                  </a:lnTo>
                  <a:lnTo>
                    <a:pt x="1472303" y="909011"/>
                  </a:lnTo>
                  <a:lnTo>
                    <a:pt x="1493640" y="909005"/>
                  </a:lnTo>
                  <a:lnTo>
                    <a:pt x="1514978" y="908999"/>
                  </a:lnTo>
                  <a:lnTo>
                    <a:pt x="1536316" y="908992"/>
                  </a:lnTo>
                  <a:lnTo>
                    <a:pt x="1557654" y="908984"/>
                  </a:lnTo>
                  <a:lnTo>
                    <a:pt x="1578991" y="908975"/>
                  </a:lnTo>
                  <a:lnTo>
                    <a:pt x="1600329" y="908966"/>
                  </a:lnTo>
                  <a:lnTo>
                    <a:pt x="1621667" y="908955"/>
                  </a:lnTo>
                  <a:lnTo>
                    <a:pt x="1643005" y="908943"/>
                  </a:lnTo>
                  <a:lnTo>
                    <a:pt x="1664342" y="908930"/>
                  </a:lnTo>
                  <a:lnTo>
                    <a:pt x="1685680" y="908915"/>
                  </a:lnTo>
                  <a:lnTo>
                    <a:pt x="1707018" y="908899"/>
                  </a:lnTo>
                  <a:lnTo>
                    <a:pt x="1728355" y="908881"/>
                  </a:lnTo>
                  <a:lnTo>
                    <a:pt x="1749693" y="908861"/>
                  </a:lnTo>
                  <a:lnTo>
                    <a:pt x="1771031" y="908839"/>
                  </a:lnTo>
                  <a:lnTo>
                    <a:pt x="1792369" y="908814"/>
                  </a:lnTo>
                  <a:lnTo>
                    <a:pt x="1813706" y="908787"/>
                  </a:lnTo>
                  <a:lnTo>
                    <a:pt x="1835044" y="908756"/>
                  </a:lnTo>
                  <a:lnTo>
                    <a:pt x="1856382" y="908722"/>
                  </a:lnTo>
                  <a:lnTo>
                    <a:pt x="1877720" y="908684"/>
                  </a:lnTo>
                  <a:lnTo>
                    <a:pt x="1899057" y="908643"/>
                  </a:lnTo>
                  <a:lnTo>
                    <a:pt x="1920395" y="908596"/>
                  </a:lnTo>
                  <a:lnTo>
                    <a:pt x="1941733" y="908545"/>
                  </a:lnTo>
                  <a:lnTo>
                    <a:pt x="1963070" y="908487"/>
                  </a:lnTo>
                  <a:lnTo>
                    <a:pt x="1984408" y="908424"/>
                  </a:lnTo>
                  <a:lnTo>
                    <a:pt x="2005746" y="908353"/>
                  </a:lnTo>
                  <a:lnTo>
                    <a:pt x="2027084" y="908274"/>
                  </a:lnTo>
                  <a:lnTo>
                    <a:pt x="2048421" y="908187"/>
                  </a:lnTo>
                  <a:lnTo>
                    <a:pt x="2069759" y="908090"/>
                  </a:lnTo>
                  <a:lnTo>
                    <a:pt x="2091097" y="907983"/>
                  </a:lnTo>
                  <a:lnTo>
                    <a:pt x="2112435" y="907863"/>
                  </a:lnTo>
                  <a:lnTo>
                    <a:pt x="2133772" y="907731"/>
                  </a:lnTo>
                  <a:lnTo>
                    <a:pt x="2155110" y="907583"/>
                  </a:lnTo>
                  <a:lnTo>
                    <a:pt x="2176448" y="907420"/>
                  </a:lnTo>
                  <a:lnTo>
                    <a:pt x="2197785" y="907238"/>
                  </a:lnTo>
                  <a:lnTo>
                    <a:pt x="2219123" y="907036"/>
                  </a:lnTo>
                  <a:lnTo>
                    <a:pt x="2240461" y="906812"/>
                  </a:lnTo>
                  <a:lnTo>
                    <a:pt x="2261799" y="906564"/>
                  </a:lnTo>
                  <a:lnTo>
                    <a:pt x="2283136" y="906287"/>
                  </a:lnTo>
                  <a:lnTo>
                    <a:pt x="2304474" y="905981"/>
                  </a:lnTo>
                  <a:lnTo>
                    <a:pt x="2325812" y="905641"/>
                  </a:lnTo>
                  <a:lnTo>
                    <a:pt x="2347150" y="905263"/>
                  </a:lnTo>
                  <a:lnTo>
                    <a:pt x="2368487" y="904844"/>
                  </a:lnTo>
                  <a:lnTo>
                    <a:pt x="2389825" y="904379"/>
                  </a:lnTo>
                  <a:lnTo>
                    <a:pt x="2411163" y="903862"/>
                  </a:lnTo>
                  <a:lnTo>
                    <a:pt x="2432500" y="903289"/>
                  </a:lnTo>
                  <a:lnTo>
                    <a:pt x="2453838" y="902654"/>
                  </a:lnTo>
                  <a:lnTo>
                    <a:pt x="2475176" y="901949"/>
                  </a:lnTo>
                  <a:lnTo>
                    <a:pt x="2496514" y="901167"/>
                  </a:lnTo>
                  <a:lnTo>
                    <a:pt x="2517851" y="900300"/>
                  </a:lnTo>
                  <a:lnTo>
                    <a:pt x="2539189" y="899338"/>
                  </a:lnTo>
                  <a:lnTo>
                    <a:pt x="2560527" y="898272"/>
                  </a:lnTo>
                  <a:lnTo>
                    <a:pt x="2581865" y="897090"/>
                  </a:lnTo>
                  <a:lnTo>
                    <a:pt x="2603202" y="895781"/>
                  </a:lnTo>
                  <a:lnTo>
                    <a:pt x="2624540" y="894331"/>
                  </a:lnTo>
                  <a:lnTo>
                    <a:pt x="2645878" y="892725"/>
                  </a:lnTo>
                  <a:lnTo>
                    <a:pt x="2667215" y="890948"/>
                  </a:lnTo>
                  <a:lnTo>
                    <a:pt x="2688553" y="888980"/>
                  </a:lnTo>
                  <a:lnTo>
                    <a:pt x="2709891" y="886804"/>
                  </a:lnTo>
                  <a:lnTo>
                    <a:pt x="2731229" y="884398"/>
                  </a:lnTo>
                  <a:lnTo>
                    <a:pt x="2752566" y="881739"/>
                  </a:lnTo>
                  <a:lnTo>
                    <a:pt x="2773904" y="878801"/>
                  </a:lnTo>
                  <a:lnTo>
                    <a:pt x="2795242" y="875559"/>
                  </a:lnTo>
                  <a:lnTo>
                    <a:pt x="2816580" y="871983"/>
                  </a:lnTo>
                  <a:lnTo>
                    <a:pt x="2837917" y="868040"/>
                  </a:lnTo>
                  <a:lnTo>
                    <a:pt x="2859255" y="863698"/>
                  </a:lnTo>
                  <a:lnTo>
                    <a:pt x="2880593" y="858920"/>
                  </a:lnTo>
                  <a:lnTo>
                    <a:pt x="2901931" y="853667"/>
                  </a:lnTo>
                  <a:lnTo>
                    <a:pt x="2923268" y="847899"/>
                  </a:lnTo>
                  <a:lnTo>
                    <a:pt x="2944606" y="841571"/>
                  </a:lnTo>
                  <a:lnTo>
                    <a:pt x="2965944" y="834640"/>
                  </a:lnTo>
                  <a:lnTo>
                    <a:pt x="2987281" y="827059"/>
                  </a:lnTo>
                  <a:lnTo>
                    <a:pt x="3008619" y="818778"/>
                  </a:lnTo>
                  <a:lnTo>
                    <a:pt x="3029957" y="809749"/>
                  </a:lnTo>
                  <a:lnTo>
                    <a:pt x="3051295" y="799923"/>
                  </a:lnTo>
                  <a:lnTo>
                    <a:pt x="3072632" y="789250"/>
                  </a:lnTo>
                  <a:lnTo>
                    <a:pt x="3093970" y="777682"/>
                  </a:lnTo>
                  <a:lnTo>
                    <a:pt x="3115308" y="765174"/>
                  </a:lnTo>
                  <a:lnTo>
                    <a:pt x="3136646" y="751684"/>
                  </a:lnTo>
                  <a:lnTo>
                    <a:pt x="3157983" y="737172"/>
                  </a:lnTo>
                  <a:lnTo>
                    <a:pt x="3179321" y="721609"/>
                  </a:lnTo>
                  <a:lnTo>
                    <a:pt x="3200659" y="704968"/>
                  </a:lnTo>
                  <a:lnTo>
                    <a:pt x="3221996" y="687235"/>
                  </a:lnTo>
                  <a:lnTo>
                    <a:pt x="3243334" y="668405"/>
                  </a:lnTo>
                  <a:lnTo>
                    <a:pt x="3264672" y="648483"/>
                  </a:lnTo>
                  <a:lnTo>
                    <a:pt x="3286010" y="627489"/>
                  </a:lnTo>
                  <a:lnTo>
                    <a:pt x="3307347" y="605458"/>
                  </a:lnTo>
                  <a:lnTo>
                    <a:pt x="3328685" y="582436"/>
                  </a:lnTo>
                  <a:lnTo>
                    <a:pt x="3350023" y="558488"/>
                  </a:lnTo>
                  <a:lnTo>
                    <a:pt x="3371361" y="533692"/>
                  </a:lnTo>
                  <a:lnTo>
                    <a:pt x="3392698" y="508142"/>
                  </a:lnTo>
                  <a:lnTo>
                    <a:pt x="3414036" y="481946"/>
                  </a:lnTo>
                  <a:lnTo>
                    <a:pt x="3435374" y="455221"/>
                  </a:lnTo>
                  <a:lnTo>
                    <a:pt x="3456711" y="428098"/>
                  </a:lnTo>
                  <a:lnTo>
                    <a:pt x="3478049" y="400715"/>
                  </a:lnTo>
                  <a:lnTo>
                    <a:pt x="3499387" y="373214"/>
                  </a:lnTo>
                  <a:lnTo>
                    <a:pt x="3520725" y="345741"/>
                  </a:lnTo>
                  <a:lnTo>
                    <a:pt x="3542062" y="318441"/>
                  </a:lnTo>
                  <a:lnTo>
                    <a:pt x="3563400" y="291455"/>
                  </a:lnTo>
                  <a:lnTo>
                    <a:pt x="3584738" y="264918"/>
                  </a:lnTo>
                  <a:lnTo>
                    <a:pt x="3606076" y="238955"/>
                  </a:lnTo>
                  <a:lnTo>
                    <a:pt x="3627413" y="213683"/>
                  </a:lnTo>
                  <a:lnTo>
                    <a:pt x="3648751" y="189202"/>
                  </a:lnTo>
                  <a:lnTo>
                    <a:pt x="3670089" y="165600"/>
                  </a:lnTo>
                  <a:lnTo>
                    <a:pt x="3691426" y="142951"/>
                  </a:lnTo>
                  <a:lnTo>
                    <a:pt x="3712764" y="121312"/>
                  </a:lnTo>
                  <a:lnTo>
                    <a:pt x="3734102" y="100726"/>
                  </a:lnTo>
                  <a:lnTo>
                    <a:pt x="3755440" y="81221"/>
                  </a:lnTo>
                  <a:lnTo>
                    <a:pt x="3776777" y="62811"/>
                  </a:lnTo>
                  <a:lnTo>
                    <a:pt x="3798115" y="45498"/>
                  </a:lnTo>
                  <a:lnTo>
                    <a:pt x="3819453" y="29273"/>
                  </a:lnTo>
                  <a:lnTo>
                    <a:pt x="3840791" y="14116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009DB2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5"/>
            <p:cNvSpPr/>
            <p:nvPr/>
          </p:nvSpPr>
          <p:spPr>
            <a:xfrm>
              <a:off x="4848104" y="6314598"/>
              <a:ext cx="3862128" cy="878618"/>
            </a:xfrm>
            <a:custGeom>
              <a:avLst/>
              <a:pathLst>
                <a:path w="3862128" h="878618">
                  <a:moveTo>
                    <a:pt x="0" y="878618"/>
                  </a:moveTo>
                  <a:lnTo>
                    <a:pt x="21337" y="878618"/>
                  </a:lnTo>
                  <a:lnTo>
                    <a:pt x="42675" y="878618"/>
                  </a:lnTo>
                  <a:lnTo>
                    <a:pt x="64013" y="878618"/>
                  </a:lnTo>
                  <a:lnTo>
                    <a:pt x="85350" y="878618"/>
                  </a:lnTo>
                  <a:lnTo>
                    <a:pt x="106688" y="878618"/>
                  </a:lnTo>
                  <a:lnTo>
                    <a:pt x="128026" y="878618"/>
                  </a:lnTo>
                  <a:lnTo>
                    <a:pt x="149364" y="878618"/>
                  </a:lnTo>
                  <a:lnTo>
                    <a:pt x="170701" y="878618"/>
                  </a:lnTo>
                  <a:lnTo>
                    <a:pt x="192039" y="878618"/>
                  </a:lnTo>
                  <a:lnTo>
                    <a:pt x="213377" y="878618"/>
                  </a:lnTo>
                  <a:lnTo>
                    <a:pt x="234715" y="878618"/>
                  </a:lnTo>
                  <a:lnTo>
                    <a:pt x="256052" y="878618"/>
                  </a:lnTo>
                  <a:lnTo>
                    <a:pt x="277390" y="878618"/>
                  </a:lnTo>
                  <a:lnTo>
                    <a:pt x="298728" y="878618"/>
                  </a:lnTo>
                  <a:lnTo>
                    <a:pt x="320065" y="878618"/>
                  </a:lnTo>
                  <a:lnTo>
                    <a:pt x="341403" y="878618"/>
                  </a:lnTo>
                  <a:lnTo>
                    <a:pt x="362741" y="878618"/>
                  </a:lnTo>
                  <a:lnTo>
                    <a:pt x="384079" y="878618"/>
                  </a:lnTo>
                  <a:lnTo>
                    <a:pt x="405416" y="878618"/>
                  </a:lnTo>
                  <a:lnTo>
                    <a:pt x="426754" y="878618"/>
                  </a:lnTo>
                  <a:lnTo>
                    <a:pt x="448092" y="878618"/>
                  </a:lnTo>
                  <a:lnTo>
                    <a:pt x="469430" y="878618"/>
                  </a:lnTo>
                  <a:lnTo>
                    <a:pt x="490767" y="878618"/>
                  </a:lnTo>
                  <a:lnTo>
                    <a:pt x="512105" y="878618"/>
                  </a:lnTo>
                  <a:lnTo>
                    <a:pt x="533443" y="878618"/>
                  </a:lnTo>
                  <a:lnTo>
                    <a:pt x="554780" y="878618"/>
                  </a:lnTo>
                  <a:lnTo>
                    <a:pt x="576118" y="878618"/>
                  </a:lnTo>
                  <a:lnTo>
                    <a:pt x="597456" y="878618"/>
                  </a:lnTo>
                  <a:lnTo>
                    <a:pt x="618794" y="878618"/>
                  </a:lnTo>
                  <a:lnTo>
                    <a:pt x="640131" y="878618"/>
                  </a:lnTo>
                  <a:lnTo>
                    <a:pt x="661469" y="878618"/>
                  </a:lnTo>
                  <a:lnTo>
                    <a:pt x="682807" y="878618"/>
                  </a:lnTo>
                  <a:lnTo>
                    <a:pt x="704145" y="878617"/>
                  </a:lnTo>
                  <a:lnTo>
                    <a:pt x="725482" y="878617"/>
                  </a:lnTo>
                  <a:lnTo>
                    <a:pt x="746820" y="878617"/>
                  </a:lnTo>
                  <a:lnTo>
                    <a:pt x="768158" y="878617"/>
                  </a:lnTo>
                  <a:lnTo>
                    <a:pt x="789495" y="878617"/>
                  </a:lnTo>
                  <a:lnTo>
                    <a:pt x="810833" y="878617"/>
                  </a:lnTo>
                  <a:lnTo>
                    <a:pt x="832171" y="878617"/>
                  </a:lnTo>
                  <a:lnTo>
                    <a:pt x="853509" y="878616"/>
                  </a:lnTo>
                  <a:lnTo>
                    <a:pt x="874846" y="878616"/>
                  </a:lnTo>
                  <a:lnTo>
                    <a:pt x="896184" y="878616"/>
                  </a:lnTo>
                  <a:lnTo>
                    <a:pt x="917522" y="878616"/>
                  </a:lnTo>
                  <a:lnTo>
                    <a:pt x="938860" y="878615"/>
                  </a:lnTo>
                  <a:lnTo>
                    <a:pt x="960197" y="878615"/>
                  </a:lnTo>
                  <a:lnTo>
                    <a:pt x="981535" y="878615"/>
                  </a:lnTo>
                  <a:lnTo>
                    <a:pt x="1002873" y="878614"/>
                  </a:lnTo>
                  <a:lnTo>
                    <a:pt x="1024210" y="878614"/>
                  </a:lnTo>
                  <a:lnTo>
                    <a:pt x="1045548" y="878613"/>
                  </a:lnTo>
                  <a:lnTo>
                    <a:pt x="1066886" y="878613"/>
                  </a:lnTo>
                  <a:lnTo>
                    <a:pt x="1088224" y="878612"/>
                  </a:lnTo>
                  <a:lnTo>
                    <a:pt x="1109561" y="878611"/>
                  </a:lnTo>
                  <a:lnTo>
                    <a:pt x="1130899" y="878611"/>
                  </a:lnTo>
                  <a:lnTo>
                    <a:pt x="1152237" y="878610"/>
                  </a:lnTo>
                  <a:lnTo>
                    <a:pt x="1173575" y="878609"/>
                  </a:lnTo>
                  <a:lnTo>
                    <a:pt x="1194912" y="878608"/>
                  </a:lnTo>
                  <a:lnTo>
                    <a:pt x="1216250" y="878607"/>
                  </a:lnTo>
                  <a:lnTo>
                    <a:pt x="1237588" y="878605"/>
                  </a:lnTo>
                  <a:lnTo>
                    <a:pt x="1258925" y="878604"/>
                  </a:lnTo>
                  <a:lnTo>
                    <a:pt x="1280263" y="878602"/>
                  </a:lnTo>
                  <a:lnTo>
                    <a:pt x="1301601" y="878601"/>
                  </a:lnTo>
                  <a:lnTo>
                    <a:pt x="1322939" y="878599"/>
                  </a:lnTo>
                  <a:lnTo>
                    <a:pt x="1344276" y="878596"/>
                  </a:lnTo>
                  <a:lnTo>
                    <a:pt x="1365614" y="878594"/>
                  </a:lnTo>
                  <a:lnTo>
                    <a:pt x="1386952" y="878591"/>
                  </a:lnTo>
                  <a:lnTo>
                    <a:pt x="1408290" y="878588"/>
                  </a:lnTo>
                  <a:lnTo>
                    <a:pt x="1429627" y="878585"/>
                  </a:lnTo>
                  <a:lnTo>
                    <a:pt x="1450965" y="878581"/>
                  </a:lnTo>
                  <a:lnTo>
                    <a:pt x="1472303" y="878577"/>
                  </a:lnTo>
                  <a:lnTo>
                    <a:pt x="1493640" y="878573"/>
                  </a:lnTo>
                  <a:lnTo>
                    <a:pt x="1514978" y="878567"/>
                  </a:lnTo>
                  <a:lnTo>
                    <a:pt x="1536316" y="878562"/>
                  </a:lnTo>
                  <a:lnTo>
                    <a:pt x="1557654" y="878556"/>
                  </a:lnTo>
                  <a:lnTo>
                    <a:pt x="1578991" y="878549"/>
                  </a:lnTo>
                  <a:lnTo>
                    <a:pt x="1600329" y="878541"/>
                  </a:lnTo>
                  <a:lnTo>
                    <a:pt x="1621667" y="878532"/>
                  </a:lnTo>
                  <a:lnTo>
                    <a:pt x="1643005" y="878523"/>
                  </a:lnTo>
                  <a:lnTo>
                    <a:pt x="1664342" y="878512"/>
                  </a:lnTo>
                  <a:lnTo>
                    <a:pt x="1685680" y="878500"/>
                  </a:lnTo>
                  <a:lnTo>
                    <a:pt x="1707018" y="878487"/>
                  </a:lnTo>
                  <a:lnTo>
                    <a:pt x="1728355" y="878473"/>
                  </a:lnTo>
                  <a:lnTo>
                    <a:pt x="1749693" y="878457"/>
                  </a:lnTo>
                  <a:lnTo>
                    <a:pt x="1771031" y="878439"/>
                  </a:lnTo>
                  <a:lnTo>
                    <a:pt x="1792369" y="878419"/>
                  </a:lnTo>
                  <a:lnTo>
                    <a:pt x="1813706" y="878397"/>
                  </a:lnTo>
                  <a:lnTo>
                    <a:pt x="1835044" y="878372"/>
                  </a:lnTo>
                  <a:lnTo>
                    <a:pt x="1856382" y="878345"/>
                  </a:lnTo>
                  <a:lnTo>
                    <a:pt x="1877720" y="878315"/>
                  </a:lnTo>
                  <a:lnTo>
                    <a:pt x="1899057" y="878281"/>
                  </a:lnTo>
                  <a:lnTo>
                    <a:pt x="1920395" y="878244"/>
                  </a:lnTo>
                  <a:lnTo>
                    <a:pt x="1941733" y="878202"/>
                  </a:lnTo>
                  <a:lnTo>
                    <a:pt x="1963070" y="878156"/>
                  </a:lnTo>
                  <a:lnTo>
                    <a:pt x="1984408" y="878105"/>
                  </a:lnTo>
                  <a:lnTo>
                    <a:pt x="2005746" y="878048"/>
                  </a:lnTo>
                  <a:lnTo>
                    <a:pt x="2027084" y="877985"/>
                  </a:lnTo>
                  <a:lnTo>
                    <a:pt x="2048421" y="877915"/>
                  </a:lnTo>
                  <a:lnTo>
                    <a:pt x="2069759" y="877837"/>
                  </a:lnTo>
                  <a:lnTo>
                    <a:pt x="2091097" y="877750"/>
                  </a:lnTo>
                  <a:lnTo>
                    <a:pt x="2112435" y="877654"/>
                  </a:lnTo>
                  <a:lnTo>
                    <a:pt x="2133772" y="877547"/>
                  </a:lnTo>
                  <a:lnTo>
                    <a:pt x="2155110" y="877429"/>
                  </a:lnTo>
                  <a:lnTo>
                    <a:pt x="2176448" y="877297"/>
                  </a:lnTo>
                  <a:lnTo>
                    <a:pt x="2197785" y="877151"/>
                  </a:lnTo>
                  <a:lnTo>
                    <a:pt x="2219123" y="876989"/>
                  </a:lnTo>
                  <a:lnTo>
                    <a:pt x="2240461" y="876808"/>
                  </a:lnTo>
                  <a:lnTo>
                    <a:pt x="2261799" y="876608"/>
                  </a:lnTo>
                  <a:lnTo>
                    <a:pt x="2283136" y="876386"/>
                  </a:lnTo>
                  <a:lnTo>
                    <a:pt x="2304474" y="876139"/>
                  </a:lnTo>
                  <a:lnTo>
                    <a:pt x="2325812" y="875865"/>
                  </a:lnTo>
                  <a:lnTo>
                    <a:pt x="2347150" y="875561"/>
                  </a:lnTo>
                  <a:lnTo>
                    <a:pt x="2368487" y="875223"/>
                  </a:lnTo>
                  <a:lnTo>
                    <a:pt x="2389825" y="874849"/>
                  </a:lnTo>
                  <a:lnTo>
                    <a:pt x="2411163" y="874433"/>
                  </a:lnTo>
                  <a:lnTo>
                    <a:pt x="2432500" y="873971"/>
                  </a:lnTo>
                  <a:lnTo>
                    <a:pt x="2453838" y="873459"/>
                  </a:lnTo>
                  <a:lnTo>
                    <a:pt x="2475176" y="872890"/>
                  </a:lnTo>
                  <a:lnTo>
                    <a:pt x="2496514" y="872260"/>
                  </a:lnTo>
                  <a:lnTo>
                    <a:pt x="2517851" y="871560"/>
                  </a:lnTo>
                  <a:lnTo>
                    <a:pt x="2539189" y="870784"/>
                  </a:lnTo>
                  <a:lnTo>
                    <a:pt x="2560527" y="869923"/>
                  </a:lnTo>
                  <a:lnTo>
                    <a:pt x="2581865" y="868969"/>
                  </a:lnTo>
                  <a:lnTo>
                    <a:pt x="2603202" y="867911"/>
                  </a:lnTo>
                  <a:lnTo>
                    <a:pt x="2624540" y="866739"/>
                  </a:lnTo>
                  <a:lnTo>
                    <a:pt x="2645878" y="865440"/>
                  </a:lnTo>
                  <a:lnTo>
                    <a:pt x="2667215" y="864001"/>
                  </a:lnTo>
                  <a:lnTo>
                    <a:pt x="2688553" y="862407"/>
                  </a:lnTo>
                  <a:lnTo>
                    <a:pt x="2709891" y="860642"/>
                  </a:lnTo>
                  <a:lnTo>
                    <a:pt x="2731229" y="858690"/>
                  </a:lnTo>
                  <a:lnTo>
                    <a:pt x="2752566" y="856530"/>
                  </a:lnTo>
                  <a:lnTo>
                    <a:pt x="2773904" y="854141"/>
                  </a:lnTo>
                  <a:lnTo>
                    <a:pt x="2795242" y="851502"/>
                  </a:lnTo>
                  <a:lnTo>
                    <a:pt x="2816580" y="848586"/>
                  </a:lnTo>
                  <a:lnTo>
                    <a:pt x="2837917" y="845368"/>
                  </a:lnTo>
                  <a:lnTo>
                    <a:pt x="2859255" y="841817"/>
                  </a:lnTo>
                  <a:lnTo>
                    <a:pt x="2880593" y="837903"/>
                  </a:lnTo>
                  <a:lnTo>
                    <a:pt x="2901931" y="833592"/>
                  </a:lnTo>
                  <a:lnTo>
                    <a:pt x="2923268" y="828848"/>
                  </a:lnTo>
                  <a:lnTo>
                    <a:pt x="2944606" y="823631"/>
                  </a:lnTo>
                  <a:lnTo>
                    <a:pt x="2965944" y="817903"/>
                  </a:lnTo>
                  <a:lnTo>
                    <a:pt x="2987281" y="811619"/>
                  </a:lnTo>
                  <a:lnTo>
                    <a:pt x="3008619" y="804734"/>
                  </a:lnTo>
                  <a:lnTo>
                    <a:pt x="3029957" y="797203"/>
                  </a:lnTo>
                  <a:lnTo>
                    <a:pt x="3051295" y="788976"/>
                  </a:lnTo>
                  <a:lnTo>
                    <a:pt x="3072632" y="780005"/>
                  </a:lnTo>
                  <a:lnTo>
                    <a:pt x="3093970" y="770239"/>
                  </a:lnTo>
                  <a:lnTo>
                    <a:pt x="3115308" y="759631"/>
                  </a:lnTo>
                  <a:lnTo>
                    <a:pt x="3136646" y="748132"/>
                  </a:lnTo>
                  <a:lnTo>
                    <a:pt x="3157983" y="735695"/>
                  </a:lnTo>
                  <a:lnTo>
                    <a:pt x="3179321" y="722279"/>
                  </a:lnTo>
                  <a:lnTo>
                    <a:pt x="3200659" y="707845"/>
                  </a:lnTo>
                  <a:lnTo>
                    <a:pt x="3221996" y="692360"/>
                  </a:lnTo>
                  <a:lnTo>
                    <a:pt x="3243334" y="675800"/>
                  </a:lnTo>
                  <a:lnTo>
                    <a:pt x="3264672" y="658149"/>
                  </a:lnTo>
                  <a:lnTo>
                    <a:pt x="3286010" y="639400"/>
                  </a:lnTo>
                  <a:lnTo>
                    <a:pt x="3307347" y="619559"/>
                  </a:lnTo>
                  <a:lnTo>
                    <a:pt x="3328685" y="598644"/>
                  </a:lnTo>
                  <a:lnTo>
                    <a:pt x="3350023" y="576688"/>
                  </a:lnTo>
                  <a:lnTo>
                    <a:pt x="3371361" y="553738"/>
                  </a:lnTo>
                  <a:lnTo>
                    <a:pt x="3392698" y="529857"/>
                  </a:lnTo>
                  <a:lnTo>
                    <a:pt x="3414036" y="505121"/>
                  </a:lnTo>
                  <a:lnTo>
                    <a:pt x="3435374" y="479624"/>
                  </a:lnTo>
                  <a:lnTo>
                    <a:pt x="3456711" y="453471"/>
                  </a:lnTo>
                  <a:lnTo>
                    <a:pt x="3478049" y="426782"/>
                  </a:lnTo>
                  <a:lnTo>
                    <a:pt x="3499387" y="399684"/>
                  </a:lnTo>
                  <a:lnTo>
                    <a:pt x="3520725" y="372315"/>
                  </a:lnTo>
                  <a:lnTo>
                    <a:pt x="3542062" y="344818"/>
                  </a:lnTo>
                  <a:lnTo>
                    <a:pt x="3563400" y="317338"/>
                  </a:lnTo>
                  <a:lnTo>
                    <a:pt x="3584738" y="290020"/>
                  </a:lnTo>
                  <a:lnTo>
                    <a:pt x="3606076" y="263006"/>
                  </a:lnTo>
                  <a:lnTo>
                    <a:pt x="3627413" y="236431"/>
                  </a:lnTo>
                  <a:lnTo>
                    <a:pt x="3648751" y="210422"/>
                  </a:lnTo>
                  <a:lnTo>
                    <a:pt x="3670089" y="185094"/>
                  </a:lnTo>
                  <a:lnTo>
                    <a:pt x="3691426" y="160551"/>
                  </a:lnTo>
                  <a:lnTo>
                    <a:pt x="3712764" y="136881"/>
                  </a:lnTo>
                  <a:lnTo>
                    <a:pt x="3734102" y="114159"/>
                  </a:lnTo>
                  <a:lnTo>
                    <a:pt x="3755440" y="92443"/>
                  </a:lnTo>
                  <a:lnTo>
                    <a:pt x="3776777" y="71778"/>
                  </a:lnTo>
                  <a:lnTo>
                    <a:pt x="3798115" y="52192"/>
                  </a:lnTo>
                  <a:lnTo>
                    <a:pt x="3819453" y="33700"/>
                  </a:lnTo>
                  <a:lnTo>
                    <a:pt x="3840791" y="16305"/>
                  </a:ln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0099C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g1026"/>
            <p:cNvSpPr/>
            <p:nvPr/>
          </p:nvSpPr>
          <p:spPr>
            <a:xfrm>
              <a:off x="7674109" y="6961886"/>
              <a:ext cx="66500" cy="57591"/>
            </a:xfrm>
            <a:custGeom>
              <a:avLst/>
              <a:pathLst>
                <a:path w="66500" h="57591">
                  <a:moveTo>
                    <a:pt x="33250" y="0"/>
                  </a:moveTo>
                  <a:lnTo>
                    <a:pt x="66500" y="57591"/>
                  </a:lnTo>
                  <a:lnTo>
                    <a:pt x="0" y="57591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g1027"/>
            <p:cNvSpPr/>
            <p:nvPr/>
          </p:nvSpPr>
          <p:spPr>
            <a:xfrm>
              <a:off x="7694372" y="7050054"/>
              <a:ext cx="68651" cy="59454"/>
            </a:xfrm>
            <a:custGeom>
              <a:avLst/>
              <a:pathLst>
                <a:path w="68651" h="59454">
                  <a:moveTo>
                    <a:pt x="34325" y="0"/>
                  </a:moveTo>
                  <a:lnTo>
                    <a:pt x="68651" y="59454"/>
                  </a:lnTo>
                  <a:lnTo>
                    <a:pt x="0" y="59454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g1028"/>
            <p:cNvSpPr/>
            <p:nvPr/>
          </p:nvSpPr>
          <p:spPr>
            <a:xfrm>
              <a:off x="7713649" y="6945817"/>
              <a:ext cx="72773" cy="63023"/>
            </a:xfrm>
            <a:custGeom>
              <a:avLst/>
              <a:pathLst>
                <a:path w="72773" h="63023">
                  <a:moveTo>
                    <a:pt x="36386" y="0"/>
                  </a:moveTo>
                  <a:lnTo>
                    <a:pt x="72773" y="63023"/>
                  </a:lnTo>
                  <a:lnTo>
                    <a:pt x="0" y="63023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g1029"/>
            <p:cNvSpPr/>
            <p:nvPr/>
          </p:nvSpPr>
          <p:spPr>
            <a:xfrm>
              <a:off x="7736928" y="6900788"/>
              <a:ext cx="68890" cy="59660"/>
            </a:xfrm>
            <a:custGeom>
              <a:avLst/>
              <a:pathLst>
                <a:path w="68890" h="59660">
                  <a:moveTo>
                    <a:pt x="34445" y="0"/>
                  </a:moveTo>
                  <a:lnTo>
                    <a:pt x="68890" y="59660"/>
                  </a:lnTo>
                  <a:lnTo>
                    <a:pt x="0" y="59660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g1030"/>
            <p:cNvSpPr/>
            <p:nvPr/>
          </p:nvSpPr>
          <p:spPr>
            <a:xfrm>
              <a:off x="7759460" y="6929730"/>
              <a:ext cx="66500" cy="57591"/>
            </a:xfrm>
            <a:custGeom>
              <a:avLst/>
              <a:pathLst>
                <a:path w="66500" h="57591">
                  <a:moveTo>
                    <a:pt x="33250" y="0"/>
                  </a:moveTo>
                  <a:lnTo>
                    <a:pt x="66500" y="57591"/>
                  </a:lnTo>
                  <a:lnTo>
                    <a:pt x="0" y="57591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g1031"/>
            <p:cNvSpPr/>
            <p:nvPr/>
          </p:nvSpPr>
          <p:spPr>
            <a:xfrm>
              <a:off x="7778173" y="6886504"/>
              <a:ext cx="71750" cy="62137"/>
            </a:xfrm>
            <a:custGeom>
              <a:avLst/>
              <a:pathLst>
                <a:path w="71750" h="62137">
                  <a:moveTo>
                    <a:pt x="35875" y="0"/>
                  </a:moveTo>
                  <a:lnTo>
                    <a:pt x="71750" y="62137"/>
                  </a:lnTo>
                  <a:lnTo>
                    <a:pt x="0" y="62137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g1032"/>
            <p:cNvSpPr/>
            <p:nvPr/>
          </p:nvSpPr>
          <p:spPr>
            <a:xfrm>
              <a:off x="7800491" y="6922238"/>
              <a:ext cx="69791" cy="60440"/>
            </a:xfrm>
            <a:custGeom>
              <a:avLst/>
              <a:pathLst>
                <a:path w="69791" h="60440">
                  <a:moveTo>
                    <a:pt x="34895" y="0"/>
                  </a:moveTo>
                  <a:lnTo>
                    <a:pt x="69791" y="60440"/>
                  </a:lnTo>
                  <a:lnTo>
                    <a:pt x="0" y="60440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g1033"/>
            <p:cNvSpPr/>
            <p:nvPr/>
          </p:nvSpPr>
          <p:spPr>
            <a:xfrm>
              <a:off x="7822279" y="6951319"/>
              <a:ext cx="68890" cy="59660"/>
            </a:xfrm>
            <a:custGeom>
              <a:avLst/>
              <a:pathLst>
                <a:path w="68890" h="59660">
                  <a:moveTo>
                    <a:pt x="34445" y="0"/>
                  </a:moveTo>
                  <a:lnTo>
                    <a:pt x="68890" y="59660"/>
                  </a:lnTo>
                  <a:lnTo>
                    <a:pt x="0" y="59660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g1034"/>
            <p:cNvSpPr/>
            <p:nvPr/>
          </p:nvSpPr>
          <p:spPr>
            <a:xfrm>
              <a:off x="7844379" y="6977466"/>
              <a:ext cx="67364" cy="58339"/>
            </a:xfrm>
            <a:custGeom>
              <a:avLst/>
              <a:pathLst>
                <a:path w="67364" h="58339">
                  <a:moveTo>
                    <a:pt x="33682" y="0"/>
                  </a:moveTo>
                  <a:lnTo>
                    <a:pt x="67364" y="58339"/>
                  </a:lnTo>
                  <a:lnTo>
                    <a:pt x="0" y="58339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g1035"/>
            <p:cNvSpPr/>
            <p:nvPr/>
          </p:nvSpPr>
          <p:spPr>
            <a:xfrm>
              <a:off x="7865449" y="6846840"/>
              <a:ext cx="67899" cy="58802"/>
            </a:xfrm>
            <a:custGeom>
              <a:avLst/>
              <a:pathLst>
                <a:path w="67899" h="58802">
                  <a:moveTo>
                    <a:pt x="33949" y="0"/>
                  </a:moveTo>
                  <a:lnTo>
                    <a:pt x="67899" y="58802"/>
                  </a:lnTo>
                  <a:lnTo>
                    <a:pt x="0" y="58802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g1036"/>
            <p:cNvSpPr/>
            <p:nvPr/>
          </p:nvSpPr>
          <p:spPr>
            <a:xfrm>
              <a:off x="7887194" y="6881618"/>
              <a:ext cx="67085" cy="58097"/>
            </a:xfrm>
            <a:custGeom>
              <a:avLst/>
              <a:pathLst>
                <a:path w="67085" h="58097">
                  <a:moveTo>
                    <a:pt x="33542" y="0"/>
                  </a:moveTo>
                  <a:lnTo>
                    <a:pt x="67085" y="58097"/>
                  </a:lnTo>
                  <a:lnTo>
                    <a:pt x="0" y="58097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g1037"/>
            <p:cNvSpPr/>
            <p:nvPr/>
          </p:nvSpPr>
          <p:spPr>
            <a:xfrm>
              <a:off x="7906866" y="6806062"/>
              <a:ext cx="70418" cy="60984"/>
            </a:xfrm>
            <a:custGeom>
              <a:avLst/>
              <a:pathLst>
                <a:path w="70418" h="60984">
                  <a:moveTo>
                    <a:pt x="35209" y="0"/>
                  </a:moveTo>
                  <a:lnTo>
                    <a:pt x="70418" y="60984"/>
                  </a:lnTo>
                  <a:lnTo>
                    <a:pt x="0" y="60984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g1038"/>
            <p:cNvSpPr/>
            <p:nvPr/>
          </p:nvSpPr>
          <p:spPr>
            <a:xfrm>
              <a:off x="7927537" y="6867555"/>
              <a:ext cx="71750" cy="62137"/>
            </a:xfrm>
            <a:custGeom>
              <a:avLst/>
              <a:pathLst>
                <a:path w="71750" h="62137">
                  <a:moveTo>
                    <a:pt x="35875" y="0"/>
                  </a:moveTo>
                  <a:lnTo>
                    <a:pt x="71750" y="62137"/>
                  </a:lnTo>
                  <a:lnTo>
                    <a:pt x="0" y="62137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g1039"/>
            <p:cNvSpPr/>
            <p:nvPr/>
          </p:nvSpPr>
          <p:spPr>
            <a:xfrm>
              <a:off x="7951351" y="6717706"/>
              <a:ext cx="66797" cy="57848"/>
            </a:xfrm>
            <a:custGeom>
              <a:avLst/>
              <a:pathLst>
                <a:path w="66797" h="57848">
                  <a:moveTo>
                    <a:pt x="33398" y="0"/>
                  </a:moveTo>
                  <a:lnTo>
                    <a:pt x="66797" y="57848"/>
                  </a:lnTo>
                  <a:lnTo>
                    <a:pt x="0" y="57848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g1040"/>
            <p:cNvSpPr/>
            <p:nvPr/>
          </p:nvSpPr>
          <p:spPr>
            <a:xfrm>
              <a:off x="7971192" y="6645416"/>
              <a:ext cx="69791" cy="60440"/>
            </a:xfrm>
            <a:custGeom>
              <a:avLst/>
              <a:pathLst>
                <a:path w="69791" h="60440">
                  <a:moveTo>
                    <a:pt x="34895" y="0"/>
                  </a:moveTo>
                  <a:lnTo>
                    <a:pt x="69791" y="60440"/>
                  </a:lnTo>
                  <a:lnTo>
                    <a:pt x="0" y="60440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g1041"/>
            <p:cNvSpPr/>
            <p:nvPr/>
          </p:nvSpPr>
          <p:spPr>
            <a:xfrm>
              <a:off x="7992530" y="6645416"/>
              <a:ext cx="69791" cy="60440"/>
            </a:xfrm>
            <a:custGeom>
              <a:avLst/>
              <a:pathLst>
                <a:path w="69791" h="60440">
                  <a:moveTo>
                    <a:pt x="34895" y="0"/>
                  </a:moveTo>
                  <a:lnTo>
                    <a:pt x="69791" y="60440"/>
                  </a:lnTo>
                  <a:lnTo>
                    <a:pt x="0" y="60440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g1042"/>
            <p:cNvSpPr/>
            <p:nvPr/>
          </p:nvSpPr>
          <p:spPr>
            <a:xfrm>
              <a:off x="8014560" y="6623146"/>
              <a:ext cx="68407" cy="59242"/>
            </a:xfrm>
            <a:custGeom>
              <a:avLst/>
              <a:pathLst>
                <a:path w="68407" h="59242">
                  <a:moveTo>
                    <a:pt x="34203" y="0"/>
                  </a:moveTo>
                  <a:lnTo>
                    <a:pt x="68407" y="59242"/>
                  </a:lnTo>
                  <a:lnTo>
                    <a:pt x="0" y="59242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g1043"/>
            <p:cNvSpPr/>
            <p:nvPr/>
          </p:nvSpPr>
          <p:spPr>
            <a:xfrm>
              <a:off x="8034408" y="6582124"/>
              <a:ext cx="71386" cy="61822"/>
            </a:xfrm>
            <a:custGeom>
              <a:avLst/>
              <a:pathLst>
                <a:path w="71386" h="61822">
                  <a:moveTo>
                    <a:pt x="35693" y="0"/>
                  </a:moveTo>
                  <a:lnTo>
                    <a:pt x="71386" y="61822"/>
                  </a:lnTo>
                  <a:lnTo>
                    <a:pt x="0" y="61822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g1044"/>
            <p:cNvSpPr/>
            <p:nvPr/>
          </p:nvSpPr>
          <p:spPr>
            <a:xfrm>
              <a:off x="8056877" y="6536360"/>
              <a:ext cx="69123" cy="59862"/>
            </a:xfrm>
            <a:custGeom>
              <a:avLst/>
              <a:pathLst>
                <a:path w="69123" h="59862">
                  <a:moveTo>
                    <a:pt x="34561" y="0"/>
                  </a:moveTo>
                  <a:lnTo>
                    <a:pt x="69123" y="59862"/>
                  </a:lnTo>
                  <a:lnTo>
                    <a:pt x="0" y="59862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g1045"/>
            <p:cNvSpPr/>
            <p:nvPr/>
          </p:nvSpPr>
          <p:spPr>
            <a:xfrm>
              <a:off x="8077881" y="6622347"/>
              <a:ext cx="69791" cy="60440"/>
            </a:xfrm>
            <a:custGeom>
              <a:avLst/>
              <a:pathLst>
                <a:path w="69791" h="60440">
                  <a:moveTo>
                    <a:pt x="34895" y="0"/>
                  </a:moveTo>
                  <a:lnTo>
                    <a:pt x="69791" y="60440"/>
                  </a:lnTo>
                  <a:lnTo>
                    <a:pt x="0" y="60440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g1046"/>
            <p:cNvSpPr/>
            <p:nvPr/>
          </p:nvSpPr>
          <p:spPr>
            <a:xfrm>
              <a:off x="8100036" y="6500850"/>
              <a:ext cx="68156" cy="59025"/>
            </a:xfrm>
            <a:custGeom>
              <a:avLst/>
              <a:pathLst>
                <a:path w="68156" h="59025">
                  <a:moveTo>
                    <a:pt x="34078" y="0"/>
                  </a:moveTo>
                  <a:lnTo>
                    <a:pt x="68156" y="59025"/>
                  </a:lnTo>
                  <a:lnTo>
                    <a:pt x="0" y="59025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g1047"/>
            <p:cNvSpPr/>
            <p:nvPr/>
          </p:nvSpPr>
          <p:spPr>
            <a:xfrm>
              <a:off x="8123024" y="6246213"/>
              <a:ext cx="64856" cy="56167"/>
            </a:xfrm>
            <a:custGeom>
              <a:avLst/>
              <a:pathLst>
                <a:path w="64856" h="56167">
                  <a:moveTo>
                    <a:pt x="32428" y="0"/>
                  </a:moveTo>
                  <a:lnTo>
                    <a:pt x="64856" y="56167"/>
                  </a:lnTo>
                  <a:lnTo>
                    <a:pt x="0" y="56167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g1048"/>
            <p:cNvSpPr/>
            <p:nvPr/>
          </p:nvSpPr>
          <p:spPr>
            <a:xfrm>
              <a:off x="8141581" y="6589501"/>
              <a:ext cx="70418" cy="60984"/>
            </a:xfrm>
            <a:custGeom>
              <a:avLst/>
              <a:pathLst>
                <a:path w="70418" h="60984">
                  <a:moveTo>
                    <a:pt x="35209" y="0"/>
                  </a:moveTo>
                  <a:lnTo>
                    <a:pt x="70418" y="60984"/>
                  </a:lnTo>
                  <a:lnTo>
                    <a:pt x="0" y="60984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g1049"/>
            <p:cNvSpPr/>
            <p:nvPr/>
          </p:nvSpPr>
          <p:spPr>
            <a:xfrm>
              <a:off x="8163682" y="6572336"/>
              <a:ext cx="68890" cy="59660"/>
            </a:xfrm>
            <a:custGeom>
              <a:avLst/>
              <a:pathLst>
                <a:path w="68890" h="59660">
                  <a:moveTo>
                    <a:pt x="34445" y="0"/>
                  </a:moveTo>
                  <a:lnTo>
                    <a:pt x="68890" y="59660"/>
                  </a:lnTo>
                  <a:lnTo>
                    <a:pt x="0" y="59660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g1050"/>
            <p:cNvSpPr/>
            <p:nvPr/>
          </p:nvSpPr>
          <p:spPr>
            <a:xfrm>
              <a:off x="8184904" y="6388292"/>
              <a:ext cx="69123" cy="59862"/>
            </a:xfrm>
            <a:custGeom>
              <a:avLst/>
              <a:pathLst>
                <a:path w="69123" h="59862">
                  <a:moveTo>
                    <a:pt x="34561" y="0"/>
                  </a:moveTo>
                  <a:lnTo>
                    <a:pt x="69123" y="59862"/>
                  </a:lnTo>
                  <a:lnTo>
                    <a:pt x="0" y="59862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g1051"/>
            <p:cNvSpPr/>
            <p:nvPr/>
          </p:nvSpPr>
          <p:spPr>
            <a:xfrm>
              <a:off x="8208558" y="6487851"/>
              <a:ext cx="64489" cy="55849"/>
            </a:xfrm>
            <a:custGeom>
              <a:avLst/>
              <a:pathLst>
                <a:path w="64489" h="55849">
                  <a:moveTo>
                    <a:pt x="32244" y="0"/>
                  </a:moveTo>
                  <a:lnTo>
                    <a:pt x="64489" y="55849"/>
                  </a:lnTo>
                  <a:lnTo>
                    <a:pt x="0" y="55849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g1052"/>
            <p:cNvSpPr/>
            <p:nvPr/>
          </p:nvSpPr>
          <p:spPr>
            <a:xfrm>
              <a:off x="8228191" y="6427964"/>
              <a:ext cx="67899" cy="58802"/>
            </a:xfrm>
            <a:custGeom>
              <a:avLst/>
              <a:pathLst>
                <a:path w="67899" h="58802">
                  <a:moveTo>
                    <a:pt x="33949" y="0"/>
                  </a:moveTo>
                  <a:lnTo>
                    <a:pt x="67899" y="58802"/>
                  </a:lnTo>
                  <a:lnTo>
                    <a:pt x="0" y="58802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g1053"/>
            <p:cNvSpPr/>
            <p:nvPr/>
          </p:nvSpPr>
          <p:spPr>
            <a:xfrm>
              <a:off x="8250228" y="6383076"/>
              <a:ext cx="66500" cy="57591"/>
            </a:xfrm>
            <a:custGeom>
              <a:avLst/>
              <a:pathLst>
                <a:path w="66500" h="57591">
                  <a:moveTo>
                    <a:pt x="33250" y="0"/>
                  </a:moveTo>
                  <a:lnTo>
                    <a:pt x="66500" y="57591"/>
                  </a:lnTo>
                  <a:lnTo>
                    <a:pt x="0" y="57591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g1054"/>
            <p:cNvSpPr/>
            <p:nvPr/>
          </p:nvSpPr>
          <p:spPr>
            <a:xfrm>
              <a:off x="8272211" y="6313964"/>
              <a:ext cx="65210" cy="56473"/>
            </a:xfrm>
            <a:custGeom>
              <a:avLst/>
              <a:pathLst>
                <a:path w="65210" h="56473">
                  <a:moveTo>
                    <a:pt x="32605" y="0"/>
                  </a:moveTo>
                  <a:lnTo>
                    <a:pt x="65210" y="56473"/>
                  </a:lnTo>
                  <a:lnTo>
                    <a:pt x="0" y="56473"/>
                  </a:lnTo>
                  <a:close/>
                </a:path>
              </a:pathLst>
            </a:cu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g1055"/>
            <p:cNvSpPr/>
            <p:nvPr/>
          </p:nvSpPr>
          <p:spPr>
            <a:xfrm>
              <a:off x="7546905" y="7117874"/>
              <a:ext cx="64856" cy="56167"/>
            </a:xfrm>
            <a:custGeom>
              <a:avLst/>
              <a:pathLst>
                <a:path w="64856" h="56167">
                  <a:moveTo>
                    <a:pt x="32428" y="0"/>
                  </a:moveTo>
                  <a:lnTo>
                    <a:pt x="64856" y="56167"/>
                  </a:lnTo>
                  <a:lnTo>
                    <a:pt x="0" y="56167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g1056"/>
            <p:cNvSpPr/>
            <p:nvPr/>
          </p:nvSpPr>
          <p:spPr>
            <a:xfrm>
              <a:off x="7600671" y="7133073"/>
              <a:ext cx="34724" cy="60144"/>
            </a:xfrm>
            <a:custGeom>
              <a:avLst/>
              <a:pathLst>
                <a:path w="34724" h="60144">
                  <a:moveTo>
                    <a:pt x="0" y="0"/>
                  </a:moveTo>
                  <a:lnTo>
                    <a:pt x="34724" y="60144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g1057"/>
            <p:cNvSpPr/>
            <p:nvPr/>
          </p:nvSpPr>
          <p:spPr>
            <a:xfrm>
              <a:off x="7622009" y="7156437"/>
              <a:ext cx="21234" cy="36779"/>
            </a:xfrm>
            <a:custGeom>
              <a:avLst/>
              <a:pathLst>
                <a:path w="21234" h="36779">
                  <a:moveTo>
                    <a:pt x="0" y="0"/>
                  </a:moveTo>
                  <a:lnTo>
                    <a:pt x="21234" y="36779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g1058"/>
            <p:cNvSpPr/>
            <p:nvPr/>
          </p:nvSpPr>
          <p:spPr>
            <a:xfrm>
              <a:off x="7609021" y="7101818"/>
              <a:ext cx="68651" cy="59454"/>
            </a:xfrm>
            <a:custGeom>
              <a:avLst/>
              <a:pathLst>
                <a:path w="68651" h="59454">
                  <a:moveTo>
                    <a:pt x="34325" y="0"/>
                  </a:moveTo>
                  <a:lnTo>
                    <a:pt x="68651" y="59454"/>
                  </a:lnTo>
                  <a:lnTo>
                    <a:pt x="0" y="59454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g1059"/>
            <p:cNvSpPr/>
            <p:nvPr/>
          </p:nvSpPr>
          <p:spPr>
            <a:xfrm>
              <a:off x="7630734" y="7126090"/>
              <a:ext cx="67899" cy="58802"/>
            </a:xfrm>
            <a:custGeom>
              <a:avLst/>
              <a:pathLst>
                <a:path w="67899" h="58802">
                  <a:moveTo>
                    <a:pt x="33949" y="0"/>
                  </a:moveTo>
                  <a:lnTo>
                    <a:pt x="67899" y="58802"/>
                  </a:lnTo>
                  <a:lnTo>
                    <a:pt x="0" y="58802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g1060"/>
            <p:cNvSpPr/>
            <p:nvPr/>
          </p:nvSpPr>
          <p:spPr>
            <a:xfrm>
              <a:off x="7686022" y="7153444"/>
              <a:ext cx="22963" cy="39773"/>
            </a:xfrm>
            <a:custGeom>
              <a:avLst/>
              <a:pathLst>
                <a:path w="22963" h="39773">
                  <a:moveTo>
                    <a:pt x="0" y="0"/>
                  </a:moveTo>
                  <a:lnTo>
                    <a:pt x="22963" y="39773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g1061"/>
            <p:cNvSpPr/>
            <p:nvPr/>
          </p:nvSpPr>
          <p:spPr>
            <a:xfrm>
              <a:off x="7671952" y="7131524"/>
              <a:ext cx="70816" cy="61328"/>
            </a:xfrm>
            <a:custGeom>
              <a:avLst/>
              <a:pathLst>
                <a:path w="70816" h="61328">
                  <a:moveTo>
                    <a:pt x="35408" y="0"/>
                  </a:moveTo>
                  <a:lnTo>
                    <a:pt x="70816" y="61328"/>
                  </a:lnTo>
                  <a:lnTo>
                    <a:pt x="0" y="61328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g1062"/>
            <p:cNvSpPr/>
            <p:nvPr/>
          </p:nvSpPr>
          <p:spPr>
            <a:xfrm>
              <a:off x="7695299" y="7061021"/>
              <a:ext cx="66797" cy="57848"/>
            </a:xfrm>
            <a:custGeom>
              <a:avLst/>
              <a:pathLst>
                <a:path w="66797" h="57848">
                  <a:moveTo>
                    <a:pt x="33398" y="0"/>
                  </a:moveTo>
                  <a:lnTo>
                    <a:pt x="66797" y="57848"/>
                  </a:lnTo>
                  <a:lnTo>
                    <a:pt x="0" y="57848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g1063"/>
            <p:cNvSpPr/>
            <p:nvPr/>
          </p:nvSpPr>
          <p:spPr>
            <a:xfrm>
              <a:off x="7715249" y="7011562"/>
              <a:ext cx="69573" cy="60252"/>
            </a:xfrm>
            <a:custGeom>
              <a:avLst/>
              <a:pathLst>
                <a:path w="69573" h="60252">
                  <a:moveTo>
                    <a:pt x="34786" y="0"/>
                  </a:moveTo>
                  <a:lnTo>
                    <a:pt x="69573" y="60252"/>
                  </a:lnTo>
                  <a:lnTo>
                    <a:pt x="0" y="60252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g1064"/>
            <p:cNvSpPr/>
            <p:nvPr/>
          </p:nvSpPr>
          <p:spPr>
            <a:xfrm>
              <a:off x="7771373" y="7155000"/>
              <a:ext cx="22064" cy="38217"/>
            </a:xfrm>
            <a:custGeom>
              <a:avLst/>
              <a:pathLst>
                <a:path w="22064" h="38217">
                  <a:moveTo>
                    <a:pt x="0" y="0"/>
                  </a:moveTo>
                  <a:lnTo>
                    <a:pt x="22064" y="38217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g1065"/>
            <p:cNvSpPr/>
            <p:nvPr/>
          </p:nvSpPr>
          <p:spPr>
            <a:xfrm>
              <a:off x="7758632" y="7045031"/>
              <a:ext cx="68156" cy="59025"/>
            </a:xfrm>
            <a:custGeom>
              <a:avLst/>
              <a:pathLst>
                <a:path w="68156" h="59025">
                  <a:moveTo>
                    <a:pt x="34078" y="0"/>
                  </a:moveTo>
                  <a:lnTo>
                    <a:pt x="68156" y="59025"/>
                  </a:lnTo>
                  <a:lnTo>
                    <a:pt x="0" y="59025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g1066"/>
            <p:cNvSpPr/>
            <p:nvPr/>
          </p:nvSpPr>
          <p:spPr>
            <a:xfrm>
              <a:off x="7814048" y="7152561"/>
              <a:ext cx="23472" cy="40656"/>
            </a:xfrm>
            <a:custGeom>
              <a:avLst/>
              <a:pathLst>
                <a:path w="23472" h="40656">
                  <a:moveTo>
                    <a:pt x="0" y="0"/>
                  </a:moveTo>
                  <a:lnTo>
                    <a:pt x="23472" y="40656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g1067"/>
            <p:cNvSpPr/>
            <p:nvPr/>
          </p:nvSpPr>
          <p:spPr>
            <a:xfrm>
              <a:off x="7800711" y="7056709"/>
              <a:ext cx="69350" cy="60059"/>
            </a:xfrm>
            <a:custGeom>
              <a:avLst/>
              <a:pathLst>
                <a:path w="69350" h="60059">
                  <a:moveTo>
                    <a:pt x="34675" y="0"/>
                  </a:moveTo>
                  <a:lnTo>
                    <a:pt x="69350" y="60059"/>
                  </a:lnTo>
                  <a:lnTo>
                    <a:pt x="0" y="60059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g1068"/>
            <p:cNvSpPr/>
            <p:nvPr/>
          </p:nvSpPr>
          <p:spPr>
            <a:xfrm>
              <a:off x="7821031" y="7053747"/>
              <a:ext cx="71386" cy="61822"/>
            </a:xfrm>
            <a:custGeom>
              <a:avLst/>
              <a:pathLst>
                <a:path w="71386" h="61822">
                  <a:moveTo>
                    <a:pt x="35693" y="0"/>
                  </a:moveTo>
                  <a:lnTo>
                    <a:pt x="71386" y="61822"/>
                  </a:lnTo>
                  <a:lnTo>
                    <a:pt x="0" y="61822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g1069"/>
            <p:cNvSpPr/>
            <p:nvPr/>
          </p:nvSpPr>
          <p:spPr>
            <a:xfrm>
              <a:off x="7842557" y="6927745"/>
              <a:ext cx="71009" cy="61496"/>
            </a:xfrm>
            <a:custGeom>
              <a:avLst/>
              <a:pathLst>
                <a:path w="71009" h="61496">
                  <a:moveTo>
                    <a:pt x="35504" y="0"/>
                  </a:moveTo>
                  <a:lnTo>
                    <a:pt x="71009" y="61496"/>
                  </a:lnTo>
                  <a:lnTo>
                    <a:pt x="0" y="61496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g1070"/>
            <p:cNvSpPr/>
            <p:nvPr/>
          </p:nvSpPr>
          <p:spPr>
            <a:xfrm>
              <a:off x="7864190" y="7000968"/>
              <a:ext cx="70418" cy="60984"/>
            </a:xfrm>
            <a:custGeom>
              <a:avLst/>
              <a:pathLst>
                <a:path w="70418" h="60984">
                  <a:moveTo>
                    <a:pt x="35209" y="0"/>
                  </a:moveTo>
                  <a:lnTo>
                    <a:pt x="70418" y="60984"/>
                  </a:lnTo>
                  <a:lnTo>
                    <a:pt x="0" y="60984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g1071"/>
            <p:cNvSpPr/>
            <p:nvPr/>
          </p:nvSpPr>
          <p:spPr>
            <a:xfrm>
              <a:off x="7888684" y="6952138"/>
              <a:ext cx="64105" cy="55516"/>
            </a:xfrm>
            <a:custGeom>
              <a:avLst/>
              <a:pathLst>
                <a:path w="64105" h="55516">
                  <a:moveTo>
                    <a:pt x="32052" y="0"/>
                  </a:moveTo>
                  <a:lnTo>
                    <a:pt x="64105" y="55516"/>
                  </a:lnTo>
                  <a:lnTo>
                    <a:pt x="0" y="55516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g1072"/>
            <p:cNvSpPr/>
            <p:nvPr/>
          </p:nvSpPr>
          <p:spPr>
            <a:xfrm>
              <a:off x="7908977" y="7022356"/>
              <a:ext cx="66194" cy="57326"/>
            </a:xfrm>
            <a:custGeom>
              <a:avLst/>
              <a:pathLst>
                <a:path w="66194" h="57326">
                  <a:moveTo>
                    <a:pt x="33097" y="0"/>
                  </a:moveTo>
                  <a:lnTo>
                    <a:pt x="66194" y="57326"/>
                  </a:lnTo>
                  <a:lnTo>
                    <a:pt x="0" y="57326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g1073"/>
            <p:cNvSpPr/>
            <p:nvPr/>
          </p:nvSpPr>
          <p:spPr>
            <a:xfrm>
              <a:off x="7927026" y="6997163"/>
              <a:ext cx="72773" cy="63023"/>
            </a:xfrm>
            <a:custGeom>
              <a:avLst/>
              <a:pathLst>
                <a:path w="72773" h="63023">
                  <a:moveTo>
                    <a:pt x="36386" y="0"/>
                  </a:moveTo>
                  <a:lnTo>
                    <a:pt x="72773" y="63023"/>
                  </a:lnTo>
                  <a:lnTo>
                    <a:pt x="0" y="63023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g1074"/>
            <p:cNvSpPr/>
            <p:nvPr/>
          </p:nvSpPr>
          <p:spPr>
            <a:xfrm>
              <a:off x="7949855" y="7037581"/>
              <a:ext cx="69791" cy="60440"/>
            </a:xfrm>
            <a:custGeom>
              <a:avLst/>
              <a:pathLst>
                <a:path w="69791" h="60440">
                  <a:moveTo>
                    <a:pt x="34895" y="0"/>
                  </a:moveTo>
                  <a:lnTo>
                    <a:pt x="69791" y="60440"/>
                  </a:lnTo>
                  <a:lnTo>
                    <a:pt x="0" y="60440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g1075"/>
            <p:cNvSpPr/>
            <p:nvPr/>
          </p:nvSpPr>
          <p:spPr>
            <a:xfrm>
              <a:off x="7971643" y="6951319"/>
              <a:ext cx="68890" cy="59660"/>
            </a:xfrm>
            <a:custGeom>
              <a:avLst/>
              <a:pathLst>
                <a:path w="68890" h="59660">
                  <a:moveTo>
                    <a:pt x="34445" y="0"/>
                  </a:moveTo>
                  <a:lnTo>
                    <a:pt x="68890" y="59660"/>
                  </a:lnTo>
                  <a:lnTo>
                    <a:pt x="0" y="59660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g1076"/>
            <p:cNvSpPr/>
            <p:nvPr/>
          </p:nvSpPr>
          <p:spPr>
            <a:xfrm>
              <a:off x="7994997" y="7004179"/>
              <a:ext cx="64856" cy="56167"/>
            </a:xfrm>
            <a:custGeom>
              <a:avLst/>
              <a:pathLst>
                <a:path w="64856" h="56167">
                  <a:moveTo>
                    <a:pt x="32428" y="0"/>
                  </a:moveTo>
                  <a:lnTo>
                    <a:pt x="64856" y="56167"/>
                  </a:lnTo>
                  <a:lnTo>
                    <a:pt x="0" y="56167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g1077"/>
            <p:cNvSpPr/>
            <p:nvPr/>
          </p:nvSpPr>
          <p:spPr>
            <a:xfrm>
              <a:off x="8015666" y="7055517"/>
              <a:ext cx="66194" cy="57326"/>
            </a:xfrm>
            <a:custGeom>
              <a:avLst/>
              <a:pathLst>
                <a:path w="66194" h="57326">
                  <a:moveTo>
                    <a:pt x="33097" y="0"/>
                  </a:moveTo>
                  <a:lnTo>
                    <a:pt x="66194" y="57326"/>
                  </a:lnTo>
                  <a:lnTo>
                    <a:pt x="0" y="57326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g1078"/>
            <p:cNvSpPr/>
            <p:nvPr/>
          </p:nvSpPr>
          <p:spPr>
            <a:xfrm>
              <a:off x="8038680" y="6880113"/>
              <a:ext cx="62841" cy="54422"/>
            </a:xfrm>
            <a:custGeom>
              <a:avLst/>
              <a:pathLst>
                <a:path w="62841" h="54422">
                  <a:moveTo>
                    <a:pt x="31420" y="0"/>
                  </a:moveTo>
                  <a:lnTo>
                    <a:pt x="62841" y="54422"/>
                  </a:lnTo>
                  <a:lnTo>
                    <a:pt x="0" y="54422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g1079"/>
            <p:cNvSpPr/>
            <p:nvPr/>
          </p:nvSpPr>
          <p:spPr>
            <a:xfrm>
              <a:off x="8059587" y="6816869"/>
              <a:ext cx="63704" cy="55169"/>
            </a:xfrm>
            <a:custGeom>
              <a:avLst/>
              <a:pathLst>
                <a:path w="63704" h="55169">
                  <a:moveTo>
                    <a:pt x="31852" y="0"/>
                  </a:moveTo>
                  <a:lnTo>
                    <a:pt x="63704" y="55169"/>
                  </a:lnTo>
                  <a:lnTo>
                    <a:pt x="0" y="55169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g1080"/>
            <p:cNvSpPr/>
            <p:nvPr/>
          </p:nvSpPr>
          <p:spPr>
            <a:xfrm>
              <a:off x="8078698" y="6908985"/>
              <a:ext cx="68156" cy="59025"/>
            </a:xfrm>
            <a:custGeom>
              <a:avLst/>
              <a:pathLst>
                <a:path w="68156" h="59025">
                  <a:moveTo>
                    <a:pt x="34078" y="0"/>
                  </a:moveTo>
                  <a:lnTo>
                    <a:pt x="68156" y="59025"/>
                  </a:lnTo>
                  <a:lnTo>
                    <a:pt x="0" y="59025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g1081"/>
            <p:cNvSpPr/>
            <p:nvPr/>
          </p:nvSpPr>
          <p:spPr>
            <a:xfrm>
              <a:off x="8099669" y="6850257"/>
              <a:ext cx="68890" cy="59660"/>
            </a:xfrm>
            <a:custGeom>
              <a:avLst/>
              <a:pathLst>
                <a:path w="68890" h="59660">
                  <a:moveTo>
                    <a:pt x="34445" y="0"/>
                  </a:moveTo>
                  <a:lnTo>
                    <a:pt x="68890" y="59660"/>
                  </a:lnTo>
                  <a:lnTo>
                    <a:pt x="0" y="59660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g1082"/>
            <p:cNvSpPr/>
            <p:nvPr/>
          </p:nvSpPr>
          <p:spPr>
            <a:xfrm>
              <a:off x="8122513" y="6847106"/>
              <a:ext cx="65877" cy="57051"/>
            </a:xfrm>
            <a:custGeom>
              <a:avLst/>
              <a:pathLst>
                <a:path w="65877" h="57051">
                  <a:moveTo>
                    <a:pt x="32938" y="0"/>
                  </a:moveTo>
                  <a:lnTo>
                    <a:pt x="65877" y="57051"/>
                  </a:lnTo>
                  <a:lnTo>
                    <a:pt x="0" y="57051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g1083"/>
            <p:cNvSpPr/>
            <p:nvPr/>
          </p:nvSpPr>
          <p:spPr>
            <a:xfrm>
              <a:off x="8144361" y="6852586"/>
              <a:ext cx="64856" cy="56167"/>
            </a:xfrm>
            <a:custGeom>
              <a:avLst/>
              <a:pathLst>
                <a:path w="64856" h="56167">
                  <a:moveTo>
                    <a:pt x="32428" y="0"/>
                  </a:moveTo>
                  <a:lnTo>
                    <a:pt x="64856" y="56167"/>
                  </a:lnTo>
                  <a:lnTo>
                    <a:pt x="0" y="56167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g1084"/>
            <p:cNvSpPr/>
            <p:nvPr/>
          </p:nvSpPr>
          <p:spPr>
            <a:xfrm>
              <a:off x="8165189" y="6744414"/>
              <a:ext cx="65877" cy="57051"/>
            </a:xfrm>
            <a:custGeom>
              <a:avLst/>
              <a:pathLst>
                <a:path w="65877" h="57051">
                  <a:moveTo>
                    <a:pt x="32938" y="0"/>
                  </a:moveTo>
                  <a:lnTo>
                    <a:pt x="65877" y="57051"/>
                  </a:lnTo>
                  <a:lnTo>
                    <a:pt x="0" y="57051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g1085"/>
            <p:cNvSpPr/>
            <p:nvPr/>
          </p:nvSpPr>
          <p:spPr>
            <a:xfrm>
              <a:off x="8186860" y="6753062"/>
              <a:ext cx="65210" cy="56473"/>
            </a:xfrm>
            <a:custGeom>
              <a:avLst/>
              <a:pathLst>
                <a:path w="65210" h="56473">
                  <a:moveTo>
                    <a:pt x="32605" y="0"/>
                  </a:moveTo>
                  <a:lnTo>
                    <a:pt x="65210" y="56473"/>
                  </a:lnTo>
                  <a:lnTo>
                    <a:pt x="0" y="56473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g1086"/>
            <p:cNvSpPr/>
            <p:nvPr/>
          </p:nvSpPr>
          <p:spPr>
            <a:xfrm>
              <a:off x="8205395" y="6694579"/>
              <a:ext cx="70816" cy="61328"/>
            </a:xfrm>
            <a:custGeom>
              <a:avLst/>
              <a:pathLst>
                <a:path w="70816" h="61328">
                  <a:moveTo>
                    <a:pt x="35408" y="0"/>
                  </a:moveTo>
                  <a:lnTo>
                    <a:pt x="70816" y="61328"/>
                  </a:lnTo>
                  <a:lnTo>
                    <a:pt x="0" y="61328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g1087"/>
            <p:cNvSpPr/>
            <p:nvPr/>
          </p:nvSpPr>
          <p:spPr>
            <a:xfrm>
              <a:off x="8229202" y="6675952"/>
              <a:ext cx="65877" cy="57051"/>
            </a:xfrm>
            <a:custGeom>
              <a:avLst/>
              <a:pathLst>
                <a:path w="65877" h="57051">
                  <a:moveTo>
                    <a:pt x="32938" y="0"/>
                  </a:moveTo>
                  <a:lnTo>
                    <a:pt x="65877" y="57051"/>
                  </a:lnTo>
                  <a:lnTo>
                    <a:pt x="0" y="57051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g1088"/>
            <p:cNvSpPr/>
            <p:nvPr/>
          </p:nvSpPr>
          <p:spPr>
            <a:xfrm>
              <a:off x="8251234" y="6920173"/>
              <a:ext cx="64489" cy="55849"/>
            </a:xfrm>
            <a:custGeom>
              <a:avLst/>
              <a:pathLst>
                <a:path w="64489" h="55849">
                  <a:moveTo>
                    <a:pt x="32244" y="0"/>
                  </a:moveTo>
                  <a:lnTo>
                    <a:pt x="64489" y="55849"/>
                  </a:lnTo>
                  <a:lnTo>
                    <a:pt x="0" y="55849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g1089"/>
            <p:cNvSpPr/>
            <p:nvPr/>
          </p:nvSpPr>
          <p:spPr>
            <a:xfrm>
              <a:off x="8274723" y="6686846"/>
              <a:ext cx="60185" cy="52122"/>
            </a:xfrm>
            <a:custGeom>
              <a:avLst/>
              <a:pathLst>
                <a:path w="60185" h="52122">
                  <a:moveTo>
                    <a:pt x="30092" y="0"/>
                  </a:moveTo>
                  <a:lnTo>
                    <a:pt x="60185" y="52122"/>
                  </a:lnTo>
                  <a:lnTo>
                    <a:pt x="0" y="52122"/>
                  </a:lnTo>
                  <a:close/>
                </a:path>
              </a:pathLst>
            </a:cu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g1090"/>
            <p:cNvSpPr/>
            <p:nvPr/>
          </p:nvSpPr>
          <p:spPr>
            <a:xfrm>
              <a:off x="7686255" y="7088359"/>
              <a:ext cx="84884" cy="73512"/>
            </a:xfrm>
            <a:custGeom>
              <a:avLst/>
              <a:pathLst>
                <a:path w="84884" h="73512">
                  <a:moveTo>
                    <a:pt x="42442" y="0"/>
                  </a:moveTo>
                  <a:lnTo>
                    <a:pt x="84884" y="73512"/>
                  </a:lnTo>
                  <a:lnTo>
                    <a:pt x="0" y="73512"/>
                  </a:lnTo>
                  <a:close/>
                </a:path>
              </a:pathLst>
            </a:custGeom>
            <a:solidFill>
              <a:srgbClr val="009F99">
                <a:alpha val="50196"/>
              </a:srgbClr>
            </a:solidFill>
            <a:ln w="9000" cap="rnd">
              <a:solidFill>
                <a:srgbClr val="009F9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g1091"/>
            <p:cNvSpPr/>
            <p:nvPr/>
          </p:nvSpPr>
          <p:spPr>
            <a:xfrm>
              <a:off x="7836833" y="7049142"/>
              <a:ext cx="82457" cy="71410"/>
            </a:xfrm>
            <a:custGeom>
              <a:avLst/>
              <a:pathLst>
                <a:path w="82457" h="71410">
                  <a:moveTo>
                    <a:pt x="41228" y="0"/>
                  </a:moveTo>
                  <a:lnTo>
                    <a:pt x="82457" y="71410"/>
                  </a:lnTo>
                  <a:lnTo>
                    <a:pt x="0" y="71410"/>
                  </a:lnTo>
                  <a:close/>
                </a:path>
              </a:pathLst>
            </a:custGeom>
            <a:solidFill>
              <a:srgbClr val="009F99">
                <a:alpha val="50196"/>
              </a:srgbClr>
            </a:solidFill>
            <a:ln w="9000" cap="rnd">
              <a:solidFill>
                <a:srgbClr val="009F9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g1092"/>
            <p:cNvSpPr/>
            <p:nvPr/>
          </p:nvSpPr>
          <p:spPr>
            <a:xfrm>
              <a:off x="7985734" y="7037054"/>
              <a:ext cx="83383" cy="72212"/>
            </a:xfrm>
            <a:custGeom>
              <a:avLst/>
              <a:pathLst>
                <a:path w="83383" h="72212">
                  <a:moveTo>
                    <a:pt x="41691" y="0"/>
                  </a:moveTo>
                  <a:lnTo>
                    <a:pt x="83383" y="72212"/>
                  </a:lnTo>
                  <a:lnTo>
                    <a:pt x="0" y="72212"/>
                  </a:lnTo>
                  <a:close/>
                </a:path>
              </a:pathLst>
            </a:custGeom>
            <a:solidFill>
              <a:srgbClr val="009F99">
                <a:alpha val="50196"/>
              </a:srgbClr>
            </a:solidFill>
            <a:ln w="9000" cap="rnd">
              <a:solidFill>
                <a:srgbClr val="009F9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g1093"/>
            <p:cNvSpPr/>
            <p:nvPr/>
          </p:nvSpPr>
          <p:spPr>
            <a:xfrm>
              <a:off x="8136219" y="6821053"/>
              <a:ext cx="81141" cy="70270"/>
            </a:xfrm>
            <a:custGeom>
              <a:avLst/>
              <a:pathLst>
                <a:path w="81141" h="70270">
                  <a:moveTo>
                    <a:pt x="40570" y="0"/>
                  </a:moveTo>
                  <a:lnTo>
                    <a:pt x="81141" y="70270"/>
                  </a:lnTo>
                  <a:lnTo>
                    <a:pt x="0" y="70270"/>
                  </a:lnTo>
                  <a:close/>
                </a:path>
              </a:pathLst>
            </a:custGeom>
            <a:solidFill>
              <a:srgbClr val="009F99">
                <a:alpha val="50196"/>
              </a:srgbClr>
            </a:solidFill>
            <a:ln w="9000" cap="rnd">
              <a:solidFill>
                <a:srgbClr val="009F9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g1094"/>
            <p:cNvSpPr/>
            <p:nvPr/>
          </p:nvSpPr>
          <p:spPr>
            <a:xfrm>
              <a:off x="7131241" y="7136707"/>
              <a:ext cx="32626" cy="56510"/>
            </a:xfrm>
            <a:custGeom>
              <a:avLst/>
              <a:pathLst>
                <a:path w="32626" h="56510">
                  <a:moveTo>
                    <a:pt x="0" y="0"/>
                  </a:moveTo>
                  <a:lnTo>
                    <a:pt x="32626" y="56510"/>
                  </a:lnTo>
                  <a:close/>
                </a:path>
              </a:pathLst>
            </a:custGeom>
            <a:solidFill>
              <a:srgbClr val="009DB2">
                <a:alpha val="50196"/>
              </a:srgbClr>
            </a:solidFill>
            <a:ln w="9000" cap="rnd">
              <a:solidFill>
                <a:srgbClr val="009DB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g1095"/>
            <p:cNvSpPr/>
            <p:nvPr/>
          </p:nvSpPr>
          <p:spPr>
            <a:xfrm>
              <a:off x="7280605" y="7129819"/>
              <a:ext cx="36602" cy="63398"/>
            </a:xfrm>
            <a:custGeom>
              <a:avLst/>
              <a:pathLst>
                <a:path w="36602" h="63398">
                  <a:moveTo>
                    <a:pt x="0" y="0"/>
                  </a:moveTo>
                  <a:lnTo>
                    <a:pt x="36602" y="63398"/>
                  </a:lnTo>
                  <a:close/>
                </a:path>
              </a:pathLst>
            </a:custGeom>
            <a:solidFill>
              <a:srgbClr val="009DB2">
                <a:alpha val="50196"/>
              </a:srgbClr>
            </a:solidFill>
            <a:ln w="9000" cap="rnd">
              <a:solidFill>
                <a:srgbClr val="009DB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g1096"/>
            <p:cNvSpPr/>
            <p:nvPr/>
          </p:nvSpPr>
          <p:spPr>
            <a:xfrm>
              <a:off x="7429969" y="7117379"/>
              <a:ext cx="43785" cy="75838"/>
            </a:xfrm>
            <a:custGeom>
              <a:avLst/>
              <a:pathLst>
                <a:path w="43785" h="75838">
                  <a:moveTo>
                    <a:pt x="0" y="0"/>
                  </a:moveTo>
                  <a:lnTo>
                    <a:pt x="43785" y="75838"/>
                  </a:lnTo>
                  <a:close/>
                </a:path>
              </a:pathLst>
            </a:custGeom>
            <a:solidFill>
              <a:srgbClr val="009DB2">
                <a:alpha val="50196"/>
              </a:srgbClr>
            </a:solidFill>
            <a:ln w="9000" cap="rnd">
              <a:solidFill>
                <a:srgbClr val="009DB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g1097"/>
            <p:cNvSpPr/>
            <p:nvPr/>
          </p:nvSpPr>
          <p:spPr>
            <a:xfrm>
              <a:off x="7525997" y="7079895"/>
              <a:ext cx="106672" cy="92380"/>
            </a:xfrm>
            <a:custGeom>
              <a:avLst/>
              <a:pathLst>
                <a:path w="106672" h="92380">
                  <a:moveTo>
                    <a:pt x="53336" y="0"/>
                  </a:moveTo>
                  <a:lnTo>
                    <a:pt x="106672" y="92380"/>
                  </a:lnTo>
                  <a:lnTo>
                    <a:pt x="0" y="92380"/>
                  </a:lnTo>
                  <a:close/>
                </a:path>
              </a:pathLst>
            </a:custGeom>
            <a:solidFill>
              <a:srgbClr val="009DB2">
                <a:alpha val="50196"/>
              </a:srgbClr>
            </a:solidFill>
            <a:ln w="9000" cap="rnd">
              <a:solidFill>
                <a:srgbClr val="009DB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g1098"/>
            <p:cNvSpPr/>
            <p:nvPr/>
          </p:nvSpPr>
          <p:spPr>
            <a:xfrm>
              <a:off x="7675008" y="7077283"/>
              <a:ext cx="107379" cy="92993"/>
            </a:xfrm>
            <a:custGeom>
              <a:avLst/>
              <a:pathLst>
                <a:path w="107379" h="92993">
                  <a:moveTo>
                    <a:pt x="53689" y="0"/>
                  </a:moveTo>
                  <a:lnTo>
                    <a:pt x="107379" y="92993"/>
                  </a:lnTo>
                  <a:lnTo>
                    <a:pt x="0" y="92993"/>
                  </a:lnTo>
                  <a:close/>
                </a:path>
              </a:pathLst>
            </a:custGeom>
            <a:solidFill>
              <a:srgbClr val="009DB2">
                <a:alpha val="50196"/>
              </a:srgbClr>
            </a:solidFill>
            <a:ln w="9000" cap="rnd">
              <a:solidFill>
                <a:srgbClr val="009DB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g1099"/>
            <p:cNvSpPr/>
            <p:nvPr/>
          </p:nvSpPr>
          <p:spPr>
            <a:xfrm>
              <a:off x="7824823" y="7060766"/>
              <a:ext cx="106478" cy="92212"/>
            </a:xfrm>
            <a:custGeom>
              <a:avLst/>
              <a:pathLst>
                <a:path w="106478" h="92212">
                  <a:moveTo>
                    <a:pt x="53239" y="0"/>
                  </a:moveTo>
                  <a:lnTo>
                    <a:pt x="106478" y="92212"/>
                  </a:lnTo>
                  <a:lnTo>
                    <a:pt x="0" y="92212"/>
                  </a:lnTo>
                  <a:close/>
                </a:path>
              </a:pathLst>
            </a:custGeom>
            <a:solidFill>
              <a:srgbClr val="009DB2">
                <a:alpha val="50196"/>
              </a:srgbClr>
            </a:solidFill>
            <a:ln w="9000" cap="rnd">
              <a:solidFill>
                <a:srgbClr val="009DB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g1100"/>
            <p:cNvSpPr/>
            <p:nvPr/>
          </p:nvSpPr>
          <p:spPr>
            <a:xfrm>
              <a:off x="7979190" y="6999501"/>
              <a:ext cx="96472" cy="83547"/>
            </a:xfrm>
            <a:custGeom>
              <a:avLst/>
              <a:pathLst>
                <a:path w="96472" h="83547">
                  <a:moveTo>
                    <a:pt x="48236" y="0"/>
                  </a:moveTo>
                  <a:lnTo>
                    <a:pt x="96472" y="83547"/>
                  </a:lnTo>
                  <a:lnTo>
                    <a:pt x="0" y="83547"/>
                  </a:lnTo>
                  <a:close/>
                </a:path>
              </a:pathLst>
            </a:custGeom>
            <a:solidFill>
              <a:srgbClr val="009DB2">
                <a:alpha val="50196"/>
              </a:srgbClr>
            </a:solidFill>
            <a:ln w="9000" cap="rnd">
              <a:solidFill>
                <a:srgbClr val="009DB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g1101"/>
            <p:cNvSpPr/>
            <p:nvPr/>
          </p:nvSpPr>
          <p:spPr>
            <a:xfrm>
              <a:off x="7131241" y="7123399"/>
              <a:ext cx="40309" cy="69818"/>
            </a:xfrm>
            <a:custGeom>
              <a:avLst/>
              <a:pathLst>
                <a:path w="40309" h="69818">
                  <a:moveTo>
                    <a:pt x="0" y="0"/>
                  </a:moveTo>
                  <a:lnTo>
                    <a:pt x="40309" y="69818"/>
                  </a:lnTo>
                  <a:close/>
                </a:path>
              </a:pathLst>
            </a:custGeom>
            <a:solidFill>
              <a:srgbClr val="0099C9">
                <a:alpha val="50196"/>
              </a:srgbClr>
            </a:solidFill>
            <a:ln w="9000" cap="rnd">
              <a:solidFill>
                <a:srgbClr val="0099C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g1102"/>
            <p:cNvSpPr/>
            <p:nvPr/>
          </p:nvSpPr>
          <p:spPr>
            <a:xfrm>
              <a:off x="7280605" y="7122461"/>
              <a:ext cx="40851" cy="70756"/>
            </a:xfrm>
            <a:custGeom>
              <a:avLst/>
              <a:pathLst>
                <a:path w="40851" h="70756">
                  <a:moveTo>
                    <a:pt x="0" y="0"/>
                  </a:moveTo>
                  <a:lnTo>
                    <a:pt x="40851" y="70756"/>
                  </a:lnTo>
                  <a:close/>
                </a:path>
              </a:pathLst>
            </a:custGeom>
            <a:solidFill>
              <a:srgbClr val="0099C9">
                <a:alpha val="50196"/>
              </a:srgbClr>
            </a:solidFill>
            <a:ln w="9000" cap="rnd">
              <a:solidFill>
                <a:srgbClr val="0099C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g1103"/>
            <p:cNvSpPr/>
            <p:nvPr/>
          </p:nvSpPr>
          <p:spPr>
            <a:xfrm>
              <a:off x="7429969" y="7121189"/>
              <a:ext cx="41585" cy="72027"/>
            </a:xfrm>
            <a:custGeom>
              <a:avLst/>
              <a:pathLst>
                <a:path w="41585" h="72027">
                  <a:moveTo>
                    <a:pt x="0" y="0"/>
                  </a:moveTo>
                  <a:lnTo>
                    <a:pt x="41585" y="72027"/>
                  </a:lnTo>
                  <a:close/>
                </a:path>
              </a:pathLst>
            </a:custGeom>
            <a:solidFill>
              <a:srgbClr val="0099C9">
                <a:alpha val="50196"/>
              </a:srgbClr>
            </a:solidFill>
            <a:ln w="9000" cap="rnd">
              <a:solidFill>
                <a:srgbClr val="0099C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g1104"/>
            <p:cNvSpPr/>
            <p:nvPr/>
          </p:nvSpPr>
          <p:spPr>
            <a:xfrm>
              <a:off x="7579333" y="7113997"/>
              <a:ext cx="45738" cy="79220"/>
            </a:xfrm>
            <a:custGeom>
              <a:avLst/>
              <a:pathLst>
                <a:path w="45738" h="79220">
                  <a:moveTo>
                    <a:pt x="0" y="0"/>
                  </a:moveTo>
                  <a:lnTo>
                    <a:pt x="45738" y="79220"/>
                  </a:lnTo>
                  <a:close/>
                </a:path>
              </a:pathLst>
            </a:custGeom>
            <a:solidFill>
              <a:srgbClr val="0099C9">
                <a:alpha val="50196"/>
              </a:srgbClr>
            </a:solidFill>
            <a:ln w="9000" cap="rnd">
              <a:solidFill>
                <a:srgbClr val="0099C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g1105"/>
            <p:cNvSpPr/>
            <p:nvPr/>
          </p:nvSpPr>
          <p:spPr>
            <a:xfrm>
              <a:off x="7675467" y="7081665"/>
              <a:ext cx="106460" cy="92197"/>
            </a:xfrm>
            <a:custGeom>
              <a:avLst/>
              <a:pathLst>
                <a:path w="106460" h="92197">
                  <a:moveTo>
                    <a:pt x="53230" y="0"/>
                  </a:moveTo>
                  <a:lnTo>
                    <a:pt x="106460" y="92197"/>
                  </a:lnTo>
                  <a:lnTo>
                    <a:pt x="0" y="92197"/>
                  </a:lnTo>
                  <a:close/>
                </a:path>
              </a:pathLst>
            </a:custGeom>
            <a:solidFill>
              <a:srgbClr val="0099C9">
                <a:alpha val="50196"/>
              </a:srgbClr>
            </a:solidFill>
            <a:ln w="9000" cap="rnd">
              <a:solidFill>
                <a:srgbClr val="0099C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g1106"/>
            <p:cNvSpPr/>
            <p:nvPr/>
          </p:nvSpPr>
          <p:spPr>
            <a:xfrm>
              <a:off x="7825945" y="7016472"/>
              <a:ext cx="104233" cy="90269"/>
            </a:xfrm>
            <a:custGeom>
              <a:avLst/>
              <a:pathLst>
                <a:path w="104233" h="90269">
                  <a:moveTo>
                    <a:pt x="52116" y="0"/>
                  </a:moveTo>
                  <a:lnTo>
                    <a:pt x="104233" y="90269"/>
                  </a:lnTo>
                  <a:lnTo>
                    <a:pt x="0" y="90269"/>
                  </a:lnTo>
                  <a:close/>
                </a:path>
              </a:pathLst>
            </a:custGeom>
            <a:solidFill>
              <a:srgbClr val="0099C9">
                <a:alpha val="50196"/>
              </a:srgbClr>
            </a:solidFill>
            <a:ln w="9000" cap="rnd">
              <a:solidFill>
                <a:srgbClr val="0099C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g1107"/>
            <p:cNvSpPr/>
            <p:nvPr/>
          </p:nvSpPr>
          <p:spPr>
            <a:xfrm>
              <a:off x="7973568" y="6948776"/>
              <a:ext cx="107716" cy="93284"/>
            </a:xfrm>
            <a:custGeom>
              <a:avLst/>
              <a:pathLst>
                <a:path w="107716" h="93284">
                  <a:moveTo>
                    <a:pt x="53858" y="0"/>
                  </a:moveTo>
                  <a:lnTo>
                    <a:pt x="107716" y="93284"/>
                  </a:lnTo>
                  <a:lnTo>
                    <a:pt x="0" y="93284"/>
                  </a:lnTo>
                  <a:close/>
                </a:path>
              </a:pathLst>
            </a:custGeom>
            <a:solidFill>
              <a:srgbClr val="0099C9">
                <a:alpha val="50196"/>
              </a:srgbClr>
            </a:solidFill>
            <a:ln w="9000" cap="rnd">
              <a:solidFill>
                <a:srgbClr val="0099C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g1108"/>
            <p:cNvSpPr/>
            <p:nvPr/>
          </p:nvSpPr>
          <p:spPr>
            <a:xfrm>
              <a:off x="8126188" y="6885008"/>
              <a:ext cx="101204" cy="87645"/>
            </a:xfrm>
            <a:custGeom>
              <a:avLst/>
              <a:pathLst>
                <a:path w="101204" h="87645">
                  <a:moveTo>
                    <a:pt x="50602" y="0"/>
                  </a:moveTo>
                  <a:lnTo>
                    <a:pt x="101204" y="87645"/>
                  </a:lnTo>
                  <a:lnTo>
                    <a:pt x="0" y="87645"/>
                  </a:lnTo>
                  <a:close/>
                </a:path>
              </a:pathLst>
            </a:custGeom>
            <a:solidFill>
              <a:srgbClr val="0099C9">
                <a:alpha val="50196"/>
              </a:srgbClr>
            </a:solidFill>
            <a:ln w="9000" cap="rnd">
              <a:solidFill>
                <a:srgbClr val="0099C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9"/>
            <p:cNvSpPr/>
            <p:nvPr/>
          </p:nvSpPr>
          <p:spPr>
            <a:xfrm>
              <a:off x="4848104" y="8568651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10"/>
            <p:cNvSpPr/>
            <p:nvPr/>
          </p:nvSpPr>
          <p:spPr>
            <a:xfrm>
              <a:off x="4848104" y="8303363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1"/>
            <p:cNvSpPr/>
            <p:nvPr/>
          </p:nvSpPr>
          <p:spPr>
            <a:xfrm>
              <a:off x="4848104" y="8038075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2"/>
            <p:cNvSpPr/>
            <p:nvPr/>
          </p:nvSpPr>
          <p:spPr>
            <a:xfrm>
              <a:off x="4848104" y="7772787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3"/>
            <p:cNvSpPr/>
            <p:nvPr/>
          </p:nvSpPr>
          <p:spPr>
            <a:xfrm>
              <a:off x="4848104" y="7507499"/>
              <a:ext cx="3862128" cy="0"/>
            </a:xfrm>
            <a:custGeom>
              <a:avLst/>
              <a:pathLst>
                <a:path w="3862128" h="0">
                  <a:moveTo>
                    <a:pt x="0" y="0"/>
                  </a:moveTo>
                  <a:lnTo>
                    <a:pt x="3862128" y="0"/>
                  </a:lnTo>
                  <a:lnTo>
                    <a:pt x="38621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g1114"/>
            <p:cNvSpPr/>
            <p:nvPr/>
          </p:nvSpPr>
          <p:spPr>
            <a:xfrm>
              <a:off x="4912117" y="7895912"/>
              <a:ext cx="3798115" cy="672739"/>
            </a:xfrm>
            <a:custGeom>
              <a:avLst/>
              <a:pathLst>
                <a:path w="3798115" h="672739">
                  <a:moveTo>
                    <a:pt x="0" y="672738"/>
                  </a:moveTo>
                  <a:lnTo>
                    <a:pt x="21337" y="672738"/>
                  </a:lnTo>
                  <a:lnTo>
                    <a:pt x="42675" y="672738"/>
                  </a:lnTo>
                  <a:lnTo>
                    <a:pt x="64013" y="672738"/>
                  </a:lnTo>
                  <a:lnTo>
                    <a:pt x="85350" y="672738"/>
                  </a:lnTo>
                  <a:lnTo>
                    <a:pt x="106688" y="672738"/>
                  </a:lnTo>
                  <a:lnTo>
                    <a:pt x="128026" y="672738"/>
                  </a:lnTo>
                  <a:lnTo>
                    <a:pt x="149364" y="672738"/>
                  </a:lnTo>
                  <a:lnTo>
                    <a:pt x="170701" y="672738"/>
                  </a:lnTo>
                  <a:lnTo>
                    <a:pt x="192039" y="672737"/>
                  </a:lnTo>
                  <a:lnTo>
                    <a:pt x="213377" y="672737"/>
                  </a:lnTo>
                  <a:lnTo>
                    <a:pt x="234715" y="672737"/>
                  </a:lnTo>
                  <a:lnTo>
                    <a:pt x="256052" y="672737"/>
                  </a:lnTo>
                  <a:lnTo>
                    <a:pt x="277390" y="672737"/>
                  </a:lnTo>
                  <a:lnTo>
                    <a:pt x="298728" y="672737"/>
                  </a:lnTo>
                  <a:lnTo>
                    <a:pt x="320065" y="672737"/>
                  </a:lnTo>
                  <a:lnTo>
                    <a:pt x="341403" y="672736"/>
                  </a:lnTo>
                  <a:lnTo>
                    <a:pt x="362741" y="672736"/>
                  </a:lnTo>
                  <a:lnTo>
                    <a:pt x="384079" y="672736"/>
                  </a:lnTo>
                  <a:lnTo>
                    <a:pt x="405416" y="672736"/>
                  </a:lnTo>
                  <a:lnTo>
                    <a:pt x="426754" y="672736"/>
                  </a:lnTo>
                  <a:lnTo>
                    <a:pt x="448092" y="672735"/>
                  </a:lnTo>
                  <a:lnTo>
                    <a:pt x="469430" y="672735"/>
                  </a:lnTo>
                  <a:lnTo>
                    <a:pt x="490767" y="672735"/>
                  </a:lnTo>
                  <a:lnTo>
                    <a:pt x="512105" y="672734"/>
                  </a:lnTo>
                  <a:lnTo>
                    <a:pt x="533443" y="672734"/>
                  </a:lnTo>
                  <a:lnTo>
                    <a:pt x="554780" y="672734"/>
                  </a:lnTo>
                  <a:lnTo>
                    <a:pt x="576118" y="672733"/>
                  </a:lnTo>
                  <a:lnTo>
                    <a:pt x="597456" y="672733"/>
                  </a:lnTo>
                  <a:lnTo>
                    <a:pt x="618794" y="672732"/>
                  </a:lnTo>
                  <a:lnTo>
                    <a:pt x="640131" y="672732"/>
                  </a:lnTo>
                  <a:lnTo>
                    <a:pt x="661469" y="672731"/>
                  </a:lnTo>
                  <a:lnTo>
                    <a:pt x="682807" y="672730"/>
                  </a:lnTo>
                  <a:lnTo>
                    <a:pt x="704145" y="672730"/>
                  </a:lnTo>
                  <a:lnTo>
                    <a:pt x="725482" y="672729"/>
                  </a:lnTo>
                  <a:lnTo>
                    <a:pt x="746820" y="672728"/>
                  </a:lnTo>
                  <a:lnTo>
                    <a:pt x="768158" y="672727"/>
                  </a:lnTo>
                  <a:lnTo>
                    <a:pt x="789495" y="672726"/>
                  </a:lnTo>
                  <a:lnTo>
                    <a:pt x="810833" y="672725"/>
                  </a:lnTo>
                  <a:lnTo>
                    <a:pt x="832171" y="672724"/>
                  </a:lnTo>
                  <a:lnTo>
                    <a:pt x="853509" y="672723"/>
                  </a:lnTo>
                  <a:lnTo>
                    <a:pt x="874846" y="672721"/>
                  </a:lnTo>
                  <a:lnTo>
                    <a:pt x="896184" y="672720"/>
                  </a:lnTo>
                  <a:lnTo>
                    <a:pt x="917522" y="672718"/>
                  </a:lnTo>
                  <a:lnTo>
                    <a:pt x="938860" y="672716"/>
                  </a:lnTo>
                  <a:lnTo>
                    <a:pt x="960197" y="672715"/>
                  </a:lnTo>
                  <a:lnTo>
                    <a:pt x="981535" y="672712"/>
                  </a:lnTo>
                  <a:lnTo>
                    <a:pt x="1002873" y="672710"/>
                  </a:lnTo>
                  <a:lnTo>
                    <a:pt x="1024210" y="672708"/>
                  </a:lnTo>
                  <a:lnTo>
                    <a:pt x="1045548" y="672705"/>
                  </a:lnTo>
                  <a:lnTo>
                    <a:pt x="1066886" y="672702"/>
                  </a:lnTo>
                  <a:lnTo>
                    <a:pt x="1088224" y="672699"/>
                  </a:lnTo>
                  <a:lnTo>
                    <a:pt x="1109561" y="672696"/>
                  </a:lnTo>
                  <a:lnTo>
                    <a:pt x="1130899" y="672692"/>
                  </a:lnTo>
                  <a:lnTo>
                    <a:pt x="1152237" y="672688"/>
                  </a:lnTo>
                  <a:lnTo>
                    <a:pt x="1173575" y="672684"/>
                  </a:lnTo>
                  <a:lnTo>
                    <a:pt x="1194912" y="672679"/>
                  </a:lnTo>
                  <a:lnTo>
                    <a:pt x="1216250" y="672674"/>
                  </a:lnTo>
                  <a:lnTo>
                    <a:pt x="1237588" y="672669"/>
                  </a:lnTo>
                  <a:lnTo>
                    <a:pt x="1258925" y="672663"/>
                  </a:lnTo>
                  <a:lnTo>
                    <a:pt x="1280263" y="672656"/>
                  </a:lnTo>
                  <a:lnTo>
                    <a:pt x="1301601" y="672649"/>
                  </a:lnTo>
                  <a:lnTo>
                    <a:pt x="1322939" y="672642"/>
                  </a:lnTo>
                  <a:lnTo>
                    <a:pt x="1344276" y="672634"/>
                  </a:lnTo>
                  <a:lnTo>
                    <a:pt x="1365614" y="672625"/>
                  </a:lnTo>
                  <a:lnTo>
                    <a:pt x="1386952" y="672615"/>
                  </a:lnTo>
                  <a:lnTo>
                    <a:pt x="1408290" y="672604"/>
                  </a:lnTo>
                  <a:lnTo>
                    <a:pt x="1429627" y="672593"/>
                  </a:lnTo>
                  <a:lnTo>
                    <a:pt x="1450965" y="672580"/>
                  </a:lnTo>
                  <a:lnTo>
                    <a:pt x="1472303" y="672567"/>
                  </a:lnTo>
                  <a:lnTo>
                    <a:pt x="1493640" y="672552"/>
                  </a:lnTo>
                  <a:lnTo>
                    <a:pt x="1514978" y="672536"/>
                  </a:lnTo>
                  <a:lnTo>
                    <a:pt x="1536316" y="672519"/>
                  </a:lnTo>
                  <a:lnTo>
                    <a:pt x="1557654" y="672500"/>
                  </a:lnTo>
                  <a:lnTo>
                    <a:pt x="1578991" y="672480"/>
                  </a:lnTo>
                  <a:lnTo>
                    <a:pt x="1600329" y="672458"/>
                  </a:lnTo>
                  <a:lnTo>
                    <a:pt x="1621667" y="672434"/>
                  </a:lnTo>
                  <a:lnTo>
                    <a:pt x="1643005" y="672408"/>
                  </a:lnTo>
                  <a:lnTo>
                    <a:pt x="1664342" y="672379"/>
                  </a:lnTo>
                  <a:lnTo>
                    <a:pt x="1685680" y="672348"/>
                  </a:lnTo>
                  <a:lnTo>
                    <a:pt x="1707018" y="672315"/>
                  </a:lnTo>
                  <a:lnTo>
                    <a:pt x="1728355" y="672278"/>
                  </a:lnTo>
                  <a:lnTo>
                    <a:pt x="1749693" y="672239"/>
                  </a:lnTo>
                  <a:lnTo>
                    <a:pt x="1771031" y="672196"/>
                  </a:lnTo>
                  <a:lnTo>
                    <a:pt x="1792369" y="672149"/>
                  </a:lnTo>
                  <a:lnTo>
                    <a:pt x="1813706" y="672099"/>
                  </a:lnTo>
                  <a:lnTo>
                    <a:pt x="1835044" y="672044"/>
                  </a:lnTo>
                  <a:lnTo>
                    <a:pt x="1856382" y="671984"/>
                  </a:lnTo>
                  <a:lnTo>
                    <a:pt x="1877720" y="671919"/>
                  </a:lnTo>
                  <a:lnTo>
                    <a:pt x="1899057" y="671848"/>
                  </a:lnTo>
                  <a:lnTo>
                    <a:pt x="1920395" y="671771"/>
                  </a:lnTo>
                  <a:lnTo>
                    <a:pt x="1941733" y="671688"/>
                  </a:lnTo>
                  <a:lnTo>
                    <a:pt x="1963070" y="671597"/>
                  </a:lnTo>
                  <a:lnTo>
                    <a:pt x="1984408" y="671498"/>
                  </a:lnTo>
                  <a:lnTo>
                    <a:pt x="2005746" y="671391"/>
                  </a:lnTo>
                  <a:lnTo>
                    <a:pt x="2027084" y="671275"/>
                  </a:lnTo>
                  <a:lnTo>
                    <a:pt x="2048421" y="671148"/>
                  </a:lnTo>
                  <a:lnTo>
                    <a:pt x="2069759" y="671010"/>
                  </a:lnTo>
                  <a:lnTo>
                    <a:pt x="2091097" y="670860"/>
                  </a:lnTo>
                  <a:lnTo>
                    <a:pt x="2112435" y="670698"/>
                  </a:lnTo>
                  <a:lnTo>
                    <a:pt x="2133772" y="670521"/>
                  </a:lnTo>
                  <a:lnTo>
                    <a:pt x="2155110" y="670328"/>
                  </a:lnTo>
                  <a:lnTo>
                    <a:pt x="2176448" y="670119"/>
                  </a:lnTo>
                  <a:lnTo>
                    <a:pt x="2197785" y="669891"/>
                  </a:lnTo>
                  <a:lnTo>
                    <a:pt x="2219123" y="669644"/>
                  </a:lnTo>
                  <a:lnTo>
                    <a:pt x="2240461" y="669375"/>
                  </a:lnTo>
                  <a:lnTo>
                    <a:pt x="2261799" y="669082"/>
                  </a:lnTo>
                  <a:lnTo>
                    <a:pt x="2283136" y="668764"/>
                  </a:lnTo>
                  <a:lnTo>
                    <a:pt x="2304474" y="668418"/>
                  </a:lnTo>
                  <a:lnTo>
                    <a:pt x="2325812" y="668042"/>
                  </a:lnTo>
                  <a:lnTo>
                    <a:pt x="2347150" y="667632"/>
                  </a:lnTo>
                  <a:lnTo>
                    <a:pt x="2368487" y="667187"/>
                  </a:lnTo>
                  <a:lnTo>
                    <a:pt x="2389825" y="666703"/>
                  </a:lnTo>
                  <a:lnTo>
                    <a:pt x="2411163" y="666176"/>
                  </a:lnTo>
                  <a:lnTo>
                    <a:pt x="2432500" y="665603"/>
                  </a:lnTo>
                  <a:lnTo>
                    <a:pt x="2453838" y="664980"/>
                  </a:lnTo>
                  <a:lnTo>
                    <a:pt x="2475176" y="664302"/>
                  </a:lnTo>
                  <a:lnTo>
                    <a:pt x="2496514" y="663566"/>
                  </a:lnTo>
                  <a:lnTo>
                    <a:pt x="2517851" y="662764"/>
                  </a:lnTo>
                  <a:lnTo>
                    <a:pt x="2539189" y="661893"/>
                  </a:lnTo>
                  <a:lnTo>
                    <a:pt x="2560527" y="660945"/>
                  </a:lnTo>
                  <a:lnTo>
                    <a:pt x="2581865" y="659915"/>
                  </a:lnTo>
                  <a:lnTo>
                    <a:pt x="2603202" y="658795"/>
                  </a:lnTo>
                  <a:lnTo>
                    <a:pt x="2624540" y="657577"/>
                  </a:lnTo>
                  <a:lnTo>
                    <a:pt x="2645878" y="656254"/>
                  </a:lnTo>
                  <a:lnTo>
                    <a:pt x="2667215" y="654815"/>
                  </a:lnTo>
                  <a:lnTo>
                    <a:pt x="2688553" y="653252"/>
                  </a:lnTo>
                  <a:lnTo>
                    <a:pt x="2709891" y="651554"/>
                  </a:lnTo>
                  <a:lnTo>
                    <a:pt x="2731229" y="649709"/>
                  </a:lnTo>
                  <a:lnTo>
                    <a:pt x="2752566" y="647706"/>
                  </a:lnTo>
                  <a:lnTo>
                    <a:pt x="2773904" y="645530"/>
                  </a:lnTo>
                  <a:lnTo>
                    <a:pt x="2795242" y="643169"/>
                  </a:lnTo>
                  <a:lnTo>
                    <a:pt x="2816580" y="640607"/>
                  </a:lnTo>
                  <a:lnTo>
                    <a:pt x="2837917" y="637828"/>
                  </a:lnTo>
                  <a:lnTo>
                    <a:pt x="2859255" y="634815"/>
                  </a:lnTo>
                  <a:lnTo>
                    <a:pt x="2880593" y="631548"/>
                  </a:lnTo>
                  <a:lnTo>
                    <a:pt x="2901931" y="628010"/>
                  </a:lnTo>
                  <a:lnTo>
                    <a:pt x="2923268" y="624178"/>
                  </a:lnTo>
                  <a:lnTo>
                    <a:pt x="2944606" y="620031"/>
                  </a:lnTo>
                  <a:lnTo>
                    <a:pt x="2965944" y="615545"/>
                  </a:lnTo>
                  <a:lnTo>
                    <a:pt x="2987281" y="610697"/>
                  </a:lnTo>
                  <a:lnTo>
                    <a:pt x="3008619" y="605461"/>
                  </a:lnTo>
                  <a:lnTo>
                    <a:pt x="3029957" y="599809"/>
                  </a:lnTo>
                  <a:lnTo>
                    <a:pt x="3051295" y="593715"/>
                  </a:lnTo>
                  <a:lnTo>
                    <a:pt x="3072632" y="587150"/>
                  </a:lnTo>
                  <a:lnTo>
                    <a:pt x="3093970" y="580084"/>
                  </a:lnTo>
                  <a:lnTo>
                    <a:pt x="3115308" y="572488"/>
                  </a:lnTo>
                  <a:lnTo>
                    <a:pt x="3136646" y="564332"/>
                  </a:lnTo>
                  <a:lnTo>
                    <a:pt x="3157983" y="555585"/>
                  </a:lnTo>
                  <a:lnTo>
                    <a:pt x="3179321" y="546218"/>
                  </a:lnTo>
                  <a:lnTo>
                    <a:pt x="3200659" y="536202"/>
                  </a:lnTo>
                  <a:lnTo>
                    <a:pt x="3221996" y="525508"/>
                  </a:lnTo>
                  <a:lnTo>
                    <a:pt x="3243334" y="514110"/>
                  </a:lnTo>
                  <a:lnTo>
                    <a:pt x="3264672" y="501984"/>
                  </a:lnTo>
                  <a:lnTo>
                    <a:pt x="3286010" y="489110"/>
                  </a:lnTo>
                  <a:lnTo>
                    <a:pt x="3307347" y="475468"/>
                  </a:lnTo>
                  <a:lnTo>
                    <a:pt x="3328685" y="461046"/>
                  </a:lnTo>
                  <a:lnTo>
                    <a:pt x="3350023" y="445833"/>
                  </a:lnTo>
                  <a:lnTo>
                    <a:pt x="3371361" y="429828"/>
                  </a:lnTo>
                  <a:lnTo>
                    <a:pt x="3392698" y="413031"/>
                  </a:lnTo>
                  <a:lnTo>
                    <a:pt x="3414036" y="395453"/>
                  </a:lnTo>
                  <a:lnTo>
                    <a:pt x="3435374" y="377110"/>
                  </a:lnTo>
                  <a:lnTo>
                    <a:pt x="3456711" y="358027"/>
                  </a:lnTo>
                  <a:lnTo>
                    <a:pt x="3478049" y="338234"/>
                  </a:lnTo>
                  <a:lnTo>
                    <a:pt x="3499387" y="317775"/>
                  </a:lnTo>
                  <a:lnTo>
                    <a:pt x="3520725" y="296696"/>
                  </a:lnTo>
                  <a:lnTo>
                    <a:pt x="3542062" y="275054"/>
                  </a:lnTo>
                  <a:lnTo>
                    <a:pt x="3563400" y="252916"/>
                  </a:lnTo>
                  <a:lnTo>
                    <a:pt x="3584738" y="230351"/>
                  </a:lnTo>
                  <a:lnTo>
                    <a:pt x="3606076" y="207437"/>
                  </a:lnTo>
                  <a:lnTo>
                    <a:pt x="3627413" y="184259"/>
                  </a:lnTo>
                  <a:lnTo>
                    <a:pt x="3648751" y="160902"/>
                  </a:lnTo>
                  <a:lnTo>
                    <a:pt x="3670089" y="137458"/>
                  </a:lnTo>
                  <a:lnTo>
                    <a:pt x="3691426" y="114017"/>
                  </a:lnTo>
                  <a:lnTo>
                    <a:pt x="3712764" y="90671"/>
                  </a:lnTo>
                  <a:lnTo>
                    <a:pt x="3734102" y="67512"/>
                  </a:lnTo>
                  <a:lnTo>
                    <a:pt x="3755440" y="44625"/>
                  </a:lnTo>
                  <a:lnTo>
                    <a:pt x="3776777" y="22095"/>
                  </a:lnTo>
                  <a:lnTo>
                    <a:pt x="3798115" y="0"/>
                  </a:lnTo>
                  <a:lnTo>
                    <a:pt x="3798115" y="261251"/>
                  </a:lnTo>
                  <a:lnTo>
                    <a:pt x="3776777" y="281916"/>
                  </a:lnTo>
                  <a:lnTo>
                    <a:pt x="3755440" y="302148"/>
                  </a:lnTo>
                  <a:lnTo>
                    <a:pt x="3734102" y="321893"/>
                  </a:lnTo>
                  <a:lnTo>
                    <a:pt x="3712764" y="341103"/>
                  </a:lnTo>
                  <a:lnTo>
                    <a:pt x="3691426" y="359736"/>
                  </a:lnTo>
                  <a:lnTo>
                    <a:pt x="3670089" y="377758"/>
                  </a:lnTo>
                  <a:lnTo>
                    <a:pt x="3648751" y="395138"/>
                  </a:lnTo>
                  <a:lnTo>
                    <a:pt x="3627413" y="411854"/>
                  </a:lnTo>
                  <a:lnTo>
                    <a:pt x="3606076" y="427889"/>
                  </a:lnTo>
                  <a:lnTo>
                    <a:pt x="3584738" y="443231"/>
                  </a:lnTo>
                  <a:lnTo>
                    <a:pt x="3563400" y="457875"/>
                  </a:lnTo>
                  <a:lnTo>
                    <a:pt x="3542062" y="471821"/>
                  </a:lnTo>
                  <a:lnTo>
                    <a:pt x="3520725" y="485071"/>
                  </a:lnTo>
                  <a:lnTo>
                    <a:pt x="3499387" y="497634"/>
                  </a:lnTo>
                  <a:lnTo>
                    <a:pt x="3478049" y="509523"/>
                  </a:lnTo>
                  <a:lnTo>
                    <a:pt x="3456711" y="520750"/>
                  </a:lnTo>
                  <a:lnTo>
                    <a:pt x="3435374" y="531335"/>
                  </a:lnTo>
                  <a:lnTo>
                    <a:pt x="3414036" y="541297"/>
                  </a:lnTo>
                  <a:lnTo>
                    <a:pt x="3392698" y="550657"/>
                  </a:lnTo>
                  <a:lnTo>
                    <a:pt x="3371361" y="559439"/>
                  </a:lnTo>
                  <a:lnTo>
                    <a:pt x="3350023" y="567666"/>
                  </a:lnTo>
                  <a:lnTo>
                    <a:pt x="3328685" y="575363"/>
                  </a:lnTo>
                  <a:lnTo>
                    <a:pt x="3307347" y="582555"/>
                  </a:lnTo>
                  <a:lnTo>
                    <a:pt x="3286010" y="589268"/>
                  </a:lnTo>
                  <a:lnTo>
                    <a:pt x="3264672" y="595525"/>
                  </a:lnTo>
                  <a:lnTo>
                    <a:pt x="3243334" y="601353"/>
                  </a:lnTo>
                  <a:lnTo>
                    <a:pt x="3221996" y="606774"/>
                  </a:lnTo>
                  <a:lnTo>
                    <a:pt x="3200659" y="611814"/>
                  </a:lnTo>
                  <a:lnTo>
                    <a:pt x="3179321" y="616494"/>
                  </a:lnTo>
                  <a:lnTo>
                    <a:pt x="3157983" y="620837"/>
                  </a:lnTo>
                  <a:lnTo>
                    <a:pt x="3136646" y="624863"/>
                  </a:lnTo>
                  <a:lnTo>
                    <a:pt x="3115308" y="628595"/>
                  </a:lnTo>
                  <a:lnTo>
                    <a:pt x="3093970" y="632050"/>
                  </a:lnTo>
                  <a:lnTo>
                    <a:pt x="3072632" y="635247"/>
                  </a:lnTo>
                  <a:lnTo>
                    <a:pt x="3051295" y="638204"/>
                  </a:lnTo>
                  <a:lnTo>
                    <a:pt x="3029957" y="640938"/>
                  </a:lnTo>
                  <a:lnTo>
                    <a:pt x="3008619" y="643464"/>
                  </a:lnTo>
                  <a:lnTo>
                    <a:pt x="2987281" y="645796"/>
                  </a:lnTo>
                  <a:lnTo>
                    <a:pt x="2965944" y="647949"/>
                  </a:lnTo>
                  <a:lnTo>
                    <a:pt x="2944606" y="649935"/>
                  </a:lnTo>
                  <a:lnTo>
                    <a:pt x="2923268" y="651767"/>
                  </a:lnTo>
                  <a:lnTo>
                    <a:pt x="2901931" y="653456"/>
                  </a:lnTo>
                  <a:lnTo>
                    <a:pt x="2880593" y="655013"/>
                  </a:lnTo>
                  <a:lnTo>
                    <a:pt x="2859255" y="656447"/>
                  </a:lnTo>
                  <a:lnTo>
                    <a:pt x="2837917" y="657768"/>
                  </a:lnTo>
                  <a:lnTo>
                    <a:pt x="2816580" y="658984"/>
                  </a:lnTo>
                  <a:lnTo>
                    <a:pt x="2795242" y="660104"/>
                  </a:lnTo>
                  <a:lnTo>
                    <a:pt x="2773904" y="661135"/>
                  </a:lnTo>
                  <a:lnTo>
                    <a:pt x="2752566" y="662083"/>
                  </a:lnTo>
                  <a:lnTo>
                    <a:pt x="2731229" y="662955"/>
                  </a:lnTo>
                  <a:lnTo>
                    <a:pt x="2709891" y="663757"/>
                  </a:lnTo>
                  <a:lnTo>
                    <a:pt x="2688553" y="664494"/>
                  </a:lnTo>
                  <a:lnTo>
                    <a:pt x="2667215" y="665172"/>
                  </a:lnTo>
                  <a:lnTo>
                    <a:pt x="2645878" y="665795"/>
                  </a:lnTo>
                  <a:lnTo>
                    <a:pt x="2624540" y="666368"/>
                  </a:lnTo>
                  <a:lnTo>
                    <a:pt x="2603202" y="666894"/>
                  </a:lnTo>
                  <a:lnTo>
                    <a:pt x="2581865" y="667377"/>
                  </a:lnTo>
                  <a:lnTo>
                    <a:pt x="2560527" y="667821"/>
                  </a:lnTo>
                  <a:lnTo>
                    <a:pt x="2539189" y="668228"/>
                  </a:lnTo>
                  <a:lnTo>
                    <a:pt x="2517851" y="668603"/>
                  </a:lnTo>
                  <a:lnTo>
                    <a:pt x="2496514" y="668946"/>
                  </a:lnTo>
                  <a:lnTo>
                    <a:pt x="2475176" y="669262"/>
                  </a:lnTo>
                  <a:lnTo>
                    <a:pt x="2453838" y="669551"/>
                  </a:lnTo>
                  <a:lnTo>
                    <a:pt x="2432500" y="669817"/>
                  </a:lnTo>
                  <a:lnTo>
                    <a:pt x="2411163" y="670061"/>
                  </a:lnTo>
                  <a:lnTo>
                    <a:pt x="2389825" y="670284"/>
                  </a:lnTo>
                  <a:lnTo>
                    <a:pt x="2368487" y="670489"/>
                  </a:lnTo>
                  <a:lnTo>
                    <a:pt x="2347150" y="670677"/>
                  </a:lnTo>
                  <a:lnTo>
                    <a:pt x="2325812" y="670850"/>
                  </a:lnTo>
                  <a:lnTo>
                    <a:pt x="2304474" y="671008"/>
                  </a:lnTo>
                  <a:lnTo>
                    <a:pt x="2283136" y="671154"/>
                  </a:lnTo>
                  <a:lnTo>
                    <a:pt x="2261799" y="671287"/>
                  </a:lnTo>
                  <a:lnTo>
                    <a:pt x="2240461" y="671409"/>
                  </a:lnTo>
                  <a:lnTo>
                    <a:pt x="2219123" y="671520"/>
                  </a:lnTo>
                  <a:lnTo>
                    <a:pt x="2197785" y="671623"/>
                  </a:lnTo>
                  <a:lnTo>
                    <a:pt x="2176448" y="671717"/>
                  </a:lnTo>
                  <a:lnTo>
                    <a:pt x="2155110" y="671803"/>
                  </a:lnTo>
                  <a:lnTo>
                    <a:pt x="2133772" y="671882"/>
                  </a:lnTo>
                  <a:lnTo>
                    <a:pt x="2112435" y="671954"/>
                  </a:lnTo>
                  <a:lnTo>
                    <a:pt x="2091097" y="672021"/>
                  </a:lnTo>
                  <a:lnTo>
                    <a:pt x="2069759" y="672081"/>
                  </a:lnTo>
                  <a:lnTo>
                    <a:pt x="2048421" y="672137"/>
                  </a:lnTo>
                  <a:lnTo>
                    <a:pt x="2027084" y="672188"/>
                  </a:lnTo>
                  <a:lnTo>
                    <a:pt x="2005746" y="672234"/>
                  </a:lnTo>
                  <a:lnTo>
                    <a:pt x="1984408" y="672277"/>
                  </a:lnTo>
                  <a:lnTo>
                    <a:pt x="1963070" y="672316"/>
                  </a:lnTo>
                  <a:lnTo>
                    <a:pt x="1941733" y="672352"/>
                  </a:lnTo>
                  <a:lnTo>
                    <a:pt x="1920395" y="672385"/>
                  </a:lnTo>
                  <a:lnTo>
                    <a:pt x="1899057" y="672415"/>
                  </a:lnTo>
                  <a:lnTo>
                    <a:pt x="1877720" y="672443"/>
                  </a:lnTo>
                  <a:lnTo>
                    <a:pt x="1856382" y="672468"/>
                  </a:lnTo>
                  <a:lnTo>
                    <a:pt x="1835044" y="672491"/>
                  </a:lnTo>
                  <a:lnTo>
                    <a:pt x="1813706" y="672512"/>
                  </a:lnTo>
                  <a:lnTo>
                    <a:pt x="1792369" y="672531"/>
                  </a:lnTo>
                  <a:lnTo>
                    <a:pt x="1771031" y="672549"/>
                  </a:lnTo>
                  <a:lnTo>
                    <a:pt x="1749693" y="672565"/>
                  </a:lnTo>
                  <a:lnTo>
                    <a:pt x="1728355" y="672580"/>
                  </a:lnTo>
                  <a:lnTo>
                    <a:pt x="1707018" y="672593"/>
                  </a:lnTo>
                  <a:lnTo>
                    <a:pt x="1685680" y="672606"/>
                  </a:lnTo>
                  <a:lnTo>
                    <a:pt x="1664342" y="672617"/>
                  </a:lnTo>
                  <a:lnTo>
                    <a:pt x="1643005" y="672628"/>
                  </a:lnTo>
                  <a:lnTo>
                    <a:pt x="1621667" y="672637"/>
                  </a:lnTo>
                  <a:lnTo>
                    <a:pt x="1600329" y="672646"/>
                  </a:lnTo>
                  <a:lnTo>
                    <a:pt x="1578991" y="672654"/>
                  </a:lnTo>
                  <a:lnTo>
                    <a:pt x="1557654" y="672661"/>
                  </a:lnTo>
                  <a:lnTo>
                    <a:pt x="1536316" y="672668"/>
                  </a:lnTo>
                  <a:lnTo>
                    <a:pt x="1514978" y="672674"/>
                  </a:lnTo>
                  <a:lnTo>
                    <a:pt x="1493640" y="672679"/>
                  </a:lnTo>
                  <a:lnTo>
                    <a:pt x="1472303" y="672684"/>
                  </a:lnTo>
                  <a:lnTo>
                    <a:pt x="1450965" y="672689"/>
                  </a:lnTo>
                  <a:lnTo>
                    <a:pt x="1429627" y="672693"/>
                  </a:lnTo>
                  <a:lnTo>
                    <a:pt x="1408290" y="672697"/>
                  </a:lnTo>
                  <a:lnTo>
                    <a:pt x="1386952" y="672701"/>
                  </a:lnTo>
                  <a:lnTo>
                    <a:pt x="1365614" y="672704"/>
                  </a:lnTo>
                  <a:lnTo>
                    <a:pt x="1344276" y="672707"/>
                  </a:lnTo>
                  <a:lnTo>
                    <a:pt x="1322939" y="672710"/>
                  </a:lnTo>
                  <a:lnTo>
                    <a:pt x="1301601" y="672712"/>
                  </a:lnTo>
                  <a:lnTo>
                    <a:pt x="1280263" y="672715"/>
                  </a:lnTo>
                  <a:lnTo>
                    <a:pt x="1258925" y="672717"/>
                  </a:lnTo>
                  <a:lnTo>
                    <a:pt x="1237588" y="672719"/>
                  </a:lnTo>
                  <a:lnTo>
                    <a:pt x="1216250" y="672720"/>
                  </a:lnTo>
                  <a:lnTo>
                    <a:pt x="1194912" y="672722"/>
                  </a:lnTo>
                  <a:lnTo>
                    <a:pt x="1173575" y="672723"/>
                  </a:lnTo>
                  <a:lnTo>
                    <a:pt x="1152237" y="672725"/>
                  </a:lnTo>
                  <a:lnTo>
                    <a:pt x="1130899" y="672726"/>
                  </a:lnTo>
                  <a:lnTo>
                    <a:pt x="1109561" y="672727"/>
                  </a:lnTo>
                  <a:lnTo>
                    <a:pt x="1088224" y="672728"/>
                  </a:lnTo>
                  <a:lnTo>
                    <a:pt x="1066886" y="672729"/>
                  </a:lnTo>
                  <a:lnTo>
                    <a:pt x="1045548" y="672730"/>
                  </a:lnTo>
                  <a:lnTo>
                    <a:pt x="1024210" y="672731"/>
                  </a:lnTo>
                  <a:lnTo>
                    <a:pt x="1002873" y="672731"/>
                  </a:lnTo>
                  <a:lnTo>
                    <a:pt x="981535" y="672732"/>
                  </a:lnTo>
                  <a:lnTo>
                    <a:pt x="960197" y="672732"/>
                  </a:lnTo>
                  <a:lnTo>
                    <a:pt x="938860" y="672733"/>
                  </a:lnTo>
                  <a:lnTo>
                    <a:pt x="917522" y="672734"/>
                  </a:lnTo>
                  <a:lnTo>
                    <a:pt x="896184" y="672734"/>
                  </a:lnTo>
                  <a:lnTo>
                    <a:pt x="874846" y="672734"/>
                  </a:lnTo>
                  <a:lnTo>
                    <a:pt x="853509" y="672735"/>
                  </a:lnTo>
                  <a:lnTo>
                    <a:pt x="832171" y="672735"/>
                  </a:lnTo>
                  <a:lnTo>
                    <a:pt x="810833" y="672735"/>
                  </a:lnTo>
                  <a:lnTo>
                    <a:pt x="789495" y="672736"/>
                  </a:lnTo>
                  <a:lnTo>
                    <a:pt x="768158" y="672736"/>
                  </a:lnTo>
                  <a:lnTo>
                    <a:pt x="746820" y="672736"/>
                  </a:lnTo>
                  <a:lnTo>
                    <a:pt x="725482" y="672736"/>
                  </a:lnTo>
                  <a:lnTo>
                    <a:pt x="704145" y="672737"/>
                  </a:lnTo>
                  <a:lnTo>
                    <a:pt x="682807" y="672737"/>
                  </a:lnTo>
                  <a:lnTo>
                    <a:pt x="661469" y="672737"/>
                  </a:lnTo>
                  <a:lnTo>
                    <a:pt x="640131" y="672737"/>
                  </a:lnTo>
                  <a:lnTo>
                    <a:pt x="618794" y="672737"/>
                  </a:lnTo>
                  <a:lnTo>
                    <a:pt x="597456" y="672737"/>
                  </a:lnTo>
                  <a:lnTo>
                    <a:pt x="576118" y="672738"/>
                  </a:lnTo>
                  <a:lnTo>
                    <a:pt x="554780" y="672738"/>
                  </a:lnTo>
                  <a:lnTo>
                    <a:pt x="533443" y="672738"/>
                  </a:lnTo>
                  <a:lnTo>
                    <a:pt x="512105" y="672738"/>
                  </a:lnTo>
                  <a:lnTo>
                    <a:pt x="490767" y="672738"/>
                  </a:lnTo>
                  <a:lnTo>
                    <a:pt x="469430" y="672738"/>
                  </a:lnTo>
                  <a:lnTo>
                    <a:pt x="448092" y="672738"/>
                  </a:lnTo>
                  <a:lnTo>
                    <a:pt x="426754" y="672738"/>
                  </a:lnTo>
                  <a:lnTo>
                    <a:pt x="405416" y="672738"/>
                  </a:lnTo>
                  <a:lnTo>
                    <a:pt x="384079" y="672738"/>
                  </a:lnTo>
                  <a:lnTo>
                    <a:pt x="362741" y="672738"/>
                  </a:lnTo>
                  <a:lnTo>
                    <a:pt x="341403" y="672738"/>
                  </a:lnTo>
                  <a:lnTo>
                    <a:pt x="320065" y="672738"/>
                  </a:lnTo>
                  <a:lnTo>
                    <a:pt x="298728" y="672738"/>
                  </a:lnTo>
                  <a:lnTo>
                    <a:pt x="277390" y="672738"/>
                  </a:lnTo>
                  <a:lnTo>
                    <a:pt x="256052" y="672738"/>
                  </a:lnTo>
                  <a:lnTo>
                    <a:pt x="234715" y="672738"/>
                  </a:lnTo>
                  <a:lnTo>
                    <a:pt x="213377" y="672739"/>
                  </a:lnTo>
                  <a:lnTo>
                    <a:pt x="192039" y="672739"/>
                  </a:lnTo>
                  <a:lnTo>
                    <a:pt x="170701" y="672739"/>
                  </a:lnTo>
                  <a:lnTo>
                    <a:pt x="149364" y="672739"/>
                  </a:lnTo>
                  <a:lnTo>
                    <a:pt x="128026" y="672739"/>
                  </a:lnTo>
                  <a:lnTo>
                    <a:pt x="106688" y="672739"/>
                  </a:lnTo>
                  <a:lnTo>
                    <a:pt x="85350" y="672739"/>
                  </a:lnTo>
                  <a:lnTo>
                    <a:pt x="64013" y="672739"/>
                  </a:lnTo>
                  <a:lnTo>
                    <a:pt x="42675" y="672739"/>
                  </a:lnTo>
                  <a:lnTo>
                    <a:pt x="21337" y="672739"/>
                  </a:lnTo>
                  <a:close/>
                </a:path>
              </a:pathLst>
            </a:custGeom>
            <a:solidFill>
              <a:srgbClr val="0092D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l1115"/>
            <p:cNvSpPr/>
            <p:nvPr/>
          </p:nvSpPr>
          <p:spPr>
            <a:xfrm>
              <a:off x="4912117" y="7895912"/>
              <a:ext cx="3798115" cy="672738"/>
            </a:xfrm>
            <a:custGeom>
              <a:avLst/>
              <a:pathLst>
                <a:path w="3798115" h="672738">
                  <a:moveTo>
                    <a:pt x="0" y="672738"/>
                  </a:moveTo>
                  <a:lnTo>
                    <a:pt x="21337" y="672738"/>
                  </a:lnTo>
                  <a:lnTo>
                    <a:pt x="42675" y="672738"/>
                  </a:lnTo>
                  <a:lnTo>
                    <a:pt x="64013" y="672738"/>
                  </a:lnTo>
                  <a:lnTo>
                    <a:pt x="85350" y="672738"/>
                  </a:lnTo>
                  <a:lnTo>
                    <a:pt x="106688" y="672738"/>
                  </a:lnTo>
                  <a:lnTo>
                    <a:pt x="128026" y="672738"/>
                  </a:lnTo>
                  <a:lnTo>
                    <a:pt x="149364" y="672738"/>
                  </a:lnTo>
                  <a:lnTo>
                    <a:pt x="170701" y="672738"/>
                  </a:lnTo>
                  <a:lnTo>
                    <a:pt x="192039" y="672737"/>
                  </a:lnTo>
                  <a:lnTo>
                    <a:pt x="213377" y="672737"/>
                  </a:lnTo>
                  <a:lnTo>
                    <a:pt x="234715" y="672737"/>
                  </a:lnTo>
                  <a:lnTo>
                    <a:pt x="256052" y="672737"/>
                  </a:lnTo>
                  <a:lnTo>
                    <a:pt x="277390" y="672737"/>
                  </a:lnTo>
                  <a:lnTo>
                    <a:pt x="298728" y="672737"/>
                  </a:lnTo>
                  <a:lnTo>
                    <a:pt x="320065" y="672737"/>
                  </a:lnTo>
                  <a:lnTo>
                    <a:pt x="341403" y="672736"/>
                  </a:lnTo>
                  <a:lnTo>
                    <a:pt x="362741" y="672736"/>
                  </a:lnTo>
                  <a:lnTo>
                    <a:pt x="384079" y="672736"/>
                  </a:lnTo>
                  <a:lnTo>
                    <a:pt x="405416" y="672736"/>
                  </a:lnTo>
                  <a:lnTo>
                    <a:pt x="426754" y="672736"/>
                  </a:lnTo>
                  <a:lnTo>
                    <a:pt x="448092" y="672735"/>
                  </a:lnTo>
                  <a:lnTo>
                    <a:pt x="469430" y="672735"/>
                  </a:lnTo>
                  <a:lnTo>
                    <a:pt x="490767" y="672735"/>
                  </a:lnTo>
                  <a:lnTo>
                    <a:pt x="512105" y="672734"/>
                  </a:lnTo>
                  <a:lnTo>
                    <a:pt x="533443" y="672734"/>
                  </a:lnTo>
                  <a:lnTo>
                    <a:pt x="554780" y="672734"/>
                  </a:lnTo>
                  <a:lnTo>
                    <a:pt x="576118" y="672733"/>
                  </a:lnTo>
                  <a:lnTo>
                    <a:pt x="597456" y="672733"/>
                  </a:lnTo>
                  <a:lnTo>
                    <a:pt x="618794" y="672732"/>
                  </a:lnTo>
                  <a:lnTo>
                    <a:pt x="640131" y="672732"/>
                  </a:lnTo>
                  <a:lnTo>
                    <a:pt x="661469" y="672731"/>
                  </a:lnTo>
                  <a:lnTo>
                    <a:pt x="682807" y="672730"/>
                  </a:lnTo>
                  <a:lnTo>
                    <a:pt x="704145" y="672730"/>
                  </a:lnTo>
                  <a:lnTo>
                    <a:pt x="725482" y="672729"/>
                  </a:lnTo>
                  <a:lnTo>
                    <a:pt x="746820" y="672728"/>
                  </a:lnTo>
                  <a:lnTo>
                    <a:pt x="768158" y="672727"/>
                  </a:lnTo>
                  <a:lnTo>
                    <a:pt x="789495" y="672726"/>
                  </a:lnTo>
                  <a:lnTo>
                    <a:pt x="810833" y="672725"/>
                  </a:lnTo>
                  <a:lnTo>
                    <a:pt x="832171" y="672724"/>
                  </a:lnTo>
                  <a:lnTo>
                    <a:pt x="853509" y="672723"/>
                  </a:lnTo>
                  <a:lnTo>
                    <a:pt x="874846" y="672721"/>
                  </a:lnTo>
                  <a:lnTo>
                    <a:pt x="896184" y="672720"/>
                  </a:lnTo>
                  <a:lnTo>
                    <a:pt x="917522" y="672718"/>
                  </a:lnTo>
                  <a:lnTo>
                    <a:pt x="938860" y="672716"/>
                  </a:lnTo>
                  <a:lnTo>
                    <a:pt x="960197" y="672715"/>
                  </a:lnTo>
                  <a:lnTo>
                    <a:pt x="981535" y="672712"/>
                  </a:lnTo>
                  <a:lnTo>
                    <a:pt x="1002873" y="672710"/>
                  </a:lnTo>
                  <a:lnTo>
                    <a:pt x="1024210" y="672708"/>
                  </a:lnTo>
                  <a:lnTo>
                    <a:pt x="1045548" y="672705"/>
                  </a:lnTo>
                  <a:lnTo>
                    <a:pt x="1066886" y="672702"/>
                  </a:lnTo>
                  <a:lnTo>
                    <a:pt x="1088224" y="672699"/>
                  </a:lnTo>
                  <a:lnTo>
                    <a:pt x="1109561" y="672696"/>
                  </a:lnTo>
                  <a:lnTo>
                    <a:pt x="1130899" y="672692"/>
                  </a:lnTo>
                  <a:lnTo>
                    <a:pt x="1152237" y="672688"/>
                  </a:lnTo>
                  <a:lnTo>
                    <a:pt x="1173575" y="672684"/>
                  </a:lnTo>
                  <a:lnTo>
                    <a:pt x="1194912" y="672679"/>
                  </a:lnTo>
                  <a:lnTo>
                    <a:pt x="1216250" y="672674"/>
                  </a:lnTo>
                  <a:lnTo>
                    <a:pt x="1237588" y="672669"/>
                  </a:lnTo>
                  <a:lnTo>
                    <a:pt x="1258925" y="672663"/>
                  </a:lnTo>
                  <a:lnTo>
                    <a:pt x="1280263" y="672656"/>
                  </a:lnTo>
                  <a:lnTo>
                    <a:pt x="1301601" y="672649"/>
                  </a:lnTo>
                  <a:lnTo>
                    <a:pt x="1322939" y="672642"/>
                  </a:lnTo>
                  <a:lnTo>
                    <a:pt x="1344276" y="672634"/>
                  </a:lnTo>
                  <a:lnTo>
                    <a:pt x="1365614" y="672625"/>
                  </a:lnTo>
                  <a:lnTo>
                    <a:pt x="1386952" y="672615"/>
                  </a:lnTo>
                  <a:lnTo>
                    <a:pt x="1408290" y="672604"/>
                  </a:lnTo>
                  <a:lnTo>
                    <a:pt x="1429627" y="672593"/>
                  </a:lnTo>
                  <a:lnTo>
                    <a:pt x="1450965" y="672580"/>
                  </a:lnTo>
                  <a:lnTo>
                    <a:pt x="1472303" y="672567"/>
                  </a:lnTo>
                  <a:lnTo>
                    <a:pt x="1493640" y="672552"/>
                  </a:lnTo>
                  <a:lnTo>
                    <a:pt x="1514978" y="672536"/>
                  </a:lnTo>
                  <a:lnTo>
                    <a:pt x="1536316" y="672519"/>
                  </a:lnTo>
                  <a:lnTo>
                    <a:pt x="1557654" y="672500"/>
                  </a:lnTo>
                  <a:lnTo>
                    <a:pt x="1578991" y="672480"/>
                  </a:lnTo>
                  <a:lnTo>
                    <a:pt x="1600329" y="672458"/>
                  </a:lnTo>
                  <a:lnTo>
                    <a:pt x="1621667" y="672434"/>
                  </a:lnTo>
                  <a:lnTo>
                    <a:pt x="1643005" y="672408"/>
                  </a:lnTo>
                  <a:lnTo>
                    <a:pt x="1664342" y="672379"/>
                  </a:lnTo>
                  <a:lnTo>
                    <a:pt x="1685680" y="672348"/>
                  </a:lnTo>
                  <a:lnTo>
                    <a:pt x="1707018" y="672315"/>
                  </a:lnTo>
                  <a:lnTo>
                    <a:pt x="1728355" y="672278"/>
                  </a:lnTo>
                  <a:lnTo>
                    <a:pt x="1749693" y="672239"/>
                  </a:lnTo>
                  <a:lnTo>
                    <a:pt x="1771031" y="672196"/>
                  </a:lnTo>
                  <a:lnTo>
                    <a:pt x="1792369" y="672149"/>
                  </a:lnTo>
                  <a:lnTo>
                    <a:pt x="1813706" y="672099"/>
                  </a:lnTo>
                  <a:lnTo>
                    <a:pt x="1835044" y="672044"/>
                  </a:lnTo>
                  <a:lnTo>
                    <a:pt x="1856382" y="671984"/>
                  </a:lnTo>
                  <a:lnTo>
                    <a:pt x="1877720" y="671919"/>
                  </a:lnTo>
                  <a:lnTo>
                    <a:pt x="1899057" y="671848"/>
                  </a:lnTo>
                  <a:lnTo>
                    <a:pt x="1920395" y="671771"/>
                  </a:lnTo>
                  <a:lnTo>
                    <a:pt x="1941733" y="671688"/>
                  </a:lnTo>
                  <a:lnTo>
                    <a:pt x="1963070" y="671597"/>
                  </a:lnTo>
                  <a:lnTo>
                    <a:pt x="1984408" y="671498"/>
                  </a:lnTo>
                  <a:lnTo>
                    <a:pt x="2005746" y="671391"/>
                  </a:lnTo>
                  <a:lnTo>
                    <a:pt x="2027084" y="671275"/>
                  </a:lnTo>
                  <a:lnTo>
                    <a:pt x="2048421" y="671148"/>
                  </a:lnTo>
                  <a:lnTo>
                    <a:pt x="2069759" y="671010"/>
                  </a:lnTo>
                  <a:lnTo>
                    <a:pt x="2091097" y="670860"/>
                  </a:lnTo>
                  <a:lnTo>
                    <a:pt x="2112435" y="670698"/>
                  </a:lnTo>
                  <a:lnTo>
                    <a:pt x="2133772" y="670521"/>
                  </a:lnTo>
                  <a:lnTo>
                    <a:pt x="2155110" y="670328"/>
                  </a:lnTo>
                  <a:lnTo>
                    <a:pt x="2176448" y="670119"/>
                  </a:lnTo>
                  <a:lnTo>
                    <a:pt x="2197785" y="669891"/>
                  </a:lnTo>
                  <a:lnTo>
                    <a:pt x="2219123" y="669644"/>
                  </a:lnTo>
                  <a:lnTo>
                    <a:pt x="2240461" y="669375"/>
                  </a:lnTo>
                  <a:lnTo>
                    <a:pt x="2261799" y="669082"/>
                  </a:lnTo>
                  <a:lnTo>
                    <a:pt x="2283136" y="668764"/>
                  </a:lnTo>
                  <a:lnTo>
                    <a:pt x="2304474" y="668418"/>
                  </a:lnTo>
                  <a:lnTo>
                    <a:pt x="2325812" y="668042"/>
                  </a:lnTo>
                  <a:lnTo>
                    <a:pt x="2347150" y="667632"/>
                  </a:lnTo>
                  <a:lnTo>
                    <a:pt x="2368487" y="667187"/>
                  </a:lnTo>
                  <a:lnTo>
                    <a:pt x="2389825" y="666703"/>
                  </a:lnTo>
                  <a:lnTo>
                    <a:pt x="2411163" y="666176"/>
                  </a:lnTo>
                  <a:lnTo>
                    <a:pt x="2432500" y="665603"/>
                  </a:lnTo>
                  <a:lnTo>
                    <a:pt x="2453838" y="664980"/>
                  </a:lnTo>
                  <a:lnTo>
                    <a:pt x="2475176" y="664302"/>
                  </a:lnTo>
                  <a:lnTo>
                    <a:pt x="2496514" y="663566"/>
                  </a:lnTo>
                  <a:lnTo>
                    <a:pt x="2517851" y="662764"/>
                  </a:lnTo>
                  <a:lnTo>
                    <a:pt x="2539189" y="661893"/>
                  </a:lnTo>
                  <a:lnTo>
                    <a:pt x="2560527" y="660945"/>
                  </a:lnTo>
                  <a:lnTo>
                    <a:pt x="2581865" y="659915"/>
                  </a:lnTo>
                  <a:lnTo>
                    <a:pt x="2603202" y="658795"/>
                  </a:lnTo>
                  <a:lnTo>
                    <a:pt x="2624540" y="657577"/>
                  </a:lnTo>
                  <a:lnTo>
                    <a:pt x="2645878" y="656254"/>
                  </a:lnTo>
                  <a:lnTo>
                    <a:pt x="2667215" y="654815"/>
                  </a:lnTo>
                  <a:lnTo>
                    <a:pt x="2688553" y="653252"/>
                  </a:lnTo>
                  <a:lnTo>
                    <a:pt x="2709891" y="651554"/>
                  </a:lnTo>
                  <a:lnTo>
                    <a:pt x="2731229" y="649709"/>
                  </a:lnTo>
                  <a:lnTo>
                    <a:pt x="2752566" y="647706"/>
                  </a:lnTo>
                  <a:lnTo>
                    <a:pt x="2773904" y="645530"/>
                  </a:lnTo>
                  <a:lnTo>
                    <a:pt x="2795242" y="643169"/>
                  </a:lnTo>
                  <a:lnTo>
                    <a:pt x="2816580" y="640607"/>
                  </a:lnTo>
                  <a:lnTo>
                    <a:pt x="2837917" y="637828"/>
                  </a:lnTo>
                  <a:lnTo>
                    <a:pt x="2859255" y="634815"/>
                  </a:lnTo>
                  <a:lnTo>
                    <a:pt x="2880593" y="631548"/>
                  </a:lnTo>
                  <a:lnTo>
                    <a:pt x="2901931" y="628010"/>
                  </a:lnTo>
                  <a:lnTo>
                    <a:pt x="2923268" y="624178"/>
                  </a:lnTo>
                  <a:lnTo>
                    <a:pt x="2944606" y="620031"/>
                  </a:lnTo>
                  <a:lnTo>
                    <a:pt x="2965944" y="615545"/>
                  </a:lnTo>
                  <a:lnTo>
                    <a:pt x="2987281" y="610697"/>
                  </a:lnTo>
                  <a:lnTo>
                    <a:pt x="3008619" y="605461"/>
                  </a:lnTo>
                  <a:lnTo>
                    <a:pt x="3029957" y="599809"/>
                  </a:lnTo>
                  <a:lnTo>
                    <a:pt x="3051295" y="593715"/>
                  </a:lnTo>
                  <a:lnTo>
                    <a:pt x="3072632" y="587150"/>
                  </a:lnTo>
                  <a:lnTo>
                    <a:pt x="3093970" y="580084"/>
                  </a:lnTo>
                  <a:lnTo>
                    <a:pt x="3115308" y="572488"/>
                  </a:lnTo>
                  <a:lnTo>
                    <a:pt x="3136646" y="564332"/>
                  </a:lnTo>
                  <a:lnTo>
                    <a:pt x="3157983" y="555585"/>
                  </a:lnTo>
                  <a:lnTo>
                    <a:pt x="3179321" y="546218"/>
                  </a:lnTo>
                  <a:lnTo>
                    <a:pt x="3200659" y="536202"/>
                  </a:lnTo>
                  <a:lnTo>
                    <a:pt x="3221996" y="525508"/>
                  </a:lnTo>
                  <a:lnTo>
                    <a:pt x="3243334" y="514110"/>
                  </a:lnTo>
                  <a:lnTo>
                    <a:pt x="3264672" y="501984"/>
                  </a:lnTo>
                  <a:lnTo>
                    <a:pt x="3286010" y="489110"/>
                  </a:lnTo>
                  <a:lnTo>
                    <a:pt x="3307347" y="475468"/>
                  </a:lnTo>
                  <a:lnTo>
                    <a:pt x="3328685" y="461046"/>
                  </a:lnTo>
                  <a:lnTo>
                    <a:pt x="3350023" y="445833"/>
                  </a:lnTo>
                  <a:lnTo>
                    <a:pt x="3371361" y="429828"/>
                  </a:lnTo>
                  <a:lnTo>
                    <a:pt x="3392698" y="413031"/>
                  </a:lnTo>
                  <a:lnTo>
                    <a:pt x="3414036" y="395453"/>
                  </a:lnTo>
                  <a:lnTo>
                    <a:pt x="3435374" y="377110"/>
                  </a:lnTo>
                  <a:lnTo>
                    <a:pt x="3456711" y="358027"/>
                  </a:lnTo>
                  <a:lnTo>
                    <a:pt x="3478049" y="338234"/>
                  </a:lnTo>
                  <a:lnTo>
                    <a:pt x="3499387" y="317775"/>
                  </a:lnTo>
                  <a:lnTo>
                    <a:pt x="3520725" y="296696"/>
                  </a:lnTo>
                  <a:lnTo>
                    <a:pt x="3542062" y="275054"/>
                  </a:lnTo>
                  <a:lnTo>
                    <a:pt x="3563400" y="252916"/>
                  </a:lnTo>
                  <a:lnTo>
                    <a:pt x="3584738" y="230351"/>
                  </a:lnTo>
                  <a:lnTo>
                    <a:pt x="3606076" y="207437"/>
                  </a:lnTo>
                  <a:lnTo>
                    <a:pt x="3627413" y="184259"/>
                  </a:lnTo>
                  <a:lnTo>
                    <a:pt x="3648751" y="160902"/>
                  </a:lnTo>
                  <a:lnTo>
                    <a:pt x="3670089" y="137458"/>
                  </a:lnTo>
                  <a:lnTo>
                    <a:pt x="3691426" y="114017"/>
                  </a:lnTo>
                  <a:lnTo>
                    <a:pt x="3712764" y="90671"/>
                  </a:lnTo>
                  <a:lnTo>
                    <a:pt x="3734102" y="67512"/>
                  </a:lnTo>
                  <a:lnTo>
                    <a:pt x="3755440" y="44625"/>
                  </a:lnTo>
                  <a:lnTo>
                    <a:pt x="3776777" y="22095"/>
                  </a:lnTo>
                  <a:lnTo>
                    <a:pt x="3798115" y="0"/>
                  </a:lnTo>
                  <a:lnTo>
                    <a:pt x="37981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16" name="pl1116"/>
            <p:cNvSpPr/>
            <p:nvPr/>
          </p:nvSpPr>
          <p:spPr>
            <a:xfrm>
              <a:off x="4912117" y="8157164"/>
              <a:ext cx="3798115" cy="411487"/>
            </a:xfrm>
            <a:custGeom>
              <a:avLst/>
              <a:pathLst>
                <a:path w="3798115" h="411487">
                  <a:moveTo>
                    <a:pt x="3798115" y="0"/>
                  </a:moveTo>
                  <a:lnTo>
                    <a:pt x="3798115" y="0"/>
                  </a:lnTo>
                  <a:lnTo>
                    <a:pt x="3776777" y="20665"/>
                  </a:lnTo>
                  <a:lnTo>
                    <a:pt x="3755440" y="40896"/>
                  </a:lnTo>
                  <a:lnTo>
                    <a:pt x="3734102" y="60641"/>
                  </a:lnTo>
                  <a:lnTo>
                    <a:pt x="3712764" y="79851"/>
                  </a:lnTo>
                  <a:lnTo>
                    <a:pt x="3691426" y="98485"/>
                  </a:lnTo>
                  <a:lnTo>
                    <a:pt x="3670089" y="116506"/>
                  </a:lnTo>
                  <a:lnTo>
                    <a:pt x="3648751" y="133887"/>
                  </a:lnTo>
                  <a:lnTo>
                    <a:pt x="3627413" y="150603"/>
                  </a:lnTo>
                  <a:lnTo>
                    <a:pt x="3606076" y="166637"/>
                  </a:lnTo>
                  <a:lnTo>
                    <a:pt x="3584738" y="181980"/>
                  </a:lnTo>
                  <a:lnTo>
                    <a:pt x="3563400" y="196624"/>
                  </a:lnTo>
                  <a:lnTo>
                    <a:pt x="3542062" y="210569"/>
                  </a:lnTo>
                  <a:lnTo>
                    <a:pt x="3520725" y="223819"/>
                  </a:lnTo>
                  <a:lnTo>
                    <a:pt x="3499387" y="236383"/>
                  </a:lnTo>
                  <a:lnTo>
                    <a:pt x="3478049" y="248271"/>
                  </a:lnTo>
                  <a:lnTo>
                    <a:pt x="3456711" y="259499"/>
                  </a:lnTo>
                  <a:lnTo>
                    <a:pt x="3435374" y="270084"/>
                  </a:lnTo>
                  <a:lnTo>
                    <a:pt x="3414036" y="280045"/>
                  </a:lnTo>
                  <a:lnTo>
                    <a:pt x="3392698" y="289406"/>
                  </a:lnTo>
                  <a:lnTo>
                    <a:pt x="3371361" y="298187"/>
                  </a:lnTo>
                  <a:lnTo>
                    <a:pt x="3350023" y="306414"/>
                  </a:lnTo>
                  <a:lnTo>
                    <a:pt x="3328685" y="314112"/>
                  </a:lnTo>
                  <a:lnTo>
                    <a:pt x="3307347" y="321304"/>
                  </a:lnTo>
                  <a:lnTo>
                    <a:pt x="3286010" y="328016"/>
                  </a:lnTo>
                  <a:lnTo>
                    <a:pt x="3264672" y="334274"/>
                  </a:lnTo>
                  <a:lnTo>
                    <a:pt x="3243334" y="340101"/>
                  </a:lnTo>
                  <a:lnTo>
                    <a:pt x="3221996" y="345523"/>
                  </a:lnTo>
                  <a:lnTo>
                    <a:pt x="3200659" y="350562"/>
                  </a:lnTo>
                  <a:lnTo>
                    <a:pt x="3179321" y="355242"/>
                  </a:lnTo>
                  <a:lnTo>
                    <a:pt x="3157983" y="359585"/>
                  </a:lnTo>
                  <a:lnTo>
                    <a:pt x="3136646" y="363612"/>
                  </a:lnTo>
                  <a:lnTo>
                    <a:pt x="3115308" y="367343"/>
                  </a:lnTo>
                  <a:lnTo>
                    <a:pt x="3093970" y="370798"/>
                  </a:lnTo>
                  <a:lnTo>
                    <a:pt x="3072632" y="373996"/>
                  </a:lnTo>
                  <a:lnTo>
                    <a:pt x="3051295" y="376953"/>
                  </a:lnTo>
                  <a:lnTo>
                    <a:pt x="3029957" y="379686"/>
                  </a:lnTo>
                  <a:lnTo>
                    <a:pt x="3008619" y="382212"/>
                  </a:lnTo>
                  <a:lnTo>
                    <a:pt x="2987281" y="384544"/>
                  </a:lnTo>
                  <a:lnTo>
                    <a:pt x="2965944" y="386697"/>
                  </a:lnTo>
                  <a:lnTo>
                    <a:pt x="2944606" y="388683"/>
                  </a:lnTo>
                  <a:lnTo>
                    <a:pt x="2923268" y="390515"/>
                  </a:lnTo>
                  <a:lnTo>
                    <a:pt x="2901931" y="392204"/>
                  </a:lnTo>
                  <a:lnTo>
                    <a:pt x="2880593" y="393761"/>
                  </a:lnTo>
                  <a:lnTo>
                    <a:pt x="2859255" y="395195"/>
                  </a:lnTo>
                  <a:lnTo>
                    <a:pt x="2837917" y="396516"/>
                  </a:lnTo>
                  <a:lnTo>
                    <a:pt x="2816580" y="397733"/>
                  </a:lnTo>
                  <a:lnTo>
                    <a:pt x="2795242" y="398852"/>
                  </a:lnTo>
                  <a:lnTo>
                    <a:pt x="2773904" y="399883"/>
                  </a:lnTo>
                  <a:lnTo>
                    <a:pt x="2752566" y="400831"/>
                  </a:lnTo>
                  <a:lnTo>
                    <a:pt x="2731229" y="401703"/>
                  </a:lnTo>
                  <a:lnTo>
                    <a:pt x="2709891" y="402505"/>
                  </a:lnTo>
                  <a:lnTo>
                    <a:pt x="2688553" y="403243"/>
                  </a:lnTo>
                  <a:lnTo>
                    <a:pt x="2667215" y="403921"/>
                  </a:lnTo>
                  <a:lnTo>
                    <a:pt x="2645878" y="404544"/>
                  </a:lnTo>
                  <a:lnTo>
                    <a:pt x="2624540" y="405116"/>
                  </a:lnTo>
                  <a:lnTo>
                    <a:pt x="2603202" y="405642"/>
                  </a:lnTo>
                  <a:lnTo>
                    <a:pt x="2581865" y="406125"/>
                  </a:lnTo>
                  <a:lnTo>
                    <a:pt x="2560527" y="406569"/>
                  </a:lnTo>
                  <a:lnTo>
                    <a:pt x="2539189" y="406977"/>
                  </a:lnTo>
                  <a:lnTo>
                    <a:pt x="2517851" y="407351"/>
                  </a:lnTo>
                  <a:lnTo>
                    <a:pt x="2496514" y="407695"/>
                  </a:lnTo>
                  <a:lnTo>
                    <a:pt x="2475176" y="408010"/>
                  </a:lnTo>
                  <a:lnTo>
                    <a:pt x="2453838" y="408300"/>
                  </a:lnTo>
                  <a:lnTo>
                    <a:pt x="2432500" y="408565"/>
                  </a:lnTo>
                  <a:lnTo>
                    <a:pt x="2411163" y="408809"/>
                  </a:lnTo>
                  <a:lnTo>
                    <a:pt x="2389825" y="409033"/>
                  </a:lnTo>
                  <a:lnTo>
                    <a:pt x="2368487" y="409238"/>
                  </a:lnTo>
                  <a:lnTo>
                    <a:pt x="2347150" y="409426"/>
                  </a:lnTo>
                  <a:lnTo>
                    <a:pt x="2325812" y="409598"/>
                  </a:lnTo>
                  <a:lnTo>
                    <a:pt x="2304474" y="409757"/>
                  </a:lnTo>
                  <a:lnTo>
                    <a:pt x="2283136" y="409902"/>
                  </a:lnTo>
                  <a:lnTo>
                    <a:pt x="2261799" y="410035"/>
                  </a:lnTo>
                  <a:lnTo>
                    <a:pt x="2240461" y="410157"/>
                  </a:lnTo>
                  <a:lnTo>
                    <a:pt x="2219123" y="410269"/>
                  </a:lnTo>
                  <a:lnTo>
                    <a:pt x="2197785" y="410371"/>
                  </a:lnTo>
                  <a:lnTo>
                    <a:pt x="2176448" y="410465"/>
                  </a:lnTo>
                  <a:lnTo>
                    <a:pt x="2155110" y="410551"/>
                  </a:lnTo>
                  <a:lnTo>
                    <a:pt x="2133772" y="410630"/>
                  </a:lnTo>
                  <a:lnTo>
                    <a:pt x="2112435" y="410703"/>
                  </a:lnTo>
                  <a:lnTo>
                    <a:pt x="2091097" y="410769"/>
                  </a:lnTo>
                  <a:lnTo>
                    <a:pt x="2069759" y="410830"/>
                  </a:lnTo>
                  <a:lnTo>
                    <a:pt x="2048421" y="410885"/>
                  </a:lnTo>
                  <a:lnTo>
                    <a:pt x="2027084" y="410936"/>
                  </a:lnTo>
                  <a:lnTo>
                    <a:pt x="2005746" y="410983"/>
                  </a:lnTo>
                  <a:lnTo>
                    <a:pt x="1984408" y="411026"/>
                  </a:lnTo>
                  <a:lnTo>
                    <a:pt x="1963070" y="411065"/>
                  </a:lnTo>
                  <a:lnTo>
                    <a:pt x="1941733" y="411101"/>
                  </a:lnTo>
                  <a:lnTo>
                    <a:pt x="1920395" y="411133"/>
                  </a:lnTo>
                  <a:lnTo>
                    <a:pt x="1899057" y="411163"/>
                  </a:lnTo>
                  <a:lnTo>
                    <a:pt x="1877720" y="411191"/>
                  </a:lnTo>
                  <a:lnTo>
                    <a:pt x="1856382" y="411216"/>
                  </a:lnTo>
                  <a:lnTo>
                    <a:pt x="1835044" y="411239"/>
                  </a:lnTo>
                  <a:lnTo>
                    <a:pt x="1813706" y="411260"/>
                  </a:lnTo>
                  <a:lnTo>
                    <a:pt x="1792369" y="411280"/>
                  </a:lnTo>
                  <a:lnTo>
                    <a:pt x="1771031" y="411297"/>
                  </a:lnTo>
                  <a:lnTo>
                    <a:pt x="1749693" y="411313"/>
                  </a:lnTo>
                  <a:lnTo>
                    <a:pt x="1728355" y="411328"/>
                  </a:lnTo>
                  <a:lnTo>
                    <a:pt x="1707018" y="411342"/>
                  </a:lnTo>
                  <a:lnTo>
                    <a:pt x="1685680" y="411354"/>
                  </a:lnTo>
                  <a:lnTo>
                    <a:pt x="1664342" y="411366"/>
                  </a:lnTo>
                  <a:lnTo>
                    <a:pt x="1643005" y="411376"/>
                  </a:lnTo>
                  <a:lnTo>
                    <a:pt x="1621667" y="411385"/>
                  </a:lnTo>
                  <a:lnTo>
                    <a:pt x="1600329" y="411394"/>
                  </a:lnTo>
                  <a:lnTo>
                    <a:pt x="1578991" y="411402"/>
                  </a:lnTo>
                  <a:lnTo>
                    <a:pt x="1557654" y="411409"/>
                  </a:lnTo>
                  <a:lnTo>
                    <a:pt x="1536316" y="411416"/>
                  </a:lnTo>
                  <a:lnTo>
                    <a:pt x="1514978" y="411422"/>
                  </a:lnTo>
                  <a:lnTo>
                    <a:pt x="1493640" y="411428"/>
                  </a:lnTo>
                  <a:lnTo>
                    <a:pt x="1472303" y="411433"/>
                  </a:lnTo>
                  <a:lnTo>
                    <a:pt x="1450965" y="411437"/>
                  </a:lnTo>
                  <a:lnTo>
                    <a:pt x="1429627" y="411442"/>
                  </a:lnTo>
                  <a:lnTo>
                    <a:pt x="1408290" y="411446"/>
                  </a:lnTo>
                  <a:lnTo>
                    <a:pt x="1386952" y="411449"/>
                  </a:lnTo>
                  <a:lnTo>
                    <a:pt x="1365614" y="411452"/>
                  </a:lnTo>
                  <a:lnTo>
                    <a:pt x="1344276" y="411455"/>
                  </a:lnTo>
                  <a:lnTo>
                    <a:pt x="1322939" y="411458"/>
                  </a:lnTo>
                  <a:lnTo>
                    <a:pt x="1301601" y="411461"/>
                  </a:lnTo>
                  <a:lnTo>
                    <a:pt x="1280263" y="411463"/>
                  </a:lnTo>
                  <a:lnTo>
                    <a:pt x="1258925" y="411465"/>
                  </a:lnTo>
                  <a:lnTo>
                    <a:pt x="1237588" y="411467"/>
                  </a:lnTo>
                  <a:lnTo>
                    <a:pt x="1216250" y="411469"/>
                  </a:lnTo>
                  <a:lnTo>
                    <a:pt x="1194912" y="411470"/>
                  </a:lnTo>
                  <a:lnTo>
                    <a:pt x="1173575" y="411472"/>
                  </a:lnTo>
                  <a:lnTo>
                    <a:pt x="1152237" y="411473"/>
                  </a:lnTo>
                  <a:lnTo>
                    <a:pt x="1130899" y="411474"/>
                  </a:lnTo>
                  <a:lnTo>
                    <a:pt x="1109561" y="411475"/>
                  </a:lnTo>
                  <a:lnTo>
                    <a:pt x="1088224" y="411476"/>
                  </a:lnTo>
                  <a:lnTo>
                    <a:pt x="1066886" y="411477"/>
                  </a:lnTo>
                  <a:lnTo>
                    <a:pt x="1045548" y="411478"/>
                  </a:lnTo>
                  <a:lnTo>
                    <a:pt x="1024210" y="411479"/>
                  </a:lnTo>
                  <a:lnTo>
                    <a:pt x="1002873" y="411480"/>
                  </a:lnTo>
                  <a:lnTo>
                    <a:pt x="981535" y="411480"/>
                  </a:lnTo>
                  <a:lnTo>
                    <a:pt x="960197" y="411481"/>
                  </a:lnTo>
                  <a:lnTo>
                    <a:pt x="938860" y="411481"/>
                  </a:lnTo>
                  <a:lnTo>
                    <a:pt x="917522" y="411482"/>
                  </a:lnTo>
                  <a:lnTo>
                    <a:pt x="896184" y="411482"/>
                  </a:lnTo>
                  <a:lnTo>
                    <a:pt x="874846" y="411483"/>
                  </a:lnTo>
                  <a:lnTo>
                    <a:pt x="853509" y="411483"/>
                  </a:lnTo>
                  <a:lnTo>
                    <a:pt x="832171" y="411484"/>
                  </a:lnTo>
                  <a:lnTo>
                    <a:pt x="810833" y="411484"/>
                  </a:lnTo>
                  <a:lnTo>
                    <a:pt x="789495" y="411484"/>
                  </a:lnTo>
                  <a:lnTo>
                    <a:pt x="768158" y="411484"/>
                  </a:lnTo>
                  <a:lnTo>
                    <a:pt x="746820" y="411485"/>
                  </a:lnTo>
                  <a:lnTo>
                    <a:pt x="725482" y="411485"/>
                  </a:lnTo>
                  <a:lnTo>
                    <a:pt x="704145" y="411485"/>
                  </a:lnTo>
                  <a:lnTo>
                    <a:pt x="682807" y="411485"/>
                  </a:lnTo>
                  <a:lnTo>
                    <a:pt x="661469" y="411485"/>
                  </a:lnTo>
                  <a:lnTo>
                    <a:pt x="640131" y="411486"/>
                  </a:lnTo>
                  <a:lnTo>
                    <a:pt x="618794" y="411486"/>
                  </a:lnTo>
                  <a:lnTo>
                    <a:pt x="597456" y="411486"/>
                  </a:lnTo>
                  <a:lnTo>
                    <a:pt x="576118" y="411486"/>
                  </a:lnTo>
                  <a:lnTo>
                    <a:pt x="554780" y="411486"/>
                  </a:lnTo>
                  <a:lnTo>
                    <a:pt x="533443" y="411486"/>
                  </a:lnTo>
                  <a:lnTo>
                    <a:pt x="512105" y="411486"/>
                  </a:lnTo>
                  <a:lnTo>
                    <a:pt x="490767" y="411486"/>
                  </a:lnTo>
                  <a:lnTo>
                    <a:pt x="469430" y="411486"/>
                  </a:lnTo>
                  <a:lnTo>
                    <a:pt x="448092" y="411486"/>
                  </a:lnTo>
                  <a:lnTo>
                    <a:pt x="426754" y="411487"/>
                  </a:lnTo>
                  <a:lnTo>
                    <a:pt x="405416" y="411487"/>
                  </a:lnTo>
                  <a:lnTo>
                    <a:pt x="384079" y="411487"/>
                  </a:lnTo>
                  <a:lnTo>
                    <a:pt x="362741" y="411487"/>
                  </a:lnTo>
                  <a:lnTo>
                    <a:pt x="341403" y="411487"/>
                  </a:lnTo>
                  <a:lnTo>
                    <a:pt x="320065" y="411487"/>
                  </a:lnTo>
                  <a:lnTo>
                    <a:pt x="298728" y="411487"/>
                  </a:lnTo>
                  <a:lnTo>
                    <a:pt x="277390" y="411487"/>
                  </a:lnTo>
                  <a:lnTo>
                    <a:pt x="256052" y="411487"/>
                  </a:lnTo>
                  <a:lnTo>
                    <a:pt x="234715" y="411487"/>
                  </a:lnTo>
                  <a:lnTo>
                    <a:pt x="213377" y="411487"/>
                  </a:lnTo>
                  <a:lnTo>
                    <a:pt x="192039" y="411487"/>
                  </a:lnTo>
                  <a:lnTo>
                    <a:pt x="170701" y="411487"/>
                  </a:lnTo>
                  <a:lnTo>
                    <a:pt x="149364" y="411487"/>
                  </a:lnTo>
                  <a:lnTo>
                    <a:pt x="128026" y="411487"/>
                  </a:lnTo>
                  <a:lnTo>
                    <a:pt x="106688" y="411487"/>
                  </a:lnTo>
                  <a:lnTo>
                    <a:pt x="85350" y="411487"/>
                  </a:lnTo>
                  <a:lnTo>
                    <a:pt x="64013" y="411487"/>
                  </a:lnTo>
                  <a:lnTo>
                    <a:pt x="42675" y="411487"/>
                  </a:lnTo>
                  <a:lnTo>
                    <a:pt x="21337" y="411487"/>
                  </a:lnTo>
                  <a:lnTo>
                    <a:pt x="0" y="41148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17" name="pg1117"/>
            <p:cNvSpPr/>
            <p:nvPr/>
          </p:nvSpPr>
          <p:spPr>
            <a:xfrm>
              <a:off x="4912117" y="8074480"/>
              <a:ext cx="3798115" cy="494170"/>
            </a:xfrm>
            <a:custGeom>
              <a:avLst/>
              <a:pathLst>
                <a:path w="3798115" h="494170">
                  <a:moveTo>
                    <a:pt x="0" y="494170"/>
                  </a:moveTo>
                  <a:lnTo>
                    <a:pt x="21337" y="494170"/>
                  </a:lnTo>
                  <a:lnTo>
                    <a:pt x="42675" y="494170"/>
                  </a:lnTo>
                  <a:lnTo>
                    <a:pt x="64013" y="494170"/>
                  </a:lnTo>
                  <a:lnTo>
                    <a:pt x="85350" y="494170"/>
                  </a:lnTo>
                  <a:lnTo>
                    <a:pt x="106688" y="494170"/>
                  </a:lnTo>
                  <a:lnTo>
                    <a:pt x="128026" y="494170"/>
                  </a:lnTo>
                  <a:lnTo>
                    <a:pt x="149364" y="494170"/>
                  </a:lnTo>
                  <a:lnTo>
                    <a:pt x="170701" y="494170"/>
                  </a:lnTo>
                  <a:lnTo>
                    <a:pt x="192039" y="494170"/>
                  </a:lnTo>
                  <a:lnTo>
                    <a:pt x="213377" y="494170"/>
                  </a:lnTo>
                  <a:lnTo>
                    <a:pt x="234715" y="494170"/>
                  </a:lnTo>
                  <a:lnTo>
                    <a:pt x="256052" y="494170"/>
                  </a:lnTo>
                  <a:lnTo>
                    <a:pt x="277390" y="494170"/>
                  </a:lnTo>
                  <a:lnTo>
                    <a:pt x="298728" y="494169"/>
                  </a:lnTo>
                  <a:lnTo>
                    <a:pt x="320065" y="494169"/>
                  </a:lnTo>
                  <a:lnTo>
                    <a:pt x="341403" y="494169"/>
                  </a:lnTo>
                  <a:lnTo>
                    <a:pt x="362741" y="494169"/>
                  </a:lnTo>
                  <a:lnTo>
                    <a:pt x="384079" y="494169"/>
                  </a:lnTo>
                  <a:lnTo>
                    <a:pt x="405416" y="494169"/>
                  </a:lnTo>
                  <a:lnTo>
                    <a:pt x="426754" y="494169"/>
                  </a:lnTo>
                  <a:lnTo>
                    <a:pt x="448092" y="494169"/>
                  </a:lnTo>
                  <a:lnTo>
                    <a:pt x="469430" y="494169"/>
                  </a:lnTo>
                  <a:lnTo>
                    <a:pt x="490767" y="494168"/>
                  </a:lnTo>
                  <a:lnTo>
                    <a:pt x="512105" y="494168"/>
                  </a:lnTo>
                  <a:lnTo>
                    <a:pt x="533443" y="494168"/>
                  </a:lnTo>
                  <a:lnTo>
                    <a:pt x="554780" y="494168"/>
                  </a:lnTo>
                  <a:lnTo>
                    <a:pt x="576118" y="494168"/>
                  </a:lnTo>
                  <a:lnTo>
                    <a:pt x="597456" y="494167"/>
                  </a:lnTo>
                  <a:lnTo>
                    <a:pt x="618794" y="494167"/>
                  </a:lnTo>
                  <a:lnTo>
                    <a:pt x="640131" y="494167"/>
                  </a:lnTo>
                  <a:lnTo>
                    <a:pt x="661469" y="494167"/>
                  </a:lnTo>
                  <a:lnTo>
                    <a:pt x="682807" y="494166"/>
                  </a:lnTo>
                  <a:lnTo>
                    <a:pt x="704145" y="494166"/>
                  </a:lnTo>
                  <a:lnTo>
                    <a:pt x="725482" y="494165"/>
                  </a:lnTo>
                  <a:lnTo>
                    <a:pt x="746820" y="494165"/>
                  </a:lnTo>
                  <a:lnTo>
                    <a:pt x="768158" y="494165"/>
                  </a:lnTo>
                  <a:lnTo>
                    <a:pt x="789495" y="494164"/>
                  </a:lnTo>
                  <a:lnTo>
                    <a:pt x="810833" y="494164"/>
                  </a:lnTo>
                  <a:lnTo>
                    <a:pt x="832171" y="494163"/>
                  </a:lnTo>
                  <a:lnTo>
                    <a:pt x="853509" y="494162"/>
                  </a:lnTo>
                  <a:lnTo>
                    <a:pt x="874846" y="494162"/>
                  </a:lnTo>
                  <a:lnTo>
                    <a:pt x="896184" y="494161"/>
                  </a:lnTo>
                  <a:lnTo>
                    <a:pt x="917522" y="494160"/>
                  </a:lnTo>
                  <a:lnTo>
                    <a:pt x="938860" y="494159"/>
                  </a:lnTo>
                  <a:lnTo>
                    <a:pt x="960197" y="494158"/>
                  </a:lnTo>
                  <a:lnTo>
                    <a:pt x="981535" y="494157"/>
                  </a:lnTo>
                  <a:lnTo>
                    <a:pt x="1002873" y="494156"/>
                  </a:lnTo>
                  <a:lnTo>
                    <a:pt x="1024210" y="494155"/>
                  </a:lnTo>
                  <a:lnTo>
                    <a:pt x="1045548" y="494154"/>
                  </a:lnTo>
                  <a:lnTo>
                    <a:pt x="1066886" y="494152"/>
                  </a:lnTo>
                  <a:lnTo>
                    <a:pt x="1088224" y="494151"/>
                  </a:lnTo>
                  <a:lnTo>
                    <a:pt x="1109561" y="494149"/>
                  </a:lnTo>
                  <a:lnTo>
                    <a:pt x="1130899" y="494147"/>
                  </a:lnTo>
                  <a:lnTo>
                    <a:pt x="1152237" y="494145"/>
                  </a:lnTo>
                  <a:lnTo>
                    <a:pt x="1173575" y="494143"/>
                  </a:lnTo>
                  <a:lnTo>
                    <a:pt x="1194912" y="494141"/>
                  </a:lnTo>
                  <a:lnTo>
                    <a:pt x="1216250" y="494138"/>
                  </a:lnTo>
                  <a:lnTo>
                    <a:pt x="1237588" y="494135"/>
                  </a:lnTo>
                  <a:lnTo>
                    <a:pt x="1258925" y="494132"/>
                  </a:lnTo>
                  <a:lnTo>
                    <a:pt x="1280263" y="494129"/>
                  </a:lnTo>
                  <a:lnTo>
                    <a:pt x="1301601" y="494126"/>
                  </a:lnTo>
                  <a:lnTo>
                    <a:pt x="1322939" y="494122"/>
                  </a:lnTo>
                  <a:lnTo>
                    <a:pt x="1344276" y="494118"/>
                  </a:lnTo>
                  <a:lnTo>
                    <a:pt x="1365614" y="494113"/>
                  </a:lnTo>
                  <a:lnTo>
                    <a:pt x="1386952" y="494108"/>
                  </a:lnTo>
                  <a:lnTo>
                    <a:pt x="1408290" y="494103"/>
                  </a:lnTo>
                  <a:lnTo>
                    <a:pt x="1429627" y="494097"/>
                  </a:lnTo>
                  <a:lnTo>
                    <a:pt x="1450965" y="494091"/>
                  </a:lnTo>
                  <a:lnTo>
                    <a:pt x="1472303" y="494084"/>
                  </a:lnTo>
                  <a:lnTo>
                    <a:pt x="1493640" y="494077"/>
                  </a:lnTo>
                  <a:lnTo>
                    <a:pt x="1514978" y="494069"/>
                  </a:lnTo>
                  <a:lnTo>
                    <a:pt x="1536316" y="494060"/>
                  </a:lnTo>
                  <a:lnTo>
                    <a:pt x="1557654" y="494050"/>
                  </a:lnTo>
                  <a:lnTo>
                    <a:pt x="1578991" y="494040"/>
                  </a:lnTo>
                  <a:lnTo>
                    <a:pt x="1600329" y="494029"/>
                  </a:lnTo>
                  <a:lnTo>
                    <a:pt x="1621667" y="494017"/>
                  </a:lnTo>
                  <a:lnTo>
                    <a:pt x="1643005" y="494004"/>
                  </a:lnTo>
                  <a:lnTo>
                    <a:pt x="1664342" y="493989"/>
                  </a:lnTo>
                  <a:lnTo>
                    <a:pt x="1685680" y="493974"/>
                  </a:lnTo>
                  <a:lnTo>
                    <a:pt x="1707018" y="493957"/>
                  </a:lnTo>
                  <a:lnTo>
                    <a:pt x="1728355" y="493939"/>
                  </a:lnTo>
                  <a:lnTo>
                    <a:pt x="1749693" y="493919"/>
                  </a:lnTo>
                  <a:lnTo>
                    <a:pt x="1771031" y="493897"/>
                  </a:lnTo>
                  <a:lnTo>
                    <a:pt x="1792369" y="493874"/>
                  </a:lnTo>
                  <a:lnTo>
                    <a:pt x="1813706" y="493848"/>
                  </a:lnTo>
                  <a:lnTo>
                    <a:pt x="1835044" y="493820"/>
                  </a:lnTo>
                  <a:lnTo>
                    <a:pt x="1856382" y="493790"/>
                  </a:lnTo>
                  <a:lnTo>
                    <a:pt x="1877720" y="493758"/>
                  </a:lnTo>
                  <a:lnTo>
                    <a:pt x="1899057" y="493722"/>
                  </a:lnTo>
                  <a:lnTo>
                    <a:pt x="1920395" y="493683"/>
                  </a:lnTo>
                  <a:lnTo>
                    <a:pt x="1941733" y="493641"/>
                  </a:lnTo>
                  <a:lnTo>
                    <a:pt x="1963070" y="493596"/>
                  </a:lnTo>
                  <a:lnTo>
                    <a:pt x="1984408" y="493546"/>
                  </a:lnTo>
                  <a:lnTo>
                    <a:pt x="2005746" y="493492"/>
                  </a:lnTo>
                  <a:lnTo>
                    <a:pt x="2027084" y="493433"/>
                  </a:lnTo>
                  <a:lnTo>
                    <a:pt x="2048421" y="493369"/>
                  </a:lnTo>
                  <a:lnTo>
                    <a:pt x="2069759" y="493300"/>
                  </a:lnTo>
                  <a:lnTo>
                    <a:pt x="2091097" y="493224"/>
                  </a:lnTo>
                  <a:lnTo>
                    <a:pt x="2112435" y="493142"/>
                  </a:lnTo>
                  <a:lnTo>
                    <a:pt x="2133772" y="493053"/>
                  </a:lnTo>
                  <a:lnTo>
                    <a:pt x="2155110" y="492956"/>
                  </a:lnTo>
                  <a:lnTo>
                    <a:pt x="2176448" y="492851"/>
                  </a:lnTo>
                  <a:lnTo>
                    <a:pt x="2197785" y="492736"/>
                  </a:lnTo>
                  <a:lnTo>
                    <a:pt x="2219123" y="492611"/>
                  </a:lnTo>
                  <a:lnTo>
                    <a:pt x="2240461" y="492475"/>
                  </a:lnTo>
                  <a:lnTo>
                    <a:pt x="2261799" y="492327"/>
                  </a:lnTo>
                  <a:lnTo>
                    <a:pt x="2283136" y="492167"/>
                  </a:lnTo>
                  <a:lnTo>
                    <a:pt x="2304474" y="491992"/>
                  </a:lnTo>
                  <a:lnTo>
                    <a:pt x="2325812" y="491802"/>
                  </a:lnTo>
                  <a:lnTo>
                    <a:pt x="2347150" y="491595"/>
                  </a:lnTo>
                  <a:lnTo>
                    <a:pt x="2368487" y="491369"/>
                  </a:lnTo>
                  <a:lnTo>
                    <a:pt x="2389825" y="491124"/>
                  </a:lnTo>
                  <a:lnTo>
                    <a:pt x="2411163" y="490858"/>
                  </a:lnTo>
                  <a:lnTo>
                    <a:pt x="2432500" y="490568"/>
                  </a:lnTo>
                  <a:lnTo>
                    <a:pt x="2453838" y="490252"/>
                  </a:lnTo>
                  <a:lnTo>
                    <a:pt x="2475176" y="489908"/>
                  </a:lnTo>
                  <a:lnTo>
                    <a:pt x="2496514" y="489534"/>
                  </a:lnTo>
                  <a:lnTo>
                    <a:pt x="2517851" y="489128"/>
                  </a:lnTo>
                  <a:lnTo>
                    <a:pt x="2539189" y="488685"/>
                  </a:lnTo>
                  <a:lnTo>
                    <a:pt x="2560527" y="488203"/>
                  </a:lnTo>
                  <a:lnTo>
                    <a:pt x="2581865" y="487678"/>
                  </a:lnTo>
                  <a:lnTo>
                    <a:pt x="2603202" y="487108"/>
                  </a:lnTo>
                  <a:lnTo>
                    <a:pt x="2624540" y="486486"/>
                  </a:lnTo>
                  <a:lnTo>
                    <a:pt x="2645878" y="485810"/>
                  </a:lnTo>
                  <a:lnTo>
                    <a:pt x="2667215" y="485075"/>
                  </a:lnTo>
                  <a:lnTo>
                    <a:pt x="2688553" y="484274"/>
                  </a:lnTo>
                  <a:lnTo>
                    <a:pt x="2709891" y="483403"/>
                  </a:lnTo>
                  <a:lnTo>
                    <a:pt x="2731229" y="482455"/>
                  </a:lnTo>
                  <a:lnTo>
                    <a:pt x="2752566" y="481424"/>
                  </a:lnTo>
                  <a:lnTo>
                    <a:pt x="2773904" y="480302"/>
                  </a:lnTo>
                  <a:lnTo>
                    <a:pt x="2795242" y="479082"/>
                  </a:lnTo>
                  <a:lnTo>
                    <a:pt x="2816580" y="477754"/>
                  </a:lnTo>
                  <a:lnTo>
                    <a:pt x="2837917" y="476311"/>
                  </a:lnTo>
                  <a:lnTo>
                    <a:pt x="2859255" y="474741"/>
                  </a:lnTo>
                  <a:lnTo>
                    <a:pt x="2880593" y="473035"/>
                  </a:lnTo>
                  <a:lnTo>
                    <a:pt x="2901931" y="471181"/>
                  </a:lnTo>
                  <a:lnTo>
                    <a:pt x="2923268" y="469165"/>
                  </a:lnTo>
                  <a:lnTo>
                    <a:pt x="2944606" y="466976"/>
                  </a:lnTo>
                  <a:lnTo>
                    <a:pt x="2965944" y="464598"/>
                  </a:lnTo>
                  <a:lnTo>
                    <a:pt x="2987281" y="462016"/>
                  </a:lnTo>
                  <a:lnTo>
                    <a:pt x="3008619" y="459214"/>
                  </a:lnTo>
                  <a:lnTo>
                    <a:pt x="3029957" y="456174"/>
                  </a:lnTo>
                  <a:lnTo>
                    <a:pt x="3051295" y="452877"/>
                  </a:lnTo>
                  <a:lnTo>
                    <a:pt x="3072632" y="449303"/>
                  </a:lnTo>
                  <a:lnTo>
                    <a:pt x="3093970" y="445431"/>
                  </a:lnTo>
                  <a:lnTo>
                    <a:pt x="3115308" y="441239"/>
                  </a:lnTo>
                  <a:lnTo>
                    <a:pt x="3136646" y="436702"/>
                  </a:lnTo>
                  <a:lnTo>
                    <a:pt x="3157983" y="431796"/>
                  </a:lnTo>
                  <a:lnTo>
                    <a:pt x="3179321" y="426495"/>
                  </a:lnTo>
                  <a:lnTo>
                    <a:pt x="3200659" y="420771"/>
                  </a:lnTo>
                  <a:lnTo>
                    <a:pt x="3221996" y="414596"/>
                  </a:lnTo>
                  <a:lnTo>
                    <a:pt x="3243334" y="407942"/>
                  </a:lnTo>
                  <a:lnTo>
                    <a:pt x="3264672" y="400778"/>
                  </a:lnTo>
                  <a:lnTo>
                    <a:pt x="3286010" y="393074"/>
                  </a:lnTo>
                  <a:lnTo>
                    <a:pt x="3307347" y="384800"/>
                  </a:lnTo>
                  <a:lnTo>
                    <a:pt x="3328685" y="375924"/>
                  </a:lnTo>
                  <a:lnTo>
                    <a:pt x="3350023" y="366417"/>
                  </a:lnTo>
                  <a:lnTo>
                    <a:pt x="3371361" y="356249"/>
                  </a:lnTo>
                  <a:lnTo>
                    <a:pt x="3392698" y="345392"/>
                  </a:lnTo>
                  <a:lnTo>
                    <a:pt x="3414036" y="333820"/>
                  </a:lnTo>
                  <a:lnTo>
                    <a:pt x="3435374" y="321509"/>
                  </a:lnTo>
                  <a:lnTo>
                    <a:pt x="3456711" y="308437"/>
                  </a:lnTo>
                  <a:lnTo>
                    <a:pt x="3478049" y="294587"/>
                  </a:lnTo>
                  <a:lnTo>
                    <a:pt x="3499387" y="279947"/>
                  </a:lnTo>
                  <a:lnTo>
                    <a:pt x="3520725" y="264508"/>
                  </a:lnTo>
                  <a:lnTo>
                    <a:pt x="3542062" y="248267"/>
                  </a:lnTo>
                  <a:lnTo>
                    <a:pt x="3563400" y="231229"/>
                  </a:lnTo>
                  <a:lnTo>
                    <a:pt x="3584738" y="213405"/>
                  </a:lnTo>
                  <a:lnTo>
                    <a:pt x="3606076" y="194813"/>
                  </a:lnTo>
                  <a:lnTo>
                    <a:pt x="3627413" y="175479"/>
                  </a:lnTo>
                  <a:lnTo>
                    <a:pt x="3648751" y="155439"/>
                  </a:lnTo>
                  <a:lnTo>
                    <a:pt x="3670089" y="134735"/>
                  </a:lnTo>
                  <a:lnTo>
                    <a:pt x="3691426" y="113420"/>
                  </a:lnTo>
                  <a:lnTo>
                    <a:pt x="3712764" y="91552"/>
                  </a:lnTo>
                  <a:lnTo>
                    <a:pt x="3734102" y="69198"/>
                  </a:lnTo>
                  <a:lnTo>
                    <a:pt x="3755440" y="46434"/>
                  </a:lnTo>
                  <a:lnTo>
                    <a:pt x="3776777" y="23339"/>
                  </a:lnTo>
                  <a:lnTo>
                    <a:pt x="3798115" y="0"/>
                  </a:lnTo>
                  <a:lnTo>
                    <a:pt x="3798115" y="237696"/>
                  </a:lnTo>
                  <a:lnTo>
                    <a:pt x="3776777" y="253460"/>
                  </a:lnTo>
                  <a:lnTo>
                    <a:pt x="3755440" y="268537"/>
                  </a:lnTo>
                  <a:lnTo>
                    <a:pt x="3734102" y="282921"/>
                  </a:lnTo>
                  <a:lnTo>
                    <a:pt x="3712764" y="296613"/>
                  </a:lnTo>
                  <a:lnTo>
                    <a:pt x="3691426" y="309619"/>
                  </a:lnTo>
                  <a:lnTo>
                    <a:pt x="3670089" y="321948"/>
                  </a:lnTo>
                  <a:lnTo>
                    <a:pt x="3648751" y="333611"/>
                  </a:lnTo>
                  <a:lnTo>
                    <a:pt x="3627413" y="344624"/>
                  </a:lnTo>
                  <a:lnTo>
                    <a:pt x="3606076" y="355006"/>
                  </a:lnTo>
                  <a:lnTo>
                    <a:pt x="3584738" y="364776"/>
                  </a:lnTo>
                  <a:lnTo>
                    <a:pt x="3563400" y="373955"/>
                  </a:lnTo>
                  <a:lnTo>
                    <a:pt x="3542062" y="382568"/>
                  </a:lnTo>
                  <a:lnTo>
                    <a:pt x="3520725" y="390637"/>
                  </a:lnTo>
                  <a:lnTo>
                    <a:pt x="3499387" y="398187"/>
                  </a:lnTo>
                  <a:lnTo>
                    <a:pt x="3478049" y="405242"/>
                  </a:lnTo>
                  <a:lnTo>
                    <a:pt x="3456711" y="411828"/>
                  </a:lnTo>
                  <a:lnTo>
                    <a:pt x="3435374" y="417969"/>
                  </a:lnTo>
                  <a:lnTo>
                    <a:pt x="3414036" y="423690"/>
                  </a:lnTo>
                  <a:lnTo>
                    <a:pt x="3392698" y="429013"/>
                  </a:lnTo>
                  <a:lnTo>
                    <a:pt x="3371361" y="433963"/>
                  </a:lnTo>
                  <a:lnTo>
                    <a:pt x="3350023" y="438561"/>
                  </a:lnTo>
                  <a:lnTo>
                    <a:pt x="3328685" y="442829"/>
                  </a:lnTo>
                  <a:lnTo>
                    <a:pt x="3307347" y="446788"/>
                  </a:lnTo>
                  <a:lnTo>
                    <a:pt x="3286010" y="450458"/>
                  </a:lnTo>
                  <a:lnTo>
                    <a:pt x="3264672" y="453858"/>
                  </a:lnTo>
                  <a:lnTo>
                    <a:pt x="3243334" y="457006"/>
                  </a:lnTo>
                  <a:lnTo>
                    <a:pt x="3221996" y="459918"/>
                  </a:lnTo>
                  <a:lnTo>
                    <a:pt x="3200659" y="462612"/>
                  </a:lnTo>
                  <a:lnTo>
                    <a:pt x="3179321" y="465102"/>
                  </a:lnTo>
                  <a:lnTo>
                    <a:pt x="3157983" y="467402"/>
                  </a:lnTo>
                  <a:lnTo>
                    <a:pt x="3136646" y="469526"/>
                  </a:lnTo>
                  <a:lnTo>
                    <a:pt x="3115308" y="471488"/>
                  </a:lnTo>
                  <a:lnTo>
                    <a:pt x="3093970" y="473297"/>
                  </a:lnTo>
                  <a:lnTo>
                    <a:pt x="3072632" y="474967"/>
                  </a:lnTo>
                  <a:lnTo>
                    <a:pt x="3051295" y="476507"/>
                  </a:lnTo>
                  <a:lnTo>
                    <a:pt x="3029957" y="477926"/>
                  </a:lnTo>
                  <a:lnTo>
                    <a:pt x="3008619" y="479234"/>
                  </a:lnTo>
                  <a:lnTo>
                    <a:pt x="2987281" y="480439"/>
                  </a:lnTo>
                  <a:lnTo>
                    <a:pt x="2965944" y="481549"/>
                  </a:lnTo>
                  <a:lnTo>
                    <a:pt x="2944606" y="482571"/>
                  </a:lnTo>
                  <a:lnTo>
                    <a:pt x="2923268" y="483512"/>
                  </a:lnTo>
                  <a:lnTo>
                    <a:pt x="2901931" y="484379"/>
                  </a:lnTo>
                  <a:lnTo>
                    <a:pt x="2880593" y="485176"/>
                  </a:lnTo>
                  <a:lnTo>
                    <a:pt x="2859255" y="485909"/>
                  </a:lnTo>
                  <a:lnTo>
                    <a:pt x="2837917" y="486584"/>
                  </a:lnTo>
                  <a:lnTo>
                    <a:pt x="2816580" y="487204"/>
                  </a:lnTo>
                  <a:lnTo>
                    <a:pt x="2795242" y="487775"/>
                  </a:lnTo>
                  <a:lnTo>
                    <a:pt x="2773904" y="488299"/>
                  </a:lnTo>
                  <a:lnTo>
                    <a:pt x="2752566" y="488781"/>
                  </a:lnTo>
                  <a:lnTo>
                    <a:pt x="2731229" y="489224"/>
                  </a:lnTo>
                  <a:lnTo>
                    <a:pt x="2709891" y="489631"/>
                  </a:lnTo>
                  <a:lnTo>
                    <a:pt x="2688553" y="490006"/>
                  </a:lnTo>
                  <a:lnTo>
                    <a:pt x="2667215" y="490349"/>
                  </a:lnTo>
                  <a:lnTo>
                    <a:pt x="2645878" y="490665"/>
                  </a:lnTo>
                  <a:lnTo>
                    <a:pt x="2624540" y="490955"/>
                  </a:lnTo>
                  <a:lnTo>
                    <a:pt x="2603202" y="491221"/>
                  </a:lnTo>
                  <a:lnTo>
                    <a:pt x="2581865" y="491466"/>
                  </a:lnTo>
                  <a:lnTo>
                    <a:pt x="2560527" y="491690"/>
                  </a:lnTo>
                  <a:lnTo>
                    <a:pt x="2539189" y="491896"/>
                  </a:lnTo>
                  <a:lnTo>
                    <a:pt x="2517851" y="492085"/>
                  </a:lnTo>
                  <a:lnTo>
                    <a:pt x="2496514" y="492259"/>
                  </a:lnTo>
                  <a:lnTo>
                    <a:pt x="2475176" y="492418"/>
                  </a:lnTo>
                  <a:lnTo>
                    <a:pt x="2453838" y="492564"/>
                  </a:lnTo>
                  <a:lnTo>
                    <a:pt x="2432500" y="492698"/>
                  </a:lnTo>
                  <a:lnTo>
                    <a:pt x="2411163" y="492821"/>
                  </a:lnTo>
                  <a:lnTo>
                    <a:pt x="2389825" y="492934"/>
                  </a:lnTo>
                  <a:lnTo>
                    <a:pt x="2368487" y="493037"/>
                  </a:lnTo>
                  <a:lnTo>
                    <a:pt x="2347150" y="493132"/>
                  </a:lnTo>
                  <a:lnTo>
                    <a:pt x="2325812" y="493219"/>
                  </a:lnTo>
                  <a:lnTo>
                    <a:pt x="2304474" y="493299"/>
                  </a:lnTo>
                  <a:lnTo>
                    <a:pt x="2283136" y="493372"/>
                  </a:lnTo>
                  <a:lnTo>
                    <a:pt x="2261799" y="493439"/>
                  </a:lnTo>
                  <a:lnTo>
                    <a:pt x="2240461" y="493501"/>
                  </a:lnTo>
                  <a:lnTo>
                    <a:pt x="2219123" y="493557"/>
                  </a:lnTo>
                  <a:lnTo>
                    <a:pt x="2197785" y="493609"/>
                  </a:lnTo>
                  <a:lnTo>
                    <a:pt x="2176448" y="493656"/>
                  </a:lnTo>
                  <a:lnTo>
                    <a:pt x="2155110" y="493699"/>
                  </a:lnTo>
                  <a:lnTo>
                    <a:pt x="2133772" y="493739"/>
                  </a:lnTo>
                  <a:lnTo>
                    <a:pt x="2112435" y="493776"/>
                  </a:lnTo>
                  <a:lnTo>
                    <a:pt x="2091097" y="493809"/>
                  </a:lnTo>
                  <a:lnTo>
                    <a:pt x="2069759" y="493839"/>
                  </a:lnTo>
                  <a:lnTo>
                    <a:pt x="2048421" y="493867"/>
                  </a:lnTo>
                  <a:lnTo>
                    <a:pt x="2027084" y="493893"/>
                  </a:lnTo>
                  <a:lnTo>
                    <a:pt x="2005746" y="493917"/>
                  </a:lnTo>
                  <a:lnTo>
                    <a:pt x="1984408" y="493938"/>
                  </a:lnTo>
                  <a:lnTo>
                    <a:pt x="1963070" y="493958"/>
                  </a:lnTo>
                  <a:lnTo>
                    <a:pt x="1941733" y="493976"/>
                  </a:lnTo>
                  <a:lnTo>
                    <a:pt x="1920395" y="493992"/>
                  </a:lnTo>
                  <a:lnTo>
                    <a:pt x="1899057" y="494008"/>
                  </a:lnTo>
                  <a:lnTo>
                    <a:pt x="1877720" y="494021"/>
                  </a:lnTo>
                  <a:lnTo>
                    <a:pt x="1856382" y="494034"/>
                  </a:lnTo>
                  <a:lnTo>
                    <a:pt x="1835044" y="494046"/>
                  </a:lnTo>
                  <a:lnTo>
                    <a:pt x="1813706" y="494056"/>
                  </a:lnTo>
                  <a:lnTo>
                    <a:pt x="1792369" y="494066"/>
                  </a:lnTo>
                  <a:lnTo>
                    <a:pt x="1771031" y="494075"/>
                  </a:lnTo>
                  <a:lnTo>
                    <a:pt x="1749693" y="494083"/>
                  </a:lnTo>
                  <a:lnTo>
                    <a:pt x="1728355" y="494090"/>
                  </a:lnTo>
                  <a:lnTo>
                    <a:pt x="1707018" y="494097"/>
                  </a:lnTo>
                  <a:lnTo>
                    <a:pt x="1685680" y="494104"/>
                  </a:lnTo>
                  <a:lnTo>
                    <a:pt x="1664342" y="494109"/>
                  </a:lnTo>
                  <a:lnTo>
                    <a:pt x="1643005" y="494115"/>
                  </a:lnTo>
                  <a:lnTo>
                    <a:pt x="1621667" y="494119"/>
                  </a:lnTo>
                  <a:lnTo>
                    <a:pt x="1600329" y="494124"/>
                  </a:lnTo>
                  <a:lnTo>
                    <a:pt x="1578991" y="494128"/>
                  </a:lnTo>
                  <a:lnTo>
                    <a:pt x="1557654" y="494131"/>
                  </a:lnTo>
                  <a:lnTo>
                    <a:pt x="1536316" y="494135"/>
                  </a:lnTo>
                  <a:lnTo>
                    <a:pt x="1514978" y="494138"/>
                  </a:lnTo>
                  <a:lnTo>
                    <a:pt x="1493640" y="494141"/>
                  </a:lnTo>
                  <a:lnTo>
                    <a:pt x="1472303" y="494143"/>
                  </a:lnTo>
                  <a:lnTo>
                    <a:pt x="1450965" y="494145"/>
                  </a:lnTo>
                  <a:lnTo>
                    <a:pt x="1429627" y="494148"/>
                  </a:lnTo>
                  <a:lnTo>
                    <a:pt x="1408290" y="494150"/>
                  </a:lnTo>
                  <a:lnTo>
                    <a:pt x="1386952" y="494151"/>
                  </a:lnTo>
                  <a:lnTo>
                    <a:pt x="1365614" y="494153"/>
                  </a:lnTo>
                  <a:lnTo>
                    <a:pt x="1344276" y="494154"/>
                  </a:lnTo>
                  <a:lnTo>
                    <a:pt x="1322939" y="494156"/>
                  </a:lnTo>
                  <a:lnTo>
                    <a:pt x="1301601" y="494157"/>
                  </a:lnTo>
                  <a:lnTo>
                    <a:pt x="1280263" y="494158"/>
                  </a:lnTo>
                  <a:lnTo>
                    <a:pt x="1258925" y="494159"/>
                  </a:lnTo>
                  <a:lnTo>
                    <a:pt x="1237588" y="494160"/>
                  </a:lnTo>
                  <a:lnTo>
                    <a:pt x="1216250" y="494161"/>
                  </a:lnTo>
                  <a:lnTo>
                    <a:pt x="1194912" y="494162"/>
                  </a:lnTo>
                  <a:lnTo>
                    <a:pt x="1173575" y="494163"/>
                  </a:lnTo>
                  <a:lnTo>
                    <a:pt x="1152237" y="494163"/>
                  </a:lnTo>
                  <a:lnTo>
                    <a:pt x="1130899" y="494164"/>
                  </a:lnTo>
                  <a:lnTo>
                    <a:pt x="1109561" y="494165"/>
                  </a:lnTo>
                  <a:lnTo>
                    <a:pt x="1088224" y="494165"/>
                  </a:lnTo>
                  <a:lnTo>
                    <a:pt x="1066886" y="494166"/>
                  </a:lnTo>
                  <a:lnTo>
                    <a:pt x="1045548" y="494166"/>
                  </a:lnTo>
                  <a:lnTo>
                    <a:pt x="1024210" y="494166"/>
                  </a:lnTo>
                  <a:lnTo>
                    <a:pt x="1002873" y="494167"/>
                  </a:lnTo>
                  <a:lnTo>
                    <a:pt x="981535" y="494167"/>
                  </a:lnTo>
                  <a:lnTo>
                    <a:pt x="960197" y="494167"/>
                  </a:lnTo>
                  <a:lnTo>
                    <a:pt x="938860" y="494168"/>
                  </a:lnTo>
                  <a:lnTo>
                    <a:pt x="917522" y="494168"/>
                  </a:lnTo>
                  <a:lnTo>
                    <a:pt x="896184" y="494168"/>
                  </a:lnTo>
                  <a:lnTo>
                    <a:pt x="874846" y="494168"/>
                  </a:lnTo>
                  <a:lnTo>
                    <a:pt x="853509" y="494168"/>
                  </a:lnTo>
                  <a:lnTo>
                    <a:pt x="832171" y="494169"/>
                  </a:lnTo>
                  <a:lnTo>
                    <a:pt x="810833" y="494169"/>
                  </a:lnTo>
                  <a:lnTo>
                    <a:pt x="789495" y="494169"/>
                  </a:lnTo>
                  <a:lnTo>
                    <a:pt x="768158" y="494169"/>
                  </a:lnTo>
                  <a:lnTo>
                    <a:pt x="746820" y="494169"/>
                  </a:lnTo>
                  <a:lnTo>
                    <a:pt x="725482" y="494169"/>
                  </a:lnTo>
                  <a:lnTo>
                    <a:pt x="704145" y="494169"/>
                  </a:lnTo>
                  <a:lnTo>
                    <a:pt x="682807" y="494169"/>
                  </a:lnTo>
                  <a:lnTo>
                    <a:pt x="661469" y="494170"/>
                  </a:lnTo>
                  <a:lnTo>
                    <a:pt x="640131" y="494170"/>
                  </a:lnTo>
                  <a:lnTo>
                    <a:pt x="618794" y="494170"/>
                  </a:lnTo>
                  <a:lnTo>
                    <a:pt x="597456" y="494170"/>
                  </a:lnTo>
                  <a:lnTo>
                    <a:pt x="576118" y="494170"/>
                  </a:lnTo>
                  <a:lnTo>
                    <a:pt x="554780" y="494170"/>
                  </a:lnTo>
                  <a:lnTo>
                    <a:pt x="533443" y="494170"/>
                  </a:lnTo>
                  <a:lnTo>
                    <a:pt x="512105" y="494170"/>
                  </a:lnTo>
                  <a:lnTo>
                    <a:pt x="490767" y="494170"/>
                  </a:lnTo>
                  <a:lnTo>
                    <a:pt x="469430" y="494170"/>
                  </a:lnTo>
                  <a:lnTo>
                    <a:pt x="448092" y="494170"/>
                  </a:lnTo>
                  <a:lnTo>
                    <a:pt x="426754" y="494170"/>
                  </a:lnTo>
                  <a:lnTo>
                    <a:pt x="405416" y="494170"/>
                  </a:lnTo>
                  <a:lnTo>
                    <a:pt x="384079" y="494170"/>
                  </a:lnTo>
                  <a:lnTo>
                    <a:pt x="362741" y="494170"/>
                  </a:lnTo>
                  <a:lnTo>
                    <a:pt x="341403" y="494170"/>
                  </a:lnTo>
                  <a:lnTo>
                    <a:pt x="320065" y="494170"/>
                  </a:lnTo>
                  <a:lnTo>
                    <a:pt x="298728" y="494170"/>
                  </a:lnTo>
                  <a:lnTo>
                    <a:pt x="277390" y="494170"/>
                  </a:lnTo>
                  <a:lnTo>
                    <a:pt x="256052" y="494170"/>
                  </a:lnTo>
                  <a:lnTo>
                    <a:pt x="234715" y="494170"/>
                  </a:lnTo>
                  <a:lnTo>
                    <a:pt x="213377" y="494170"/>
                  </a:lnTo>
                  <a:lnTo>
                    <a:pt x="192039" y="494170"/>
                  </a:lnTo>
                  <a:lnTo>
                    <a:pt x="170701" y="494170"/>
                  </a:lnTo>
                  <a:lnTo>
                    <a:pt x="149364" y="494170"/>
                  </a:lnTo>
                  <a:lnTo>
                    <a:pt x="128026" y="494170"/>
                  </a:lnTo>
                  <a:lnTo>
                    <a:pt x="106688" y="494170"/>
                  </a:lnTo>
                  <a:lnTo>
                    <a:pt x="85350" y="494170"/>
                  </a:lnTo>
                  <a:lnTo>
                    <a:pt x="64013" y="494170"/>
                  </a:lnTo>
                  <a:lnTo>
                    <a:pt x="42675" y="494170"/>
                  </a:lnTo>
                  <a:lnTo>
                    <a:pt x="21337" y="494170"/>
                  </a:lnTo>
                  <a:close/>
                </a:path>
              </a:pathLst>
            </a:cu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l1118"/>
            <p:cNvSpPr/>
            <p:nvPr/>
          </p:nvSpPr>
          <p:spPr>
            <a:xfrm>
              <a:off x="4912117" y="8074480"/>
              <a:ext cx="3798115" cy="494170"/>
            </a:xfrm>
            <a:custGeom>
              <a:avLst/>
              <a:pathLst>
                <a:path w="3798115" h="494170">
                  <a:moveTo>
                    <a:pt x="0" y="494170"/>
                  </a:moveTo>
                  <a:lnTo>
                    <a:pt x="21337" y="494170"/>
                  </a:lnTo>
                  <a:lnTo>
                    <a:pt x="42675" y="494170"/>
                  </a:lnTo>
                  <a:lnTo>
                    <a:pt x="64013" y="494170"/>
                  </a:lnTo>
                  <a:lnTo>
                    <a:pt x="85350" y="494170"/>
                  </a:lnTo>
                  <a:lnTo>
                    <a:pt x="106688" y="494170"/>
                  </a:lnTo>
                  <a:lnTo>
                    <a:pt x="128026" y="494170"/>
                  </a:lnTo>
                  <a:lnTo>
                    <a:pt x="149364" y="494170"/>
                  </a:lnTo>
                  <a:lnTo>
                    <a:pt x="170701" y="494170"/>
                  </a:lnTo>
                  <a:lnTo>
                    <a:pt x="192039" y="494170"/>
                  </a:lnTo>
                  <a:lnTo>
                    <a:pt x="213377" y="494170"/>
                  </a:lnTo>
                  <a:lnTo>
                    <a:pt x="234715" y="494170"/>
                  </a:lnTo>
                  <a:lnTo>
                    <a:pt x="256052" y="494170"/>
                  </a:lnTo>
                  <a:lnTo>
                    <a:pt x="277390" y="494170"/>
                  </a:lnTo>
                  <a:lnTo>
                    <a:pt x="298728" y="494169"/>
                  </a:lnTo>
                  <a:lnTo>
                    <a:pt x="320065" y="494169"/>
                  </a:lnTo>
                  <a:lnTo>
                    <a:pt x="341403" y="494169"/>
                  </a:lnTo>
                  <a:lnTo>
                    <a:pt x="362741" y="494169"/>
                  </a:lnTo>
                  <a:lnTo>
                    <a:pt x="384079" y="494169"/>
                  </a:lnTo>
                  <a:lnTo>
                    <a:pt x="405416" y="494169"/>
                  </a:lnTo>
                  <a:lnTo>
                    <a:pt x="426754" y="494169"/>
                  </a:lnTo>
                  <a:lnTo>
                    <a:pt x="448092" y="494169"/>
                  </a:lnTo>
                  <a:lnTo>
                    <a:pt x="469430" y="494169"/>
                  </a:lnTo>
                  <a:lnTo>
                    <a:pt x="490767" y="494168"/>
                  </a:lnTo>
                  <a:lnTo>
                    <a:pt x="512105" y="494168"/>
                  </a:lnTo>
                  <a:lnTo>
                    <a:pt x="533443" y="494168"/>
                  </a:lnTo>
                  <a:lnTo>
                    <a:pt x="554780" y="494168"/>
                  </a:lnTo>
                  <a:lnTo>
                    <a:pt x="576118" y="494168"/>
                  </a:lnTo>
                  <a:lnTo>
                    <a:pt x="597456" y="494167"/>
                  </a:lnTo>
                  <a:lnTo>
                    <a:pt x="618794" y="494167"/>
                  </a:lnTo>
                  <a:lnTo>
                    <a:pt x="640131" y="494167"/>
                  </a:lnTo>
                  <a:lnTo>
                    <a:pt x="661469" y="494167"/>
                  </a:lnTo>
                  <a:lnTo>
                    <a:pt x="682807" y="494166"/>
                  </a:lnTo>
                  <a:lnTo>
                    <a:pt x="704145" y="494166"/>
                  </a:lnTo>
                  <a:lnTo>
                    <a:pt x="725482" y="494165"/>
                  </a:lnTo>
                  <a:lnTo>
                    <a:pt x="746820" y="494165"/>
                  </a:lnTo>
                  <a:lnTo>
                    <a:pt x="768158" y="494165"/>
                  </a:lnTo>
                  <a:lnTo>
                    <a:pt x="789495" y="494164"/>
                  </a:lnTo>
                  <a:lnTo>
                    <a:pt x="810833" y="494164"/>
                  </a:lnTo>
                  <a:lnTo>
                    <a:pt x="832171" y="494163"/>
                  </a:lnTo>
                  <a:lnTo>
                    <a:pt x="853509" y="494162"/>
                  </a:lnTo>
                  <a:lnTo>
                    <a:pt x="874846" y="494162"/>
                  </a:lnTo>
                  <a:lnTo>
                    <a:pt x="896184" y="494161"/>
                  </a:lnTo>
                  <a:lnTo>
                    <a:pt x="917522" y="494160"/>
                  </a:lnTo>
                  <a:lnTo>
                    <a:pt x="938860" y="494159"/>
                  </a:lnTo>
                  <a:lnTo>
                    <a:pt x="960197" y="494158"/>
                  </a:lnTo>
                  <a:lnTo>
                    <a:pt x="981535" y="494157"/>
                  </a:lnTo>
                  <a:lnTo>
                    <a:pt x="1002873" y="494156"/>
                  </a:lnTo>
                  <a:lnTo>
                    <a:pt x="1024210" y="494155"/>
                  </a:lnTo>
                  <a:lnTo>
                    <a:pt x="1045548" y="494154"/>
                  </a:lnTo>
                  <a:lnTo>
                    <a:pt x="1066886" y="494152"/>
                  </a:lnTo>
                  <a:lnTo>
                    <a:pt x="1088224" y="494151"/>
                  </a:lnTo>
                  <a:lnTo>
                    <a:pt x="1109561" y="494149"/>
                  </a:lnTo>
                  <a:lnTo>
                    <a:pt x="1130899" y="494147"/>
                  </a:lnTo>
                  <a:lnTo>
                    <a:pt x="1152237" y="494145"/>
                  </a:lnTo>
                  <a:lnTo>
                    <a:pt x="1173575" y="494143"/>
                  </a:lnTo>
                  <a:lnTo>
                    <a:pt x="1194912" y="494141"/>
                  </a:lnTo>
                  <a:lnTo>
                    <a:pt x="1216250" y="494138"/>
                  </a:lnTo>
                  <a:lnTo>
                    <a:pt x="1237588" y="494135"/>
                  </a:lnTo>
                  <a:lnTo>
                    <a:pt x="1258925" y="494132"/>
                  </a:lnTo>
                  <a:lnTo>
                    <a:pt x="1280263" y="494129"/>
                  </a:lnTo>
                  <a:lnTo>
                    <a:pt x="1301601" y="494126"/>
                  </a:lnTo>
                  <a:lnTo>
                    <a:pt x="1322939" y="494122"/>
                  </a:lnTo>
                  <a:lnTo>
                    <a:pt x="1344276" y="494118"/>
                  </a:lnTo>
                  <a:lnTo>
                    <a:pt x="1365614" y="494113"/>
                  </a:lnTo>
                  <a:lnTo>
                    <a:pt x="1386952" y="494108"/>
                  </a:lnTo>
                  <a:lnTo>
                    <a:pt x="1408290" y="494103"/>
                  </a:lnTo>
                  <a:lnTo>
                    <a:pt x="1429627" y="494097"/>
                  </a:lnTo>
                  <a:lnTo>
                    <a:pt x="1450965" y="494091"/>
                  </a:lnTo>
                  <a:lnTo>
                    <a:pt x="1472303" y="494084"/>
                  </a:lnTo>
                  <a:lnTo>
                    <a:pt x="1493640" y="494077"/>
                  </a:lnTo>
                  <a:lnTo>
                    <a:pt x="1514978" y="494069"/>
                  </a:lnTo>
                  <a:lnTo>
                    <a:pt x="1536316" y="494060"/>
                  </a:lnTo>
                  <a:lnTo>
                    <a:pt x="1557654" y="494050"/>
                  </a:lnTo>
                  <a:lnTo>
                    <a:pt x="1578991" y="494040"/>
                  </a:lnTo>
                  <a:lnTo>
                    <a:pt x="1600329" y="494029"/>
                  </a:lnTo>
                  <a:lnTo>
                    <a:pt x="1621667" y="494017"/>
                  </a:lnTo>
                  <a:lnTo>
                    <a:pt x="1643005" y="494004"/>
                  </a:lnTo>
                  <a:lnTo>
                    <a:pt x="1664342" y="493989"/>
                  </a:lnTo>
                  <a:lnTo>
                    <a:pt x="1685680" y="493974"/>
                  </a:lnTo>
                  <a:lnTo>
                    <a:pt x="1707018" y="493957"/>
                  </a:lnTo>
                  <a:lnTo>
                    <a:pt x="1728355" y="493939"/>
                  </a:lnTo>
                  <a:lnTo>
                    <a:pt x="1749693" y="493919"/>
                  </a:lnTo>
                  <a:lnTo>
                    <a:pt x="1771031" y="493897"/>
                  </a:lnTo>
                  <a:lnTo>
                    <a:pt x="1792369" y="493874"/>
                  </a:lnTo>
                  <a:lnTo>
                    <a:pt x="1813706" y="493848"/>
                  </a:lnTo>
                  <a:lnTo>
                    <a:pt x="1835044" y="493820"/>
                  </a:lnTo>
                  <a:lnTo>
                    <a:pt x="1856382" y="493790"/>
                  </a:lnTo>
                  <a:lnTo>
                    <a:pt x="1877720" y="493758"/>
                  </a:lnTo>
                  <a:lnTo>
                    <a:pt x="1899057" y="493722"/>
                  </a:lnTo>
                  <a:lnTo>
                    <a:pt x="1920395" y="493683"/>
                  </a:lnTo>
                  <a:lnTo>
                    <a:pt x="1941733" y="493641"/>
                  </a:lnTo>
                  <a:lnTo>
                    <a:pt x="1963070" y="493596"/>
                  </a:lnTo>
                  <a:lnTo>
                    <a:pt x="1984408" y="493546"/>
                  </a:lnTo>
                  <a:lnTo>
                    <a:pt x="2005746" y="493492"/>
                  </a:lnTo>
                  <a:lnTo>
                    <a:pt x="2027084" y="493433"/>
                  </a:lnTo>
                  <a:lnTo>
                    <a:pt x="2048421" y="493369"/>
                  </a:lnTo>
                  <a:lnTo>
                    <a:pt x="2069759" y="493300"/>
                  </a:lnTo>
                  <a:lnTo>
                    <a:pt x="2091097" y="493224"/>
                  </a:lnTo>
                  <a:lnTo>
                    <a:pt x="2112435" y="493142"/>
                  </a:lnTo>
                  <a:lnTo>
                    <a:pt x="2133772" y="493053"/>
                  </a:lnTo>
                  <a:lnTo>
                    <a:pt x="2155110" y="492956"/>
                  </a:lnTo>
                  <a:lnTo>
                    <a:pt x="2176448" y="492851"/>
                  </a:lnTo>
                  <a:lnTo>
                    <a:pt x="2197785" y="492736"/>
                  </a:lnTo>
                  <a:lnTo>
                    <a:pt x="2219123" y="492611"/>
                  </a:lnTo>
                  <a:lnTo>
                    <a:pt x="2240461" y="492475"/>
                  </a:lnTo>
                  <a:lnTo>
                    <a:pt x="2261799" y="492327"/>
                  </a:lnTo>
                  <a:lnTo>
                    <a:pt x="2283136" y="492167"/>
                  </a:lnTo>
                  <a:lnTo>
                    <a:pt x="2304474" y="491992"/>
                  </a:lnTo>
                  <a:lnTo>
                    <a:pt x="2325812" y="491802"/>
                  </a:lnTo>
                  <a:lnTo>
                    <a:pt x="2347150" y="491595"/>
                  </a:lnTo>
                  <a:lnTo>
                    <a:pt x="2368487" y="491369"/>
                  </a:lnTo>
                  <a:lnTo>
                    <a:pt x="2389825" y="491124"/>
                  </a:lnTo>
                  <a:lnTo>
                    <a:pt x="2411163" y="490858"/>
                  </a:lnTo>
                  <a:lnTo>
                    <a:pt x="2432500" y="490568"/>
                  </a:lnTo>
                  <a:lnTo>
                    <a:pt x="2453838" y="490252"/>
                  </a:lnTo>
                  <a:lnTo>
                    <a:pt x="2475176" y="489908"/>
                  </a:lnTo>
                  <a:lnTo>
                    <a:pt x="2496514" y="489534"/>
                  </a:lnTo>
                  <a:lnTo>
                    <a:pt x="2517851" y="489128"/>
                  </a:lnTo>
                  <a:lnTo>
                    <a:pt x="2539189" y="488685"/>
                  </a:lnTo>
                  <a:lnTo>
                    <a:pt x="2560527" y="488203"/>
                  </a:lnTo>
                  <a:lnTo>
                    <a:pt x="2581865" y="487678"/>
                  </a:lnTo>
                  <a:lnTo>
                    <a:pt x="2603202" y="487108"/>
                  </a:lnTo>
                  <a:lnTo>
                    <a:pt x="2624540" y="486486"/>
                  </a:lnTo>
                  <a:lnTo>
                    <a:pt x="2645878" y="485810"/>
                  </a:lnTo>
                  <a:lnTo>
                    <a:pt x="2667215" y="485075"/>
                  </a:lnTo>
                  <a:lnTo>
                    <a:pt x="2688553" y="484274"/>
                  </a:lnTo>
                  <a:lnTo>
                    <a:pt x="2709891" y="483403"/>
                  </a:lnTo>
                  <a:lnTo>
                    <a:pt x="2731229" y="482455"/>
                  </a:lnTo>
                  <a:lnTo>
                    <a:pt x="2752566" y="481424"/>
                  </a:lnTo>
                  <a:lnTo>
                    <a:pt x="2773904" y="480302"/>
                  </a:lnTo>
                  <a:lnTo>
                    <a:pt x="2795242" y="479082"/>
                  </a:lnTo>
                  <a:lnTo>
                    <a:pt x="2816580" y="477754"/>
                  </a:lnTo>
                  <a:lnTo>
                    <a:pt x="2837917" y="476311"/>
                  </a:lnTo>
                  <a:lnTo>
                    <a:pt x="2859255" y="474741"/>
                  </a:lnTo>
                  <a:lnTo>
                    <a:pt x="2880593" y="473035"/>
                  </a:lnTo>
                  <a:lnTo>
                    <a:pt x="2901931" y="471181"/>
                  </a:lnTo>
                  <a:lnTo>
                    <a:pt x="2923268" y="469165"/>
                  </a:lnTo>
                  <a:lnTo>
                    <a:pt x="2944606" y="466976"/>
                  </a:lnTo>
                  <a:lnTo>
                    <a:pt x="2965944" y="464598"/>
                  </a:lnTo>
                  <a:lnTo>
                    <a:pt x="2987281" y="462016"/>
                  </a:lnTo>
                  <a:lnTo>
                    <a:pt x="3008619" y="459214"/>
                  </a:lnTo>
                  <a:lnTo>
                    <a:pt x="3029957" y="456174"/>
                  </a:lnTo>
                  <a:lnTo>
                    <a:pt x="3051295" y="452877"/>
                  </a:lnTo>
                  <a:lnTo>
                    <a:pt x="3072632" y="449303"/>
                  </a:lnTo>
                  <a:lnTo>
                    <a:pt x="3093970" y="445431"/>
                  </a:lnTo>
                  <a:lnTo>
                    <a:pt x="3115308" y="441239"/>
                  </a:lnTo>
                  <a:lnTo>
                    <a:pt x="3136646" y="436702"/>
                  </a:lnTo>
                  <a:lnTo>
                    <a:pt x="3157983" y="431796"/>
                  </a:lnTo>
                  <a:lnTo>
                    <a:pt x="3179321" y="426495"/>
                  </a:lnTo>
                  <a:lnTo>
                    <a:pt x="3200659" y="420771"/>
                  </a:lnTo>
                  <a:lnTo>
                    <a:pt x="3221996" y="414596"/>
                  </a:lnTo>
                  <a:lnTo>
                    <a:pt x="3243334" y="407942"/>
                  </a:lnTo>
                  <a:lnTo>
                    <a:pt x="3264672" y="400778"/>
                  </a:lnTo>
                  <a:lnTo>
                    <a:pt x="3286010" y="393074"/>
                  </a:lnTo>
                  <a:lnTo>
                    <a:pt x="3307347" y="384800"/>
                  </a:lnTo>
                  <a:lnTo>
                    <a:pt x="3328685" y="375924"/>
                  </a:lnTo>
                  <a:lnTo>
                    <a:pt x="3350023" y="366417"/>
                  </a:lnTo>
                  <a:lnTo>
                    <a:pt x="3371361" y="356249"/>
                  </a:lnTo>
                  <a:lnTo>
                    <a:pt x="3392698" y="345392"/>
                  </a:lnTo>
                  <a:lnTo>
                    <a:pt x="3414036" y="333820"/>
                  </a:lnTo>
                  <a:lnTo>
                    <a:pt x="3435374" y="321509"/>
                  </a:lnTo>
                  <a:lnTo>
                    <a:pt x="3456711" y="308437"/>
                  </a:lnTo>
                  <a:lnTo>
                    <a:pt x="3478049" y="294587"/>
                  </a:lnTo>
                  <a:lnTo>
                    <a:pt x="3499387" y="279947"/>
                  </a:lnTo>
                  <a:lnTo>
                    <a:pt x="3520725" y="264508"/>
                  </a:lnTo>
                  <a:lnTo>
                    <a:pt x="3542062" y="248267"/>
                  </a:lnTo>
                  <a:lnTo>
                    <a:pt x="3563400" y="231229"/>
                  </a:lnTo>
                  <a:lnTo>
                    <a:pt x="3584738" y="213405"/>
                  </a:lnTo>
                  <a:lnTo>
                    <a:pt x="3606076" y="194813"/>
                  </a:lnTo>
                  <a:lnTo>
                    <a:pt x="3627413" y="175479"/>
                  </a:lnTo>
                  <a:lnTo>
                    <a:pt x="3648751" y="155439"/>
                  </a:lnTo>
                  <a:lnTo>
                    <a:pt x="3670089" y="134735"/>
                  </a:lnTo>
                  <a:lnTo>
                    <a:pt x="3691426" y="113420"/>
                  </a:lnTo>
                  <a:lnTo>
                    <a:pt x="3712764" y="91552"/>
                  </a:lnTo>
                  <a:lnTo>
                    <a:pt x="3734102" y="69198"/>
                  </a:lnTo>
                  <a:lnTo>
                    <a:pt x="3755440" y="46434"/>
                  </a:lnTo>
                  <a:lnTo>
                    <a:pt x="3776777" y="23339"/>
                  </a:lnTo>
                  <a:lnTo>
                    <a:pt x="3798115" y="0"/>
                  </a:lnTo>
                  <a:lnTo>
                    <a:pt x="37981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19" name="pl1119"/>
            <p:cNvSpPr/>
            <p:nvPr/>
          </p:nvSpPr>
          <p:spPr>
            <a:xfrm>
              <a:off x="4912117" y="8312176"/>
              <a:ext cx="3798115" cy="256474"/>
            </a:xfrm>
            <a:custGeom>
              <a:avLst/>
              <a:pathLst>
                <a:path w="3798115" h="256474">
                  <a:moveTo>
                    <a:pt x="3798115" y="0"/>
                  </a:moveTo>
                  <a:lnTo>
                    <a:pt x="3798115" y="0"/>
                  </a:lnTo>
                  <a:lnTo>
                    <a:pt x="3776777" y="15764"/>
                  </a:lnTo>
                  <a:lnTo>
                    <a:pt x="3755440" y="30841"/>
                  </a:lnTo>
                  <a:lnTo>
                    <a:pt x="3734102" y="45225"/>
                  </a:lnTo>
                  <a:lnTo>
                    <a:pt x="3712764" y="58917"/>
                  </a:lnTo>
                  <a:lnTo>
                    <a:pt x="3691426" y="71923"/>
                  </a:lnTo>
                  <a:lnTo>
                    <a:pt x="3670089" y="84252"/>
                  </a:lnTo>
                  <a:lnTo>
                    <a:pt x="3648751" y="95915"/>
                  </a:lnTo>
                  <a:lnTo>
                    <a:pt x="3627413" y="106928"/>
                  </a:lnTo>
                  <a:lnTo>
                    <a:pt x="3606076" y="117310"/>
                  </a:lnTo>
                  <a:lnTo>
                    <a:pt x="3584738" y="127080"/>
                  </a:lnTo>
                  <a:lnTo>
                    <a:pt x="3563400" y="136259"/>
                  </a:lnTo>
                  <a:lnTo>
                    <a:pt x="3542062" y="144872"/>
                  </a:lnTo>
                  <a:lnTo>
                    <a:pt x="3520725" y="152941"/>
                  </a:lnTo>
                  <a:lnTo>
                    <a:pt x="3499387" y="160491"/>
                  </a:lnTo>
                  <a:lnTo>
                    <a:pt x="3478049" y="167546"/>
                  </a:lnTo>
                  <a:lnTo>
                    <a:pt x="3456711" y="174132"/>
                  </a:lnTo>
                  <a:lnTo>
                    <a:pt x="3435374" y="180273"/>
                  </a:lnTo>
                  <a:lnTo>
                    <a:pt x="3414036" y="185994"/>
                  </a:lnTo>
                  <a:lnTo>
                    <a:pt x="3392698" y="191317"/>
                  </a:lnTo>
                  <a:lnTo>
                    <a:pt x="3371361" y="196266"/>
                  </a:lnTo>
                  <a:lnTo>
                    <a:pt x="3350023" y="200865"/>
                  </a:lnTo>
                  <a:lnTo>
                    <a:pt x="3328685" y="205133"/>
                  </a:lnTo>
                  <a:lnTo>
                    <a:pt x="3307347" y="209092"/>
                  </a:lnTo>
                  <a:lnTo>
                    <a:pt x="3286010" y="212762"/>
                  </a:lnTo>
                  <a:lnTo>
                    <a:pt x="3264672" y="216162"/>
                  </a:lnTo>
                  <a:lnTo>
                    <a:pt x="3243334" y="219310"/>
                  </a:lnTo>
                  <a:lnTo>
                    <a:pt x="3221996" y="222222"/>
                  </a:lnTo>
                  <a:lnTo>
                    <a:pt x="3200659" y="224916"/>
                  </a:lnTo>
                  <a:lnTo>
                    <a:pt x="3179321" y="227406"/>
                  </a:lnTo>
                  <a:lnTo>
                    <a:pt x="3157983" y="229706"/>
                  </a:lnTo>
                  <a:lnTo>
                    <a:pt x="3136646" y="231830"/>
                  </a:lnTo>
                  <a:lnTo>
                    <a:pt x="3115308" y="233792"/>
                  </a:lnTo>
                  <a:lnTo>
                    <a:pt x="3093970" y="235601"/>
                  </a:lnTo>
                  <a:lnTo>
                    <a:pt x="3072632" y="237271"/>
                  </a:lnTo>
                  <a:lnTo>
                    <a:pt x="3051295" y="238811"/>
                  </a:lnTo>
                  <a:lnTo>
                    <a:pt x="3029957" y="240230"/>
                  </a:lnTo>
                  <a:lnTo>
                    <a:pt x="3008619" y="241538"/>
                  </a:lnTo>
                  <a:lnTo>
                    <a:pt x="2987281" y="242743"/>
                  </a:lnTo>
                  <a:lnTo>
                    <a:pt x="2965944" y="243853"/>
                  </a:lnTo>
                  <a:lnTo>
                    <a:pt x="2944606" y="244875"/>
                  </a:lnTo>
                  <a:lnTo>
                    <a:pt x="2923268" y="245816"/>
                  </a:lnTo>
                  <a:lnTo>
                    <a:pt x="2901931" y="246683"/>
                  </a:lnTo>
                  <a:lnTo>
                    <a:pt x="2880593" y="247480"/>
                  </a:lnTo>
                  <a:lnTo>
                    <a:pt x="2859255" y="248213"/>
                  </a:lnTo>
                  <a:lnTo>
                    <a:pt x="2837917" y="248888"/>
                  </a:lnTo>
                  <a:lnTo>
                    <a:pt x="2816580" y="249508"/>
                  </a:lnTo>
                  <a:lnTo>
                    <a:pt x="2795242" y="250079"/>
                  </a:lnTo>
                  <a:lnTo>
                    <a:pt x="2773904" y="250603"/>
                  </a:lnTo>
                  <a:lnTo>
                    <a:pt x="2752566" y="251085"/>
                  </a:lnTo>
                  <a:lnTo>
                    <a:pt x="2731229" y="251528"/>
                  </a:lnTo>
                  <a:lnTo>
                    <a:pt x="2709891" y="251935"/>
                  </a:lnTo>
                  <a:lnTo>
                    <a:pt x="2688553" y="252310"/>
                  </a:lnTo>
                  <a:lnTo>
                    <a:pt x="2667215" y="252653"/>
                  </a:lnTo>
                  <a:lnTo>
                    <a:pt x="2645878" y="252969"/>
                  </a:lnTo>
                  <a:lnTo>
                    <a:pt x="2624540" y="253259"/>
                  </a:lnTo>
                  <a:lnTo>
                    <a:pt x="2603202" y="253525"/>
                  </a:lnTo>
                  <a:lnTo>
                    <a:pt x="2581865" y="253770"/>
                  </a:lnTo>
                  <a:lnTo>
                    <a:pt x="2560527" y="253994"/>
                  </a:lnTo>
                  <a:lnTo>
                    <a:pt x="2539189" y="254200"/>
                  </a:lnTo>
                  <a:lnTo>
                    <a:pt x="2517851" y="254389"/>
                  </a:lnTo>
                  <a:lnTo>
                    <a:pt x="2496514" y="254563"/>
                  </a:lnTo>
                  <a:lnTo>
                    <a:pt x="2475176" y="254722"/>
                  </a:lnTo>
                  <a:lnTo>
                    <a:pt x="2453838" y="254868"/>
                  </a:lnTo>
                  <a:lnTo>
                    <a:pt x="2432500" y="255002"/>
                  </a:lnTo>
                  <a:lnTo>
                    <a:pt x="2411163" y="255125"/>
                  </a:lnTo>
                  <a:lnTo>
                    <a:pt x="2389825" y="255238"/>
                  </a:lnTo>
                  <a:lnTo>
                    <a:pt x="2368487" y="255341"/>
                  </a:lnTo>
                  <a:lnTo>
                    <a:pt x="2347150" y="255436"/>
                  </a:lnTo>
                  <a:lnTo>
                    <a:pt x="2325812" y="255523"/>
                  </a:lnTo>
                  <a:lnTo>
                    <a:pt x="2304474" y="255603"/>
                  </a:lnTo>
                  <a:lnTo>
                    <a:pt x="2283136" y="255676"/>
                  </a:lnTo>
                  <a:lnTo>
                    <a:pt x="2261799" y="255743"/>
                  </a:lnTo>
                  <a:lnTo>
                    <a:pt x="2240461" y="255805"/>
                  </a:lnTo>
                  <a:lnTo>
                    <a:pt x="2219123" y="255861"/>
                  </a:lnTo>
                  <a:lnTo>
                    <a:pt x="2197785" y="255913"/>
                  </a:lnTo>
                  <a:lnTo>
                    <a:pt x="2176448" y="255960"/>
                  </a:lnTo>
                  <a:lnTo>
                    <a:pt x="2155110" y="256003"/>
                  </a:lnTo>
                  <a:lnTo>
                    <a:pt x="2133772" y="256043"/>
                  </a:lnTo>
                  <a:lnTo>
                    <a:pt x="2112435" y="256080"/>
                  </a:lnTo>
                  <a:lnTo>
                    <a:pt x="2091097" y="256113"/>
                  </a:lnTo>
                  <a:lnTo>
                    <a:pt x="2069759" y="256143"/>
                  </a:lnTo>
                  <a:lnTo>
                    <a:pt x="2048421" y="256171"/>
                  </a:lnTo>
                  <a:lnTo>
                    <a:pt x="2027084" y="256197"/>
                  </a:lnTo>
                  <a:lnTo>
                    <a:pt x="2005746" y="256221"/>
                  </a:lnTo>
                  <a:lnTo>
                    <a:pt x="1984408" y="256242"/>
                  </a:lnTo>
                  <a:lnTo>
                    <a:pt x="1963070" y="256262"/>
                  </a:lnTo>
                  <a:lnTo>
                    <a:pt x="1941733" y="256280"/>
                  </a:lnTo>
                  <a:lnTo>
                    <a:pt x="1920395" y="256296"/>
                  </a:lnTo>
                  <a:lnTo>
                    <a:pt x="1899057" y="256311"/>
                  </a:lnTo>
                  <a:lnTo>
                    <a:pt x="1877720" y="256325"/>
                  </a:lnTo>
                  <a:lnTo>
                    <a:pt x="1856382" y="256338"/>
                  </a:lnTo>
                  <a:lnTo>
                    <a:pt x="1835044" y="256350"/>
                  </a:lnTo>
                  <a:lnTo>
                    <a:pt x="1813706" y="256360"/>
                  </a:lnTo>
                  <a:lnTo>
                    <a:pt x="1792369" y="256370"/>
                  </a:lnTo>
                  <a:lnTo>
                    <a:pt x="1771031" y="256379"/>
                  </a:lnTo>
                  <a:lnTo>
                    <a:pt x="1749693" y="256387"/>
                  </a:lnTo>
                  <a:lnTo>
                    <a:pt x="1728355" y="256394"/>
                  </a:lnTo>
                  <a:lnTo>
                    <a:pt x="1707018" y="256401"/>
                  </a:lnTo>
                  <a:lnTo>
                    <a:pt x="1685680" y="256408"/>
                  </a:lnTo>
                  <a:lnTo>
                    <a:pt x="1664342" y="256413"/>
                  </a:lnTo>
                  <a:lnTo>
                    <a:pt x="1643005" y="256418"/>
                  </a:lnTo>
                  <a:lnTo>
                    <a:pt x="1621667" y="256423"/>
                  </a:lnTo>
                  <a:lnTo>
                    <a:pt x="1600329" y="256428"/>
                  </a:lnTo>
                  <a:lnTo>
                    <a:pt x="1578991" y="256432"/>
                  </a:lnTo>
                  <a:lnTo>
                    <a:pt x="1557654" y="256435"/>
                  </a:lnTo>
                  <a:lnTo>
                    <a:pt x="1536316" y="256439"/>
                  </a:lnTo>
                  <a:lnTo>
                    <a:pt x="1514978" y="256442"/>
                  </a:lnTo>
                  <a:lnTo>
                    <a:pt x="1493640" y="256445"/>
                  </a:lnTo>
                  <a:lnTo>
                    <a:pt x="1472303" y="256447"/>
                  </a:lnTo>
                  <a:lnTo>
                    <a:pt x="1450965" y="256449"/>
                  </a:lnTo>
                  <a:lnTo>
                    <a:pt x="1429627" y="256452"/>
                  </a:lnTo>
                  <a:lnTo>
                    <a:pt x="1408290" y="256454"/>
                  </a:lnTo>
                  <a:lnTo>
                    <a:pt x="1386952" y="256455"/>
                  </a:lnTo>
                  <a:lnTo>
                    <a:pt x="1365614" y="256457"/>
                  </a:lnTo>
                  <a:lnTo>
                    <a:pt x="1344276" y="256458"/>
                  </a:lnTo>
                  <a:lnTo>
                    <a:pt x="1322939" y="256460"/>
                  </a:lnTo>
                  <a:lnTo>
                    <a:pt x="1301601" y="256461"/>
                  </a:lnTo>
                  <a:lnTo>
                    <a:pt x="1280263" y="256462"/>
                  </a:lnTo>
                  <a:lnTo>
                    <a:pt x="1258925" y="256463"/>
                  </a:lnTo>
                  <a:lnTo>
                    <a:pt x="1237588" y="256464"/>
                  </a:lnTo>
                  <a:lnTo>
                    <a:pt x="1216250" y="256465"/>
                  </a:lnTo>
                  <a:lnTo>
                    <a:pt x="1194912" y="256466"/>
                  </a:lnTo>
                  <a:lnTo>
                    <a:pt x="1173575" y="256467"/>
                  </a:lnTo>
                  <a:lnTo>
                    <a:pt x="1152237" y="256467"/>
                  </a:lnTo>
                  <a:lnTo>
                    <a:pt x="1130899" y="256468"/>
                  </a:lnTo>
                  <a:lnTo>
                    <a:pt x="1109561" y="256468"/>
                  </a:lnTo>
                  <a:lnTo>
                    <a:pt x="1088224" y="256469"/>
                  </a:lnTo>
                  <a:lnTo>
                    <a:pt x="1066886" y="256469"/>
                  </a:lnTo>
                  <a:lnTo>
                    <a:pt x="1045548" y="256470"/>
                  </a:lnTo>
                  <a:lnTo>
                    <a:pt x="1024210" y="256470"/>
                  </a:lnTo>
                  <a:lnTo>
                    <a:pt x="1002873" y="256471"/>
                  </a:lnTo>
                  <a:lnTo>
                    <a:pt x="981535" y="256471"/>
                  </a:lnTo>
                  <a:lnTo>
                    <a:pt x="960197" y="256471"/>
                  </a:lnTo>
                  <a:lnTo>
                    <a:pt x="938860" y="256472"/>
                  </a:lnTo>
                  <a:lnTo>
                    <a:pt x="917522" y="256472"/>
                  </a:lnTo>
                  <a:lnTo>
                    <a:pt x="896184" y="256472"/>
                  </a:lnTo>
                  <a:lnTo>
                    <a:pt x="874846" y="256472"/>
                  </a:lnTo>
                  <a:lnTo>
                    <a:pt x="853509" y="256472"/>
                  </a:lnTo>
                  <a:lnTo>
                    <a:pt x="832171" y="256473"/>
                  </a:lnTo>
                  <a:lnTo>
                    <a:pt x="810833" y="256473"/>
                  </a:lnTo>
                  <a:lnTo>
                    <a:pt x="789495" y="256473"/>
                  </a:lnTo>
                  <a:lnTo>
                    <a:pt x="768158" y="256473"/>
                  </a:lnTo>
                  <a:lnTo>
                    <a:pt x="746820" y="256473"/>
                  </a:lnTo>
                  <a:lnTo>
                    <a:pt x="725482" y="256473"/>
                  </a:lnTo>
                  <a:lnTo>
                    <a:pt x="704145" y="256473"/>
                  </a:lnTo>
                  <a:lnTo>
                    <a:pt x="682807" y="256473"/>
                  </a:lnTo>
                  <a:lnTo>
                    <a:pt x="661469" y="256474"/>
                  </a:lnTo>
                  <a:lnTo>
                    <a:pt x="640131" y="256474"/>
                  </a:lnTo>
                  <a:lnTo>
                    <a:pt x="618794" y="256474"/>
                  </a:lnTo>
                  <a:lnTo>
                    <a:pt x="597456" y="256474"/>
                  </a:lnTo>
                  <a:lnTo>
                    <a:pt x="576118" y="256474"/>
                  </a:lnTo>
                  <a:lnTo>
                    <a:pt x="554780" y="256474"/>
                  </a:lnTo>
                  <a:lnTo>
                    <a:pt x="533443" y="256474"/>
                  </a:lnTo>
                  <a:lnTo>
                    <a:pt x="512105" y="256474"/>
                  </a:lnTo>
                  <a:lnTo>
                    <a:pt x="490767" y="256474"/>
                  </a:lnTo>
                  <a:lnTo>
                    <a:pt x="469430" y="256474"/>
                  </a:lnTo>
                  <a:lnTo>
                    <a:pt x="448092" y="256474"/>
                  </a:lnTo>
                  <a:lnTo>
                    <a:pt x="426754" y="256474"/>
                  </a:lnTo>
                  <a:lnTo>
                    <a:pt x="405416" y="256474"/>
                  </a:lnTo>
                  <a:lnTo>
                    <a:pt x="384079" y="256474"/>
                  </a:lnTo>
                  <a:lnTo>
                    <a:pt x="362741" y="256474"/>
                  </a:lnTo>
                  <a:lnTo>
                    <a:pt x="341403" y="256474"/>
                  </a:lnTo>
                  <a:lnTo>
                    <a:pt x="320065" y="256474"/>
                  </a:lnTo>
                  <a:lnTo>
                    <a:pt x="298728" y="256474"/>
                  </a:lnTo>
                  <a:lnTo>
                    <a:pt x="277390" y="256474"/>
                  </a:lnTo>
                  <a:lnTo>
                    <a:pt x="256052" y="256474"/>
                  </a:lnTo>
                  <a:lnTo>
                    <a:pt x="234715" y="256474"/>
                  </a:lnTo>
                  <a:lnTo>
                    <a:pt x="213377" y="256474"/>
                  </a:lnTo>
                  <a:lnTo>
                    <a:pt x="192039" y="256474"/>
                  </a:lnTo>
                  <a:lnTo>
                    <a:pt x="170701" y="256474"/>
                  </a:lnTo>
                  <a:lnTo>
                    <a:pt x="149364" y="256474"/>
                  </a:lnTo>
                  <a:lnTo>
                    <a:pt x="128026" y="256474"/>
                  </a:lnTo>
                  <a:lnTo>
                    <a:pt x="106688" y="256474"/>
                  </a:lnTo>
                  <a:lnTo>
                    <a:pt x="85350" y="256474"/>
                  </a:lnTo>
                  <a:lnTo>
                    <a:pt x="64013" y="256474"/>
                  </a:lnTo>
                  <a:lnTo>
                    <a:pt x="42675" y="256474"/>
                  </a:lnTo>
                  <a:lnTo>
                    <a:pt x="21337" y="256474"/>
                  </a:lnTo>
                  <a:lnTo>
                    <a:pt x="0" y="25647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20" name="pl1120"/>
            <p:cNvSpPr/>
            <p:nvPr/>
          </p:nvSpPr>
          <p:spPr>
            <a:xfrm>
              <a:off x="4912117" y="8025793"/>
              <a:ext cx="3798115" cy="542858"/>
            </a:xfrm>
            <a:custGeom>
              <a:avLst/>
              <a:pathLst>
                <a:path w="3798115" h="542858">
                  <a:moveTo>
                    <a:pt x="0" y="542858"/>
                  </a:moveTo>
                  <a:lnTo>
                    <a:pt x="21337" y="542858"/>
                  </a:lnTo>
                  <a:lnTo>
                    <a:pt x="42675" y="542857"/>
                  </a:lnTo>
                  <a:lnTo>
                    <a:pt x="64013" y="542857"/>
                  </a:lnTo>
                  <a:lnTo>
                    <a:pt x="85350" y="542857"/>
                  </a:lnTo>
                  <a:lnTo>
                    <a:pt x="106688" y="542857"/>
                  </a:lnTo>
                  <a:lnTo>
                    <a:pt x="128026" y="542857"/>
                  </a:lnTo>
                  <a:lnTo>
                    <a:pt x="149364" y="542857"/>
                  </a:lnTo>
                  <a:lnTo>
                    <a:pt x="170701" y="542857"/>
                  </a:lnTo>
                  <a:lnTo>
                    <a:pt x="192039" y="542857"/>
                  </a:lnTo>
                  <a:lnTo>
                    <a:pt x="213377" y="542857"/>
                  </a:lnTo>
                  <a:lnTo>
                    <a:pt x="234715" y="542857"/>
                  </a:lnTo>
                  <a:lnTo>
                    <a:pt x="256052" y="542857"/>
                  </a:lnTo>
                  <a:lnTo>
                    <a:pt x="277390" y="542857"/>
                  </a:lnTo>
                  <a:lnTo>
                    <a:pt x="298728" y="542857"/>
                  </a:lnTo>
                  <a:lnTo>
                    <a:pt x="320065" y="542857"/>
                  </a:lnTo>
                  <a:lnTo>
                    <a:pt x="341403" y="542857"/>
                  </a:lnTo>
                  <a:lnTo>
                    <a:pt x="362741" y="542857"/>
                  </a:lnTo>
                  <a:lnTo>
                    <a:pt x="384079" y="542857"/>
                  </a:lnTo>
                  <a:lnTo>
                    <a:pt x="405416" y="542856"/>
                  </a:lnTo>
                  <a:lnTo>
                    <a:pt x="426754" y="542856"/>
                  </a:lnTo>
                  <a:lnTo>
                    <a:pt x="448092" y="542856"/>
                  </a:lnTo>
                  <a:lnTo>
                    <a:pt x="469430" y="542856"/>
                  </a:lnTo>
                  <a:lnTo>
                    <a:pt x="490767" y="542856"/>
                  </a:lnTo>
                  <a:lnTo>
                    <a:pt x="512105" y="542856"/>
                  </a:lnTo>
                  <a:lnTo>
                    <a:pt x="533443" y="542856"/>
                  </a:lnTo>
                  <a:lnTo>
                    <a:pt x="554780" y="542855"/>
                  </a:lnTo>
                  <a:lnTo>
                    <a:pt x="576118" y="542855"/>
                  </a:lnTo>
                  <a:lnTo>
                    <a:pt x="597456" y="542855"/>
                  </a:lnTo>
                  <a:lnTo>
                    <a:pt x="618794" y="542855"/>
                  </a:lnTo>
                  <a:lnTo>
                    <a:pt x="640131" y="542854"/>
                  </a:lnTo>
                  <a:lnTo>
                    <a:pt x="661469" y="542854"/>
                  </a:lnTo>
                  <a:lnTo>
                    <a:pt x="682807" y="542854"/>
                  </a:lnTo>
                  <a:lnTo>
                    <a:pt x="704145" y="542853"/>
                  </a:lnTo>
                  <a:lnTo>
                    <a:pt x="725482" y="542853"/>
                  </a:lnTo>
                  <a:lnTo>
                    <a:pt x="746820" y="542853"/>
                  </a:lnTo>
                  <a:lnTo>
                    <a:pt x="768158" y="542852"/>
                  </a:lnTo>
                  <a:lnTo>
                    <a:pt x="789495" y="542852"/>
                  </a:lnTo>
                  <a:lnTo>
                    <a:pt x="810833" y="542851"/>
                  </a:lnTo>
                  <a:lnTo>
                    <a:pt x="832171" y="542850"/>
                  </a:lnTo>
                  <a:lnTo>
                    <a:pt x="853509" y="542850"/>
                  </a:lnTo>
                  <a:lnTo>
                    <a:pt x="874846" y="542849"/>
                  </a:lnTo>
                  <a:lnTo>
                    <a:pt x="896184" y="542848"/>
                  </a:lnTo>
                  <a:lnTo>
                    <a:pt x="917522" y="542847"/>
                  </a:lnTo>
                  <a:lnTo>
                    <a:pt x="938860" y="542846"/>
                  </a:lnTo>
                  <a:lnTo>
                    <a:pt x="960197" y="542845"/>
                  </a:lnTo>
                  <a:lnTo>
                    <a:pt x="981535" y="542844"/>
                  </a:lnTo>
                  <a:lnTo>
                    <a:pt x="1002873" y="542843"/>
                  </a:lnTo>
                  <a:lnTo>
                    <a:pt x="1024210" y="542842"/>
                  </a:lnTo>
                  <a:lnTo>
                    <a:pt x="1045548" y="542840"/>
                  </a:lnTo>
                  <a:lnTo>
                    <a:pt x="1066886" y="542839"/>
                  </a:lnTo>
                  <a:lnTo>
                    <a:pt x="1088224" y="542837"/>
                  </a:lnTo>
                  <a:lnTo>
                    <a:pt x="1109561" y="542835"/>
                  </a:lnTo>
                  <a:lnTo>
                    <a:pt x="1130899" y="542833"/>
                  </a:lnTo>
                  <a:lnTo>
                    <a:pt x="1152237" y="542831"/>
                  </a:lnTo>
                  <a:lnTo>
                    <a:pt x="1173575" y="542829"/>
                  </a:lnTo>
                  <a:lnTo>
                    <a:pt x="1194912" y="542826"/>
                  </a:lnTo>
                  <a:lnTo>
                    <a:pt x="1216250" y="542823"/>
                  </a:lnTo>
                  <a:lnTo>
                    <a:pt x="1237588" y="542820"/>
                  </a:lnTo>
                  <a:lnTo>
                    <a:pt x="1258925" y="542817"/>
                  </a:lnTo>
                  <a:lnTo>
                    <a:pt x="1280263" y="542813"/>
                  </a:lnTo>
                  <a:lnTo>
                    <a:pt x="1301601" y="542809"/>
                  </a:lnTo>
                  <a:lnTo>
                    <a:pt x="1322939" y="542805"/>
                  </a:lnTo>
                  <a:lnTo>
                    <a:pt x="1344276" y="542800"/>
                  </a:lnTo>
                  <a:lnTo>
                    <a:pt x="1365614" y="542795"/>
                  </a:lnTo>
                  <a:lnTo>
                    <a:pt x="1386952" y="542789"/>
                  </a:lnTo>
                  <a:lnTo>
                    <a:pt x="1408290" y="542783"/>
                  </a:lnTo>
                  <a:lnTo>
                    <a:pt x="1429627" y="542776"/>
                  </a:lnTo>
                  <a:lnTo>
                    <a:pt x="1450965" y="542769"/>
                  </a:lnTo>
                  <a:lnTo>
                    <a:pt x="1472303" y="542761"/>
                  </a:lnTo>
                  <a:lnTo>
                    <a:pt x="1493640" y="542752"/>
                  </a:lnTo>
                  <a:lnTo>
                    <a:pt x="1514978" y="542743"/>
                  </a:lnTo>
                  <a:lnTo>
                    <a:pt x="1536316" y="542733"/>
                  </a:lnTo>
                  <a:lnTo>
                    <a:pt x="1557654" y="542722"/>
                  </a:lnTo>
                  <a:lnTo>
                    <a:pt x="1578991" y="542709"/>
                  </a:lnTo>
                  <a:lnTo>
                    <a:pt x="1600329" y="542696"/>
                  </a:lnTo>
                  <a:lnTo>
                    <a:pt x="1621667" y="542682"/>
                  </a:lnTo>
                  <a:lnTo>
                    <a:pt x="1643005" y="542666"/>
                  </a:lnTo>
                  <a:lnTo>
                    <a:pt x="1664342" y="542649"/>
                  </a:lnTo>
                  <a:lnTo>
                    <a:pt x="1685680" y="542630"/>
                  </a:lnTo>
                  <a:lnTo>
                    <a:pt x="1707018" y="542610"/>
                  </a:lnTo>
                  <a:lnTo>
                    <a:pt x="1728355" y="542587"/>
                  </a:lnTo>
                  <a:lnTo>
                    <a:pt x="1749693" y="542563"/>
                  </a:lnTo>
                  <a:lnTo>
                    <a:pt x="1771031" y="542537"/>
                  </a:lnTo>
                  <a:lnTo>
                    <a:pt x="1792369" y="542508"/>
                  </a:lnTo>
                  <a:lnTo>
                    <a:pt x="1813706" y="542477"/>
                  </a:lnTo>
                  <a:lnTo>
                    <a:pt x="1835044" y="542443"/>
                  </a:lnTo>
                  <a:lnTo>
                    <a:pt x="1856382" y="542405"/>
                  </a:lnTo>
                  <a:lnTo>
                    <a:pt x="1877720" y="542365"/>
                  </a:lnTo>
                  <a:lnTo>
                    <a:pt x="1899057" y="542321"/>
                  </a:lnTo>
                  <a:lnTo>
                    <a:pt x="1920395" y="542273"/>
                  </a:lnTo>
                  <a:lnTo>
                    <a:pt x="1941733" y="542220"/>
                  </a:lnTo>
                  <a:lnTo>
                    <a:pt x="1963070" y="542163"/>
                  </a:lnTo>
                  <a:lnTo>
                    <a:pt x="1984408" y="542101"/>
                  </a:lnTo>
                  <a:lnTo>
                    <a:pt x="2005746" y="542033"/>
                  </a:lnTo>
                  <a:lnTo>
                    <a:pt x="2027084" y="541959"/>
                  </a:lnTo>
                  <a:lnTo>
                    <a:pt x="2048421" y="541879"/>
                  </a:lnTo>
                  <a:lnTo>
                    <a:pt x="2069759" y="541792"/>
                  </a:lnTo>
                  <a:lnTo>
                    <a:pt x="2091097" y="541696"/>
                  </a:lnTo>
                  <a:lnTo>
                    <a:pt x="2112435" y="541592"/>
                  </a:lnTo>
                  <a:lnTo>
                    <a:pt x="2133772" y="541479"/>
                  </a:lnTo>
                  <a:lnTo>
                    <a:pt x="2155110" y="541356"/>
                  </a:lnTo>
                  <a:lnTo>
                    <a:pt x="2176448" y="541221"/>
                  </a:lnTo>
                  <a:lnTo>
                    <a:pt x="2197785" y="541075"/>
                  </a:lnTo>
                  <a:lnTo>
                    <a:pt x="2219123" y="540916"/>
                  </a:lnTo>
                  <a:lnTo>
                    <a:pt x="2240461" y="540742"/>
                  </a:lnTo>
                  <a:lnTo>
                    <a:pt x="2261799" y="540553"/>
                  </a:lnTo>
                  <a:lnTo>
                    <a:pt x="2283136" y="540347"/>
                  </a:lnTo>
                  <a:lnTo>
                    <a:pt x="2304474" y="540123"/>
                  </a:lnTo>
                  <a:lnTo>
                    <a:pt x="2325812" y="539878"/>
                  </a:lnTo>
                  <a:lnTo>
                    <a:pt x="2347150" y="539612"/>
                  </a:lnTo>
                  <a:lnTo>
                    <a:pt x="2368487" y="539323"/>
                  </a:lnTo>
                  <a:lnTo>
                    <a:pt x="2389825" y="539007"/>
                  </a:lnTo>
                  <a:lnTo>
                    <a:pt x="2411163" y="538664"/>
                  </a:lnTo>
                  <a:lnTo>
                    <a:pt x="2432500" y="538290"/>
                  </a:lnTo>
                  <a:lnTo>
                    <a:pt x="2453838" y="537882"/>
                  </a:lnTo>
                  <a:lnTo>
                    <a:pt x="2475176" y="537439"/>
                  </a:lnTo>
                  <a:lnTo>
                    <a:pt x="2496514" y="536956"/>
                  </a:lnTo>
                  <a:lnTo>
                    <a:pt x="2517851" y="536431"/>
                  </a:lnTo>
                  <a:lnTo>
                    <a:pt x="2539189" y="535859"/>
                  </a:lnTo>
                  <a:lnTo>
                    <a:pt x="2560527" y="535237"/>
                  </a:lnTo>
                  <a:lnTo>
                    <a:pt x="2581865" y="534559"/>
                  </a:lnTo>
                  <a:lnTo>
                    <a:pt x="2603202" y="533823"/>
                  </a:lnTo>
                  <a:lnTo>
                    <a:pt x="2624540" y="533021"/>
                  </a:lnTo>
                  <a:lnTo>
                    <a:pt x="2645878" y="532149"/>
                  </a:lnTo>
                  <a:lnTo>
                    <a:pt x="2667215" y="531200"/>
                  </a:lnTo>
                  <a:lnTo>
                    <a:pt x="2688553" y="530168"/>
                  </a:lnTo>
                  <a:lnTo>
                    <a:pt x="2709891" y="529046"/>
                  </a:lnTo>
                  <a:lnTo>
                    <a:pt x="2731229" y="527827"/>
                  </a:lnTo>
                  <a:lnTo>
                    <a:pt x="2752566" y="526501"/>
                  </a:lnTo>
                  <a:lnTo>
                    <a:pt x="2773904" y="525061"/>
                  </a:lnTo>
                  <a:lnTo>
                    <a:pt x="2795242" y="523496"/>
                  </a:lnTo>
                  <a:lnTo>
                    <a:pt x="2816580" y="521796"/>
                  </a:lnTo>
                  <a:lnTo>
                    <a:pt x="2837917" y="519951"/>
                  </a:lnTo>
                  <a:lnTo>
                    <a:pt x="2859255" y="517947"/>
                  </a:lnTo>
                  <a:lnTo>
                    <a:pt x="2880593" y="515773"/>
                  </a:lnTo>
                  <a:lnTo>
                    <a:pt x="2901931" y="513414"/>
                  </a:lnTo>
                  <a:lnTo>
                    <a:pt x="2923268" y="510856"/>
                  </a:lnTo>
                  <a:lnTo>
                    <a:pt x="2944606" y="508084"/>
                  </a:lnTo>
                  <a:lnTo>
                    <a:pt x="2965944" y="505080"/>
                  </a:lnTo>
                  <a:lnTo>
                    <a:pt x="2987281" y="501828"/>
                  </a:lnTo>
                  <a:lnTo>
                    <a:pt x="3008619" y="498307"/>
                  </a:lnTo>
                  <a:lnTo>
                    <a:pt x="3029957" y="494498"/>
                  </a:lnTo>
                  <a:lnTo>
                    <a:pt x="3051295" y="490381"/>
                  </a:lnTo>
                  <a:lnTo>
                    <a:pt x="3072632" y="485933"/>
                  </a:lnTo>
                  <a:lnTo>
                    <a:pt x="3093970" y="481131"/>
                  </a:lnTo>
                  <a:lnTo>
                    <a:pt x="3115308" y="475951"/>
                  </a:lnTo>
                  <a:lnTo>
                    <a:pt x="3136646" y="470368"/>
                  </a:lnTo>
                  <a:lnTo>
                    <a:pt x="3157983" y="464355"/>
                  </a:lnTo>
                  <a:lnTo>
                    <a:pt x="3179321" y="457887"/>
                  </a:lnTo>
                  <a:lnTo>
                    <a:pt x="3200659" y="450936"/>
                  </a:lnTo>
                  <a:lnTo>
                    <a:pt x="3221996" y="443473"/>
                  </a:lnTo>
                  <a:lnTo>
                    <a:pt x="3243334" y="435473"/>
                  </a:lnTo>
                  <a:lnTo>
                    <a:pt x="3264672" y="426905"/>
                  </a:lnTo>
                  <a:lnTo>
                    <a:pt x="3286010" y="417744"/>
                  </a:lnTo>
                  <a:lnTo>
                    <a:pt x="3307347" y="407963"/>
                  </a:lnTo>
                  <a:lnTo>
                    <a:pt x="3328685" y="397535"/>
                  </a:lnTo>
                  <a:lnTo>
                    <a:pt x="3350023" y="386438"/>
                  </a:lnTo>
                  <a:lnTo>
                    <a:pt x="3371361" y="374648"/>
                  </a:lnTo>
                  <a:lnTo>
                    <a:pt x="3392698" y="362148"/>
                  </a:lnTo>
                  <a:lnTo>
                    <a:pt x="3414036" y="348920"/>
                  </a:lnTo>
                  <a:lnTo>
                    <a:pt x="3435374" y="334953"/>
                  </a:lnTo>
                  <a:lnTo>
                    <a:pt x="3456711" y="320238"/>
                  </a:lnTo>
                  <a:lnTo>
                    <a:pt x="3478049" y="304772"/>
                  </a:lnTo>
                  <a:lnTo>
                    <a:pt x="3499387" y="288558"/>
                  </a:lnTo>
                  <a:lnTo>
                    <a:pt x="3520725" y="271603"/>
                  </a:lnTo>
                  <a:lnTo>
                    <a:pt x="3542062" y="253923"/>
                  </a:lnTo>
                  <a:lnTo>
                    <a:pt x="3563400" y="235539"/>
                  </a:lnTo>
                  <a:lnTo>
                    <a:pt x="3584738" y="216479"/>
                  </a:lnTo>
                  <a:lnTo>
                    <a:pt x="3606076" y="196780"/>
                  </a:lnTo>
                  <a:lnTo>
                    <a:pt x="3627413" y="176485"/>
                  </a:lnTo>
                  <a:lnTo>
                    <a:pt x="3648751" y="155644"/>
                  </a:lnTo>
                  <a:lnTo>
                    <a:pt x="3670089" y="134314"/>
                  </a:lnTo>
                  <a:lnTo>
                    <a:pt x="3691426" y="112560"/>
                  </a:lnTo>
                  <a:lnTo>
                    <a:pt x="3712764" y="90451"/>
                  </a:lnTo>
                  <a:lnTo>
                    <a:pt x="3734102" y="68060"/>
                  </a:lnTo>
                  <a:lnTo>
                    <a:pt x="3755440" y="45467"/>
                  </a:lnTo>
                  <a:lnTo>
                    <a:pt x="3776777" y="22753"/>
                  </a:lnTo>
                  <a:lnTo>
                    <a:pt x="3798115" y="0"/>
                  </a:lnTo>
                  <a:lnTo>
                    <a:pt x="3798115" y="0"/>
                  </a:lnTo>
                </a:path>
              </a:pathLst>
            </a:custGeom>
            <a:ln w="13550" cap="flat">
              <a:solidFill>
                <a:srgbClr val="0092D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1"/>
            <p:cNvSpPr/>
            <p:nvPr/>
          </p:nvSpPr>
          <p:spPr>
            <a:xfrm>
              <a:off x="4912117" y="8202395"/>
              <a:ext cx="3798115" cy="366256"/>
            </a:xfrm>
            <a:custGeom>
              <a:avLst/>
              <a:pathLst>
                <a:path w="3798115" h="366256">
                  <a:moveTo>
                    <a:pt x="0" y="366256"/>
                  </a:moveTo>
                  <a:lnTo>
                    <a:pt x="21337" y="366256"/>
                  </a:lnTo>
                  <a:lnTo>
                    <a:pt x="42675" y="366256"/>
                  </a:lnTo>
                  <a:lnTo>
                    <a:pt x="64013" y="366256"/>
                  </a:lnTo>
                  <a:lnTo>
                    <a:pt x="85350" y="366256"/>
                  </a:lnTo>
                  <a:lnTo>
                    <a:pt x="106688" y="366256"/>
                  </a:lnTo>
                  <a:lnTo>
                    <a:pt x="128026" y="366256"/>
                  </a:lnTo>
                  <a:lnTo>
                    <a:pt x="149364" y="366256"/>
                  </a:lnTo>
                  <a:lnTo>
                    <a:pt x="170701" y="366256"/>
                  </a:lnTo>
                  <a:lnTo>
                    <a:pt x="192039" y="366256"/>
                  </a:lnTo>
                  <a:lnTo>
                    <a:pt x="213377" y="366256"/>
                  </a:lnTo>
                  <a:lnTo>
                    <a:pt x="234715" y="366256"/>
                  </a:lnTo>
                  <a:lnTo>
                    <a:pt x="256052" y="366256"/>
                  </a:lnTo>
                  <a:lnTo>
                    <a:pt x="277390" y="366256"/>
                  </a:lnTo>
                  <a:lnTo>
                    <a:pt x="298728" y="366256"/>
                  </a:lnTo>
                  <a:lnTo>
                    <a:pt x="320065" y="366256"/>
                  </a:lnTo>
                  <a:lnTo>
                    <a:pt x="341403" y="366256"/>
                  </a:lnTo>
                  <a:lnTo>
                    <a:pt x="362741" y="366256"/>
                  </a:lnTo>
                  <a:lnTo>
                    <a:pt x="384079" y="366255"/>
                  </a:lnTo>
                  <a:lnTo>
                    <a:pt x="405416" y="366255"/>
                  </a:lnTo>
                  <a:lnTo>
                    <a:pt x="426754" y="366255"/>
                  </a:lnTo>
                  <a:lnTo>
                    <a:pt x="448092" y="366255"/>
                  </a:lnTo>
                  <a:lnTo>
                    <a:pt x="469430" y="366255"/>
                  </a:lnTo>
                  <a:lnTo>
                    <a:pt x="490767" y="366255"/>
                  </a:lnTo>
                  <a:lnTo>
                    <a:pt x="512105" y="366255"/>
                  </a:lnTo>
                  <a:lnTo>
                    <a:pt x="533443" y="366255"/>
                  </a:lnTo>
                  <a:lnTo>
                    <a:pt x="554780" y="366255"/>
                  </a:lnTo>
                  <a:lnTo>
                    <a:pt x="576118" y="366255"/>
                  </a:lnTo>
                  <a:lnTo>
                    <a:pt x="597456" y="366255"/>
                  </a:lnTo>
                  <a:lnTo>
                    <a:pt x="618794" y="366254"/>
                  </a:lnTo>
                  <a:lnTo>
                    <a:pt x="640131" y="366254"/>
                  </a:lnTo>
                  <a:lnTo>
                    <a:pt x="661469" y="366254"/>
                  </a:lnTo>
                  <a:lnTo>
                    <a:pt x="682807" y="366254"/>
                  </a:lnTo>
                  <a:lnTo>
                    <a:pt x="704145" y="366254"/>
                  </a:lnTo>
                  <a:lnTo>
                    <a:pt x="725482" y="366254"/>
                  </a:lnTo>
                  <a:lnTo>
                    <a:pt x="746820" y="366253"/>
                  </a:lnTo>
                  <a:lnTo>
                    <a:pt x="768158" y="366253"/>
                  </a:lnTo>
                  <a:lnTo>
                    <a:pt x="789495" y="366253"/>
                  </a:lnTo>
                  <a:lnTo>
                    <a:pt x="810833" y="366253"/>
                  </a:lnTo>
                  <a:lnTo>
                    <a:pt x="832171" y="366252"/>
                  </a:lnTo>
                  <a:lnTo>
                    <a:pt x="853509" y="366252"/>
                  </a:lnTo>
                  <a:lnTo>
                    <a:pt x="874846" y="366252"/>
                  </a:lnTo>
                  <a:lnTo>
                    <a:pt x="896184" y="366251"/>
                  </a:lnTo>
                  <a:lnTo>
                    <a:pt x="917522" y="366251"/>
                  </a:lnTo>
                  <a:lnTo>
                    <a:pt x="938860" y="366250"/>
                  </a:lnTo>
                  <a:lnTo>
                    <a:pt x="960197" y="366250"/>
                  </a:lnTo>
                  <a:lnTo>
                    <a:pt x="981535" y="366249"/>
                  </a:lnTo>
                  <a:lnTo>
                    <a:pt x="1002873" y="366249"/>
                  </a:lnTo>
                  <a:lnTo>
                    <a:pt x="1024210" y="366248"/>
                  </a:lnTo>
                  <a:lnTo>
                    <a:pt x="1045548" y="366247"/>
                  </a:lnTo>
                  <a:lnTo>
                    <a:pt x="1066886" y="366247"/>
                  </a:lnTo>
                  <a:lnTo>
                    <a:pt x="1088224" y="366246"/>
                  </a:lnTo>
                  <a:lnTo>
                    <a:pt x="1109561" y="366245"/>
                  </a:lnTo>
                  <a:lnTo>
                    <a:pt x="1130899" y="366244"/>
                  </a:lnTo>
                  <a:lnTo>
                    <a:pt x="1152237" y="366243"/>
                  </a:lnTo>
                  <a:lnTo>
                    <a:pt x="1173575" y="366241"/>
                  </a:lnTo>
                  <a:lnTo>
                    <a:pt x="1194912" y="366240"/>
                  </a:lnTo>
                  <a:lnTo>
                    <a:pt x="1216250" y="366239"/>
                  </a:lnTo>
                  <a:lnTo>
                    <a:pt x="1237588" y="366237"/>
                  </a:lnTo>
                  <a:lnTo>
                    <a:pt x="1258925" y="366235"/>
                  </a:lnTo>
                  <a:lnTo>
                    <a:pt x="1280263" y="366234"/>
                  </a:lnTo>
                  <a:lnTo>
                    <a:pt x="1301601" y="366232"/>
                  </a:lnTo>
                  <a:lnTo>
                    <a:pt x="1322939" y="366229"/>
                  </a:lnTo>
                  <a:lnTo>
                    <a:pt x="1344276" y="366227"/>
                  </a:lnTo>
                  <a:lnTo>
                    <a:pt x="1365614" y="366224"/>
                  </a:lnTo>
                  <a:lnTo>
                    <a:pt x="1386952" y="366222"/>
                  </a:lnTo>
                  <a:lnTo>
                    <a:pt x="1408290" y="366218"/>
                  </a:lnTo>
                  <a:lnTo>
                    <a:pt x="1429627" y="366215"/>
                  </a:lnTo>
                  <a:lnTo>
                    <a:pt x="1450965" y="366211"/>
                  </a:lnTo>
                  <a:lnTo>
                    <a:pt x="1472303" y="366207"/>
                  </a:lnTo>
                  <a:lnTo>
                    <a:pt x="1493640" y="366203"/>
                  </a:lnTo>
                  <a:lnTo>
                    <a:pt x="1514978" y="366198"/>
                  </a:lnTo>
                  <a:lnTo>
                    <a:pt x="1536316" y="366193"/>
                  </a:lnTo>
                  <a:lnTo>
                    <a:pt x="1557654" y="366188"/>
                  </a:lnTo>
                  <a:lnTo>
                    <a:pt x="1578991" y="366181"/>
                  </a:lnTo>
                  <a:lnTo>
                    <a:pt x="1600329" y="366175"/>
                  </a:lnTo>
                  <a:lnTo>
                    <a:pt x="1621667" y="366167"/>
                  </a:lnTo>
                  <a:lnTo>
                    <a:pt x="1643005" y="366159"/>
                  </a:lnTo>
                  <a:lnTo>
                    <a:pt x="1664342" y="366151"/>
                  </a:lnTo>
                  <a:lnTo>
                    <a:pt x="1685680" y="366141"/>
                  </a:lnTo>
                  <a:lnTo>
                    <a:pt x="1707018" y="366131"/>
                  </a:lnTo>
                  <a:lnTo>
                    <a:pt x="1728355" y="366120"/>
                  </a:lnTo>
                  <a:lnTo>
                    <a:pt x="1749693" y="366108"/>
                  </a:lnTo>
                  <a:lnTo>
                    <a:pt x="1771031" y="366094"/>
                  </a:lnTo>
                  <a:lnTo>
                    <a:pt x="1792369" y="366080"/>
                  </a:lnTo>
                  <a:lnTo>
                    <a:pt x="1813706" y="366064"/>
                  </a:lnTo>
                  <a:lnTo>
                    <a:pt x="1835044" y="366047"/>
                  </a:lnTo>
                  <a:lnTo>
                    <a:pt x="1856382" y="366028"/>
                  </a:lnTo>
                  <a:lnTo>
                    <a:pt x="1877720" y="366008"/>
                  </a:lnTo>
                  <a:lnTo>
                    <a:pt x="1899057" y="365986"/>
                  </a:lnTo>
                  <a:lnTo>
                    <a:pt x="1920395" y="365962"/>
                  </a:lnTo>
                  <a:lnTo>
                    <a:pt x="1941733" y="365935"/>
                  </a:lnTo>
                  <a:lnTo>
                    <a:pt x="1963070" y="365906"/>
                  </a:lnTo>
                  <a:lnTo>
                    <a:pt x="1984408" y="365875"/>
                  </a:lnTo>
                  <a:lnTo>
                    <a:pt x="2005746" y="365841"/>
                  </a:lnTo>
                  <a:lnTo>
                    <a:pt x="2027084" y="365804"/>
                  </a:lnTo>
                  <a:lnTo>
                    <a:pt x="2048421" y="365763"/>
                  </a:lnTo>
                  <a:lnTo>
                    <a:pt x="2069759" y="365719"/>
                  </a:lnTo>
                  <a:lnTo>
                    <a:pt x="2091097" y="365671"/>
                  </a:lnTo>
                  <a:lnTo>
                    <a:pt x="2112435" y="365619"/>
                  </a:lnTo>
                  <a:lnTo>
                    <a:pt x="2133772" y="365562"/>
                  </a:lnTo>
                  <a:lnTo>
                    <a:pt x="2155110" y="365500"/>
                  </a:lnTo>
                  <a:lnTo>
                    <a:pt x="2176448" y="365432"/>
                  </a:lnTo>
                  <a:lnTo>
                    <a:pt x="2197785" y="365358"/>
                  </a:lnTo>
                  <a:lnTo>
                    <a:pt x="2219123" y="365278"/>
                  </a:lnTo>
                  <a:lnTo>
                    <a:pt x="2240461" y="365190"/>
                  </a:lnTo>
                  <a:lnTo>
                    <a:pt x="2261799" y="365095"/>
                  </a:lnTo>
                  <a:lnTo>
                    <a:pt x="2283136" y="364991"/>
                  </a:lnTo>
                  <a:lnTo>
                    <a:pt x="2304474" y="364878"/>
                  </a:lnTo>
                  <a:lnTo>
                    <a:pt x="2325812" y="364755"/>
                  </a:lnTo>
                  <a:lnTo>
                    <a:pt x="2347150" y="364620"/>
                  </a:lnTo>
                  <a:lnTo>
                    <a:pt x="2368487" y="364474"/>
                  </a:lnTo>
                  <a:lnTo>
                    <a:pt x="2389825" y="364315"/>
                  </a:lnTo>
                  <a:lnTo>
                    <a:pt x="2411163" y="364141"/>
                  </a:lnTo>
                  <a:lnTo>
                    <a:pt x="2432500" y="363952"/>
                  </a:lnTo>
                  <a:lnTo>
                    <a:pt x="2453838" y="363746"/>
                  </a:lnTo>
                  <a:lnTo>
                    <a:pt x="2475176" y="363522"/>
                  </a:lnTo>
                  <a:lnTo>
                    <a:pt x="2496514" y="363278"/>
                  </a:lnTo>
                  <a:lnTo>
                    <a:pt x="2517851" y="363012"/>
                  </a:lnTo>
                  <a:lnTo>
                    <a:pt x="2539189" y="362723"/>
                  </a:lnTo>
                  <a:lnTo>
                    <a:pt x="2560527" y="362407"/>
                  </a:lnTo>
                  <a:lnTo>
                    <a:pt x="2581865" y="362064"/>
                  </a:lnTo>
                  <a:lnTo>
                    <a:pt x="2603202" y="361690"/>
                  </a:lnTo>
                  <a:lnTo>
                    <a:pt x="2624540" y="361283"/>
                  </a:lnTo>
                  <a:lnTo>
                    <a:pt x="2645878" y="360840"/>
                  </a:lnTo>
                  <a:lnTo>
                    <a:pt x="2667215" y="360357"/>
                  </a:lnTo>
                  <a:lnTo>
                    <a:pt x="2688553" y="359832"/>
                  </a:lnTo>
                  <a:lnTo>
                    <a:pt x="2709891" y="359261"/>
                  </a:lnTo>
                  <a:lnTo>
                    <a:pt x="2731229" y="358639"/>
                  </a:lnTo>
                  <a:lnTo>
                    <a:pt x="2752566" y="357962"/>
                  </a:lnTo>
                  <a:lnTo>
                    <a:pt x="2773904" y="357225"/>
                  </a:lnTo>
                  <a:lnTo>
                    <a:pt x="2795242" y="356424"/>
                  </a:lnTo>
                  <a:lnTo>
                    <a:pt x="2816580" y="355552"/>
                  </a:lnTo>
                  <a:lnTo>
                    <a:pt x="2837917" y="354604"/>
                  </a:lnTo>
                  <a:lnTo>
                    <a:pt x="2859255" y="353573"/>
                  </a:lnTo>
                  <a:lnTo>
                    <a:pt x="2880593" y="352451"/>
                  </a:lnTo>
                  <a:lnTo>
                    <a:pt x="2901931" y="351232"/>
                  </a:lnTo>
                  <a:lnTo>
                    <a:pt x="2923268" y="349907"/>
                  </a:lnTo>
                  <a:lnTo>
                    <a:pt x="2944606" y="348468"/>
                  </a:lnTo>
                  <a:lnTo>
                    <a:pt x="2965944" y="346904"/>
                  </a:lnTo>
                  <a:lnTo>
                    <a:pt x="2987281" y="345205"/>
                  </a:lnTo>
                  <a:lnTo>
                    <a:pt x="3008619" y="343360"/>
                  </a:lnTo>
                  <a:lnTo>
                    <a:pt x="3029957" y="341357"/>
                  </a:lnTo>
                  <a:lnTo>
                    <a:pt x="3051295" y="339184"/>
                  </a:lnTo>
                  <a:lnTo>
                    <a:pt x="3072632" y="336826"/>
                  </a:lnTo>
                  <a:lnTo>
                    <a:pt x="3093970" y="334270"/>
                  </a:lnTo>
                  <a:lnTo>
                    <a:pt x="3115308" y="331499"/>
                  </a:lnTo>
                  <a:lnTo>
                    <a:pt x="3136646" y="328496"/>
                  </a:lnTo>
                  <a:lnTo>
                    <a:pt x="3157983" y="325245"/>
                  </a:lnTo>
                  <a:lnTo>
                    <a:pt x="3179321" y="321726"/>
                  </a:lnTo>
                  <a:lnTo>
                    <a:pt x="3200659" y="317919"/>
                  </a:lnTo>
                  <a:lnTo>
                    <a:pt x="3221996" y="313804"/>
                  </a:lnTo>
                  <a:lnTo>
                    <a:pt x="3243334" y="309358"/>
                  </a:lnTo>
                  <a:lnTo>
                    <a:pt x="3264672" y="304558"/>
                  </a:lnTo>
                  <a:lnTo>
                    <a:pt x="3286010" y="299380"/>
                  </a:lnTo>
                  <a:lnTo>
                    <a:pt x="3307347" y="293799"/>
                  </a:lnTo>
                  <a:lnTo>
                    <a:pt x="3328685" y="287789"/>
                  </a:lnTo>
                  <a:lnTo>
                    <a:pt x="3350023" y="281323"/>
                  </a:lnTo>
                  <a:lnTo>
                    <a:pt x="3371361" y="274375"/>
                  </a:lnTo>
                  <a:lnTo>
                    <a:pt x="3392698" y="266915"/>
                  </a:lnTo>
                  <a:lnTo>
                    <a:pt x="3414036" y="258918"/>
                  </a:lnTo>
                  <a:lnTo>
                    <a:pt x="3435374" y="250354"/>
                  </a:lnTo>
                  <a:lnTo>
                    <a:pt x="3456711" y="241196"/>
                  </a:lnTo>
                  <a:lnTo>
                    <a:pt x="3478049" y="231418"/>
                  </a:lnTo>
                  <a:lnTo>
                    <a:pt x="3499387" y="220994"/>
                  </a:lnTo>
                  <a:lnTo>
                    <a:pt x="3520725" y="209901"/>
                  </a:lnTo>
                  <a:lnTo>
                    <a:pt x="3542062" y="198115"/>
                  </a:lnTo>
                  <a:lnTo>
                    <a:pt x="3563400" y="185619"/>
                  </a:lnTo>
                  <a:lnTo>
                    <a:pt x="3584738" y="172396"/>
                  </a:lnTo>
                  <a:lnTo>
                    <a:pt x="3606076" y="158433"/>
                  </a:lnTo>
                  <a:lnTo>
                    <a:pt x="3627413" y="143722"/>
                  </a:lnTo>
                  <a:lnTo>
                    <a:pt x="3648751" y="128260"/>
                  </a:lnTo>
                  <a:lnTo>
                    <a:pt x="3670089" y="112050"/>
                  </a:lnTo>
                  <a:lnTo>
                    <a:pt x="3691426" y="95100"/>
                  </a:lnTo>
                  <a:lnTo>
                    <a:pt x="3712764" y="77423"/>
                  </a:lnTo>
                  <a:lnTo>
                    <a:pt x="3734102" y="59043"/>
                  </a:lnTo>
                  <a:lnTo>
                    <a:pt x="3755440" y="39987"/>
                  </a:lnTo>
                  <a:lnTo>
                    <a:pt x="3776777" y="20291"/>
                  </a:lnTo>
                  <a:lnTo>
                    <a:pt x="3798115" y="0"/>
                  </a:lnTo>
                  <a:lnTo>
                    <a:pt x="3798115" y="0"/>
                  </a:lnTo>
                </a:path>
              </a:pathLst>
            </a:custGeom>
            <a:ln w="13550" cap="flat">
              <a:solidFill>
                <a:srgbClr val="0087E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g1122"/>
            <p:cNvSpPr/>
            <p:nvPr/>
          </p:nvSpPr>
          <p:spPr>
            <a:xfrm>
              <a:off x="4960113" y="8547084"/>
              <a:ext cx="74710" cy="21567"/>
            </a:xfrm>
            <a:custGeom>
              <a:avLst/>
              <a:pathLst>
                <a:path w="74710" h="21567">
                  <a:moveTo>
                    <a:pt x="62259" y="21567"/>
                  </a:moveTo>
                  <a:lnTo>
                    <a:pt x="74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g1123"/>
            <p:cNvSpPr/>
            <p:nvPr/>
          </p:nvSpPr>
          <p:spPr>
            <a:xfrm>
              <a:off x="4981660" y="8547205"/>
              <a:ext cx="74292" cy="21446"/>
            </a:xfrm>
            <a:custGeom>
              <a:avLst/>
              <a:pathLst>
                <a:path w="74292" h="21446">
                  <a:moveTo>
                    <a:pt x="61910" y="21446"/>
                  </a:moveTo>
                  <a:lnTo>
                    <a:pt x="74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g1124"/>
            <p:cNvSpPr/>
            <p:nvPr/>
          </p:nvSpPr>
          <p:spPr>
            <a:xfrm>
              <a:off x="5003518" y="8547506"/>
              <a:ext cx="73251" cy="21145"/>
            </a:xfrm>
            <a:custGeom>
              <a:avLst/>
              <a:pathLst>
                <a:path w="73251" h="21145">
                  <a:moveTo>
                    <a:pt x="61042" y="21145"/>
                  </a:moveTo>
                  <a:lnTo>
                    <a:pt x="732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g1125"/>
            <p:cNvSpPr/>
            <p:nvPr/>
          </p:nvSpPr>
          <p:spPr>
            <a:xfrm>
              <a:off x="5024856" y="8547506"/>
              <a:ext cx="73251" cy="21145"/>
            </a:xfrm>
            <a:custGeom>
              <a:avLst/>
              <a:pathLst>
                <a:path w="73251" h="21145">
                  <a:moveTo>
                    <a:pt x="61042" y="21145"/>
                  </a:moveTo>
                  <a:lnTo>
                    <a:pt x="732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g1126"/>
            <p:cNvSpPr/>
            <p:nvPr/>
          </p:nvSpPr>
          <p:spPr>
            <a:xfrm>
              <a:off x="5049880" y="8549634"/>
              <a:ext cx="65877" cy="19017"/>
            </a:xfrm>
            <a:custGeom>
              <a:avLst/>
              <a:pathLst>
                <a:path w="65877" h="19017">
                  <a:moveTo>
                    <a:pt x="54898" y="19017"/>
                  </a:moveTo>
                  <a:lnTo>
                    <a:pt x="658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g1127"/>
            <p:cNvSpPr/>
            <p:nvPr/>
          </p:nvSpPr>
          <p:spPr>
            <a:xfrm>
              <a:off x="5070079" y="8548976"/>
              <a:ext cx="68156" cy="19675"/>
            </a:xfrm>
            <a:custGeom>
              <a:avLst/>
              <a:pathLst>
                <a:path w="68156" h="19675">
                  <a:moveTo>
                    <a:pt x="56797" y="19675"/>
                  </a:moveTo>
                  <a:lnTo>
                    <a:pt x="68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g1128"/>
            <p:cNvSpPr/>
            <p:nvPr/>
          </p:nvSpPr>
          <p:spPr>
            <a:xfrm>
              <a:off x="5087742" y="8546850"/>
              <a:ext cx="75504" cy="21801"/>
            </a:xfrm>
            <a:custGeom>
              <a:avLst/>
              <a:pathLst>
                <a:path w="75504" h="21801">
                  <a:moveTo>
                    <a:pt x="62917" y="21801"/>
                  </a:moveTo>
                  <a:lnTo>
                    <a:pt x="755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g1129"/>
            <p:cNvSpPr/>
            <p:nvPr/>
          </p:nvSpPr>
          <p:spPr>
            <a:xfrm>
              <a:off x="5110781" y="8547837"/>
              <a:ext cx="72102" cy="20814"/>
            </a:xfrm>
            <a:custGeom>
              <a:avLst/>
              <a:pathLst>
                <a:path w="72102" h="20814">
                  <a:moveTo>
                    <a:pt x="60085" y="20814"/>
                  </a:moveTo>
                  <a:lnTo>
                    <a:pt x="721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g1130"/>
            <p:cNvSpPr/>
            <p:nvPr/>
          </p:nvSpPr>
          <p:spPr>
            <a:xfrm>
              <a:off x="5130046" y="8546640"/>
              <a:ext cx="76248" cy="22011"/>
            </a:xfrm>
            <a:custGeom>
              <a:avLst/>
              <a:pathLst>
                <a:path w="76248" h="22011">
                  <a:moveTo>
                    <a:pt x="63540" y="22011"/>
                  </a:moveTo>
                  <a:lnTo>
                    <a:pt x="762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g1131"/>
            <p:cNvSpPr/>
            <p:nvPr/>
          </p:nvSpPr>
          <p:spPr>
            <a:xfrm>
              <a:off x="5152882" y="8547501"/>
              <a:ext cx="73251" cy="21149"/>
            </a:xfrm>
            <a:custGeom>
              <a:avLst/>
              <a:pathLst>
                <a:path w="73251" h="21149">
                  <a:moveTo>
                    <a:pt x="61040" y="21149"/>
                  </a:moveTo>
                  <a:lnTo>
                    <a:pt x="732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g1132"/>
            <p:cNvSpPr/>
            <p:nvPr/>
          </p:nvSpPr>
          <p:spPr>
            <a:xfrm>
              <a:off x="5174882" y="8547888"/>
              <a:ext cx="71927" cy="20763"/>
            </a:xfrm>
            <a:custGeom>
              <a:avLst/>
              <a:pathLst>
                <a:path w="71927" h="20763">
                  <a:moveTo>
                    <a:pt x="59939" y="20763"/>
                  </a:moveTo>
                  <a:lnTo>
                    <a:pt x="719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g1133"/>
            <p:cNvSpPr/>
            <p:nvPr/>
          </p:nvSpPr>
          <p:spPr>
            <a:xfrm>
              <a:off x="5197077" y="8548382"/>
              <a:ext cx="70213" cy="20268"/>
            </a:xfrm>
            <a:custGeom>
              <a:avLst/>
              <a:pathLst>
                <a:path w="70213" h="20268">
                  <a:moveTo>
                    <a:pt x="58511" y="20268"/>
                  </a:moveTo>
                  <a:lnTo>
                    <a:pt x="702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g1134"/>
            <p:cNvSpPr/>
            <p:nvPr/>
          </p:nvSpPr>
          <p:spPr>
            <a:xfrm>
              <a:off x="5221093" y="8549929"/>
              <a:ext cx="64856" cy="18722"/>
            </a:xfrm>
            <a:custGeom>
              <a:avLst/>
              <a:pathLst>
                <a:path w="64856" h="18722">
                  <a:moveTo>
                    <a:pt x="54047" y="18722"/>
                  </a:moveTo>
                  <a:lnTo>
                    <a:pt x="6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g1135"/>
            <p:cNvSpPr/>
            <p:nvPr/>
          </p:nvSpPr>
          <p:spPr>
            <a:xfrm>
              <a:off x="5238004" y="8547373"/>
              <a:ext cx="73709" cy="21278"/>
            </a:xfrm>
            <a:custGeom>
              <a:avLst/>
              <a:pathLst>
                <a:path w="73709" h="21278">
                  <a:moveTo>
                    <a:pt x="61424" y="21278"/>
                  </a:moveTo>
                  <a:lnTo>
                    <a:pt x="737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g1136"/>
            <p:cNvSpPr/>
            <p:nvPr/>
          </p:nvSpPr>
          <p:spPr>
            <a:xfrm>
              <a:off x="5260987" y="8548323"/>
              <a:ext cx="70418" cy="20328"/>
            </a:xfrm>
            <a:custGeom>
              <a:avLst/>
              <a:pathLst>
                <a:path w="70418" h="20328">
                  <a:moveTo>
                    <a:pt x="58681" y="20328"/>
                  </a:moveTo>
                  <a:lnTo>
                    <a:pt x="704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g1137"/>
            <p:cNvSpPr/>
            <p:nvPr/>
          </p:nvSpPr>
          <p:spPr>
            <a:xfrm>
              <a:off x="5281148" y="8547643"/>
              <a:ext cx="72773" cy="21007"/>
            </a:xfrm>
            <a:custGeom>
              <a:avLst/>
              <a:pathLst>
                <a:path w="72773" h="21007">
                  <a:moveTo>
                    <a:pt x="60644" y="21007"/>
                  </a:moveTo>
                  <a:lnTo>
                    <a:pt x="727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g1138"/>
            <p:cNvSpPr/>
            <p:nvPr/>
          </p:nvSpPr>
          <p:spPr>
            <a:xfrm>
              <a:off x="5303765" y="8548382"/>
              <a:ext cx="70213" cy="20268"/>
            </a:xfrm>
            <a:custGeom>
              <a:avLst/>
              <a:pathLst>
                <a:path w="70213" h="20268">
                  <a:moveTo>
                    <a:pt x="58511" y="20268"/>
                  </a:moveTo>
                  <a:lnTo>
                    <a:pt x="702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g1139"/>
            <p:cNvSpPr/>
            <p:nvPr/>
          </p:nvSpPr>
          <p:spPr>
            <a:xfrm>
              <a:off x="5324610" y="8548098"/>
              <a:ext cx="71199" cy="20553"/>
            </a:xfrm>
            <a:custGeom>
              <a:avLst/>
              <a:pathLst>
                <a:path w="71199" h="20553">
                  <a:moveTo>
                    <a:pt x="59333" y="20553"/>
                  </a:moveTo>
                  <a:lnTo>
                    <a:pt x="711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g1140"/>
            <p:cNvSpPr/>
            <p:nvPr/>
          </p:nvSpPr>
          <p:spPr>
            <a:xfrm>
              <a:off x="5349905" y="8550383"/>
              <a:ext cx="63283" cy="18268"/>
            </a:xfrm>
            <a:custGeom>
              <a:avLst/>
              <a:pathLst>
                <a:path w="63283" h="18268">
                  <a:moveTo>
                    <a:pt x="52736" y="18268"/>
                  </a:moveTo>
                  <a:lnTo>
                    <a:pt x="63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g1141"/>
            <p:cNvSpPr/>
            <p:nvPr/>
          </p:nvSpPr>
          <p:spPr>
            <a:xfrm>
              <a:off x="5369788" y="8549522"/>
              <a:ext cx="66194" cy="19129"/>
            </a:xfrm>
            <a:custGeom>
              <a:avLst/>
              <a:pathLst>
                <a:path w="66194" h="19129">
                  <a:moveTo>
                    <a:pt x="55150" y="19129"/>
                  </a:moveTo>
                  <a:lnTo>
                    <a:pt x="661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g1142"/>
            <p:cNvSpPr/>
            <p:nvPr/>
          </p:nvSpPr>
          <p:spPr>
            <a:xfrm>
              <a:off x="5386407" y="8546818"/>
              <a:ext cx="75632" cy="21833"/>
            </a:xfrm>
            <a:custGeom>
              <a:avLst/>
              <a:pathLst>
                <a:path w="75632" h="21833">
                  <a:moveTo>
                    <a:pt x="63026" y="21833"/>
                  </a:moveTo>
                  <a:lnTo>
                    <a:pt x="756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g1143"/>
            <p:cNvSpPr/>
            <p:nvPr/>
          </p:nvSpPr>
          <p:spPr>
            <a:xfrm>
              <a:off x="5409424" y="8547774"/>
              <a:ext cx="72273" cy="20876"/>
            </a:xfrm>
            <a:custGeom>
              <a:avLst/>
              <a:pathLst>
                <a:path w="72273" h="20876">
                  <a:moveTo>
                    <a:pt x="60220" y="20876"/>
                  </a:moveTo>
                  <a:lnTo>
                    <a:pt x="722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g1144"/>
            <p:cNvSpPr/>
            <p:nvPr/>
          </p:nvSpPr>
          <p:spPr>
            <a:xfrm>
              <a:off x="5431589" y="8548265"/>
              <a:ext cx="70619" cy="20386"/>
            </a:xfrm>
            <a:custGeom>
              <a:avLst/>
              <a:pathLst>
                <a:path w="70619" h="20386">
                  <a:moveTo>
                    <a:pt x="58849" y="20386"/>
                  </a:moveTo>
                  <a:lnTo>
                    <a:pt x="706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g1145"/>
            <p:cNvSpPr/>
            <p:nvPr/>
          </p:nvSpPr>
          <p:spPr>
            <a:xfrm>
              <a:off x="5452731" y="8548153"/>
              <a:ext cx="71009" cy="20498"/>
            </a:xfrm>
            <a:custGeom>
              <a:avLst/>
              <a:pathLst>
                <a:path w="71009" h="20498">
                  <a:moveTo>
                    <a:pt x="59174" y="20498"/>
                  </a:moveTo>
                  <a:lnTo>
                    <a:pt x="710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g1146"/>
            <p:cNvSpPr/>
            <p:nvPr/>
          </p:nvSpPr>
          <p:spPr>
            <a:xfrm>
              <a:off x="5472948" y="8547506"/>
              <a:ext cx="73251" cy="21145"/>
            </a:xfrm>
            <a:custGeom>
              <a:avLst/>
              <a:pathLst>
                <a:path w="73251" h="21145">
                  <a:moveTo>
                    <a:pt x="61042" y="21145"/>
                  </a:moveTo>
                  <a:lnTo>
                    <a:pt x="732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g1147"/>
            <p:cNvSpPr/>
            <p:nvPr/>
          </p:nvSpPr>
          <p:spPr>
            <a:xfrm>
              <a:off x="5496466" y="8548764"/>
              <a:ext cx="68890" cy="19886"/>
            </a:xfrm>
            <a:custGeom>
              <a:avLst/>
              <a:pathLst>
                <a:path w="68890" h="19886">
                  <a:moveTo>
                    <a:pt x="57408" y="19886"/>
                  </a:moveTo>
                  <a:lnTo>
                    <a:pt x="688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g1148"/>
            <p:cNvSpPr/>
            <p:nvPr/>
          </p:nvSpPr>
          <p:spPr>
            <a:xfrm>
              <a:off x="5516940" y="8548265"/>
              <a:ext cx="70619" cy="20386"/>
            </a:xfrm>
            <a:custGeom>
              <a:avLst/>
              <a:pathLst>
                <a:path w="70619" h="20386">
                  <a:moveTo>
                    <a:pt x="58849" y="20386"/>
                  </a:moveTo>
                  <a:lnTo>
                    <a:pt x="706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g1149"/>
            <p:cNvSpPr/>
            <p:nvPr/>
          </p:nvSpPr>
          <p:spPr>
            <a:xfrm>
              <a:off x="5535646" y="8546746"/>
              <a:ext cx="75882" cy="21905"/>
            </a:xfrm>
            <a:custGeom>
              <a:avLst/>
              <a:pathLst>
                <a:path w="75882" h="21905">
                  <a:moveTo>
                    <a:pt x="63235" y="21905"/>
                  </a:moveTo>
                  <a:lnTo>
                    <a:pt x="758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g1150"/>
            <p:cNvSpPr/>
            <p:nvPr/>
          </p:nvSpPr>
          <p:spPr>
            <a:xfrm>
              <a:off x="5557708" y="8547124"/>
              <a:ext cx="74433" cy="21527"/>
            </a:xfrm>
            <a:custGeom>
              <a:avLst/>
              <a:pathLst>
                <a:path w="74433" h="21527">
                  <a:moveTo>
                    <a:pt x="62004" y="21527"/>
                  </a:moveTo>
                  <a:lnTo>
                    <a:pt x="744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g1151"/>
            <p:cNvSpPr/>
            <p:nvPr/>
          </p:nvSpPr>
          <p:spPr>
            <a:xfrm>
              <a:off x="5578907" y="8547084"/>
              <a:ext cx="74710" cy="21567"/>
            </a:xfrm>
            <a:custGeom>
              <a:avLst/>
              <a:pathLst>
                <a:path w="74710" h="21567">
                  <a:moveTo>
                    <a:pt x="62259" y="21567"/>
                  </a:moveTo>
                  <a:lnTo>
                    <a:pt x="74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g1152"/>
            <p:cNvSpPr/>
            <p:nvPr/>
          </p:nvSpPr>
          <p:spPr>
            <a:xfrm>
              <a:off x="5599784" y="8546818"/>
              <a:ext cx="75632" cy="21833"/>
            </a:xfrm>
            <a:custGeom>
              <a:avLst/>
              <a:pathLst>
                <a:path w="75632" h="21833">
                  <a:moveTo>
                    <a:pt x="63026" y="21833"/>
                  </a:moveTo>
                  <a:lnTo>
                    <a:pt x="756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g1153"/>
            <p:cNvSpPr/>
            <p:nvPr/>
          </p:nvSpPr>
          <p:spPr>
            <a:xfrm>
              <a:off x="5621792" y="8547178"/>
              <a:ext cx="74292" cy="21473"/>
            </a:xfrm>
            <a:custGeom>
              <a:avLst/>
              <a:pathLst>
                <a:path w="74292" h="21473">
                  <a:moveTo>
                    <a:pt x="61894" y="21473"/>
                  </a:moveTo>
                  <a:lnTo>
                    <a:pt x="742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g1154"/>
            <p:cNvSpPr/>
            <p:nvPr/>
          </p:nvSpPr>
          <p:spPr>
            <a:xfrm>
              <a:off x="5643889" y="8547610"/>
              <a:ext cx="72773" cy="21041"/>
            </a:xfrm>
            <a:custGeom>
              <a:avLst/>
              <a:pathLst>
                <a:path w="72773" h="21041">
                  <a:moveTo>
                    <a:pt x="60624" y="21041"/>
                  </a:moveTo>
                  <a:lnTo>
                    <a:pt x="727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g1155"/>
            <p:cNvSpPr/>
            <p:nvPr/>
          </p:nvSpPr>
          <p:spPr>
            <a:xfrm>
              <a:off x="5665476" y="8547788"/>
              <a:ext cx="72273" cy="20863"/>
            </a:xfrm>
            <a:custGeom>
              <a:avLst/>
              <a:pathLst>
                <a:path w="72273" h="20863">
                  <a:moveTo>
                    <a:pt x="60228" y="20863"/>
                  </a:moveTo>
                  <a:lnTo>
                    <a:pt x="722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g1156"/>
            <p:cNvSpPr/>
            <p:nvPr/>
          </p:nvSpPr>
          <p:spPr>
            <a:xfrm>
              <a:off x="5682101" y="8545014"/>
              <a:ext cx="81699" cy="23636"/>
            </a:xfrm>
            <a:custGeom>
              <a:avLst/>
              <a:pathLst>
                <a:path w="81699" h="23636">
                  <a:moveTo>
                    <a:pt x="68052" y="23636"/>
                  </a:moveTo>
                  <a:lnTo>
                    <a:pt x="816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g1157"/>
            <p:cNvSpPr/>
            <p:nvPr/>
          </p:nvSpPr>
          <p:spPr>
            <a:xfrm>
              <a:off x="5705069" y="8546008"/>
              <a:ext cx="78439" cy="22643"/>
            </a:xfrm>
            <a:custGeom>
              <a:avLst/>
              <a:pathLst>
                <a:path w="78439" h="22643">
                  <a:moveTo>
                    <a:pt x="65366" y="22643"/>
                  </a:moveTo>
                  <a:lnTo>
                    <a:pt x="784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g1158"/>
            <p:cNvSpPr/>
            <p:nvPr/>
          </p:nvSpPr>
          <p:spPr>
            <a:xfrm>
              <a:off x="5727874" y="8546781"/>
              <a:ext cx="75504" cy="21870"/>
            </a:xfrm>
            <a:custGeom>
              <a:avLst/>
              <a:pathLst>
                <a:path w="75504" h="21870">
                  <a:moveTo>
                    <a:pt x="62877" y="21870"/>
                  </a:moveTo>
                  <a:lnTo>
                    <a:pt x="755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g1159"/>
            <p:cNvSpPr/>
            <p:nvPr/>
          </p:nvSpPr>
          <p:spPr>
            <a:xfrm>
              <a:off x="5747262" y="8545729"/>
              <a:ext cx="79405" cy="22922"/>
            </a:xfrm>
            <a:custGeom>
              <a:avLst/>
              <a:pathLst>
                <a:path w="79405" h="22922">
                  <a:moveTo>
                    <a:pt x="66170" y="22922"/>
                  </a:moveTo>
                  <a:lnTo>
                    <a:pt x="79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g1160"/>
            <p:cNvSpPr/>
            <p:nvPr/>
          </p:nvSpPr>
          <p:spPr>
            <a:xfrm>
              <a:off x="5769828" y="8546438"/>
              <a:ext cx="76948" cy="22213"/>
            </a:xfrm>
            <a:custGeom>
              <a:avLst/>
              <a:pathLst>
                <a:path w="76948" h="22213">
                  <a:moveTo>
                    <a:pt x="64123" y="22213"/>
                  </a:moveTo>
                  <a:lnTo>
                    <a:pt x="769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g1161"/>
            <p:cNvSpPr/>
            <p:nvPr/>
          </p:nvSpPr>
          <p:spPr>
            <a:xfrm>
              <a:off x="5791824" y="8546722"/>
              <a:ext cx="75632" cy="21929"/>
            </a:xfrm>
            <a:custGeom>
              <a:avLst/>
              <a:pathLst>
                <a:path w="75632" h="21929">
                  <a:moveTo>
                    <a:pt x="62971" y="21929"/>
                  </a:moveTo>
                  <a:lnTo>
                    <a:pt x="756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g1162"/>
            <p:cNvSpPr/>
            <p:nvPr/>
          </p:nvSpPr>
          <p:spPr>
            <a:xfrm>
              <a:off x="5811758" y="8546008"/>
              <a:ext cx="78439" cy="22643"/>
            </a:xfrm>
            <a:custGeom>
              <a:avLst/>
              <a:pathLst>
                <a:path w="78439" h="22643">
                  <a:moveTo>
                    <a:pt x="65366" y="22643"/>
                  </a:moveTo>
                  <a:lnTo>
                    <a:pt x="784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g1163"/>
            <p:cNvSpPr/>
            <p:nvPr/>
          </p:nvSpPr>
          <p:spPr>
            <a:xfrm>
              <a:off x="5831704" y="8545204"/>
              <a:ext cx="81222" cy="23447"/>
            </a:xfrm>
            <a:custGeom>
              <a:avLst/>
              <a:pathLst>
                <a:path w="81222" h="23447">
                  <a:moveTo>
                    <a:pt x="67685" y="23447"/>
                  </a:moveTo>
                  <a:lnTo>
                    <a:pt x="812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g1164"/>
            <p:cNvSpPr/>
            <p:nvPr/>
          </p:nvSpPr>
          <p:spPr>
            <a:xfrm>
              <a:off x="5853633" y="8545546"/>
              <a:ext cx="80039" cy="23105"/>
            </a:xfrm>
            <a:custGeom>
              <a:avLst/>
              <a:pathLst>
                <a:path w="80039" h="23105">
                  <a:moveTo>
                    <a:pt x="66699" y="23105"/>
                  </a:moveTo>
                  <a:lnTo>
                    <a:pt x="800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g1165"/>
            <p:cNvSpPr/>
            <p:nvPr/>
          </p:nvSpPr>
          <p:spPr>
            <a:xfrm>
              <a:off x="5875671" y="8545899"/>
              <a:ext cx="78638" cy="22752"/>
            </a:xfrm>
            <a:custGeom>
              <a:avLst/>
              <a:pathLst>
                <a:path w="78638" h="22752">
                  <a:moveTo>
                    <a:pt x="65502" y="22752"/>
                  </a:moveTo>
                  <a:lnTo>
                    <a:pt x="786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g1166"/>
            <p:cNvSpPr/>
            <p:nvPr/>
          </p:nvSpPr>
          <p:spPr>
            <a:xfrm>
              <a:off x="5895440" y="8545002"/>
              <a:ext cx="81777" cy="23649"/>
            </a:xfrm>
            <a:custGeom>
              <a:avLst/>
              <a:pathLst>
                <a:path w="81777" h="23649">
                  <a:moveTo>
                    <a:pt x="68122" y="23649"/>
                  </a:moveTo>
                  <a:lnTo>
                    <a:pt x="81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g1167"/>
            <p:cNvSpPr/>
            <p:nvPr/>
          </p:nvSpPr>
          <p:spPr>
            <a:xfrm>
              <a:off x="5917218" y="8545299"/>
              <a:ext cx="80895" cy="23352"/>
            </a:xfrm>
            <a:custGeom>
              <a:avLst/>
              <a:pathLst>
                <a:path w="80895" h="23352">
                  <a:moveTo>
                    <a:pt x="67413" y="23352"/>
                  </a:moveTo>
                  <a:lnTo>
                    <a:pt x="80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g1168"/>
            <p:cNvSpPr/>
            <p:nvPr/>
          </p:nvSpPr>
          <p:spPr>
            <a:xfrm>
              <a:off x="5940417" y="8546373"/>
              <a:ext cx="77172" cy="22277"/>
            </a:xfrm>
            <a:custGeom>
              <a:avLst/>
              <a:pathLst>
                <a:path w="77172" h="22277">
                  <a:moveTo>
                    <a:pt x="64310" y="22277"/>
                  </a:moveTo>
                  <a:lnTo>
                    <a:pt x="771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g1169"/>
            <p:cNvSpPr/>
            <p:nvPr/>
          </p:nvSpPr>
          <p:spPr>
            <a:xfrm>
              <a:off x="5961326" y="8546125"/>
              <a:ext cx="78031" cy="22525"/>
            </a:xfrm>
            <a:custGeom>
              <a:avLst/>
              <a:pathLst>
                <a:path w="78031" h="22525">
                  <a:moveTo>
                    <a:pt x="65026" y="22525"/>
                  </a:moveTo>
                  <a:lnTo>
                    <a:pt x="780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g1170"/>
            <p:cNvSpPr/>
            <p:nvPr/>
          </p:nvSpPr>
          <p:spPr>
            <a:xfrm>
              <a:off x="5980562" y="8544912"/>
              <a:ext cx="82234" cy="23739"/>
            </a:xfrm>
            <a:custGeom>
              <a:avLst/>
              <a:pathLst>
                <a:path w="82234" h="23739">
                  <a:moveTo>
                    <a:pt x="68528" y="23739"/>
                  </a:moveTo>
                  <a:lnTo>
                    <a:pt x="822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g1171"/>
            <p:cNvSpPr/>
            <p:nvPr/>
          </p:nvSpPr>
          <p:spPr>
            <a:xfrm>
              <a:off x="6002051" y="8545000"/>
              <a:ext cx="81931" cy="23651"/>
            </a:xfrm>
            <a:custGeom>
              <a:avLst/>
              <a:pathLst>
                <a:path w="81931" h="23651">
                  <a:moveTo>
                    <a:pt x="68275" y="23651"/>
                  </a:moveTo>
                  <a:lnTo>
                    <a:pt x="819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g1172"/>
            <p:cNvSpPr/>
            <p:nvPr/>
          </p:nvSpPr>
          <p:spPr>
            <a:xfrm>
              <a:off x="6024291" y="8545520"/>
              <a:ext cx="80127" cy="23130"/>
            </a:xfrm>
            <a:custGeom>
              <a:avLst/>
              <a:pathLst>
                <a:path w="80127" h="23130">
                  <a:moveTo>
                    <a:pt x="66773" y="23130"/>
                  </a:moveTo>
                  <a:lnTo>
                    <a:pt x="80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g1173"/>
            <p:cNvSpPr/>
            <p:nvPr/>
          </p:nvSpPr>
          <p:spPr>
            <a:xfrm>
              <a:off x="6046037" y="8545756"/>
              <a:ext cx="79311" cy="22895"/>
            </a:xfrm>
            <a:custGeom>
              <a:avLst/>
              <a:pathLst>
                <a:path w="79311" h="22895">
                  <a:moveTo>
                    <a:pt x="66093" y="22895"/>
                  </a:moveTo>
                  <a:lnTo>
                    <a:pt x="793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g1174"/>
            <p:cNvSpPr/>
            <p:nvPr/>
          </p:nvSpPr>
          <p:spPr>
            <a:xfrm>
              <a:off x="6066793" y="8545420"/>
              <a:ext cx="80474" cy="23231"/>
            </a:xfrm>
            <a:custGeom>
              <a:avLst/>
              <a:pathLst>
                <a:path w="80474" h="23231">
                  <a:moveTo>
                    <a:pt x="67062" y="23231"/>
                  </a:moveTo>
                  <a:lnTo>
                    <a:pt x="804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g1175"/>
            <p:cNvSpPr/>
            <p:nvPr/>
          </p:nvSpPr>
          <p:spPr>
            <a:xfrm>
              <a:off x="6088003" y="8545347"/>
              <a:ext cx="80728" cy="23304"/>
            </a:xfrm>
            <a:custGeom>
              <a:avLst/>
              <a:pathLst>
                <a:path w="80728" h="23304">
                  <a:moveTo>
                    <a:pt x="67274" y="23304"/>
                  </a:moveTo>
                  <a:lnTo>
                    <a:pt x="807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g1176"/>
            <p:cNvSpPr/>
            <p:nvPr/>
          </p:nvSpPr>
          <p:spPr>
            <a:xfrm>
              <a:off x="6109468" y="8545420"/>
              <a:ext cx="80474" cy="23231"/>
            </a:xfrm>
            <a:custGeom>
              <a:avLst/>
              <a:pathLst>
                <a:path w="80474" h="23231">
                  <a:moveTo>
                    <a:pt x="67062" y="23231"/>
                  </a:moveTo>
                  <a:lnTo>
                    <a:pt x="804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g1177"/>
            <p:cNvSpPr/>
            <p:nvPr/>
          </p:nvSpPr>
          <p:spPr>
            <a:xfrm>
              <a:off x="6127950" y="8543771"/>
              <a:ext cx="86186" cy="24879"/>
            </a:xfrm>
            <a:custGeom>
              <a:avLst/>
              <a:pathLst>
                <a:path w="86186" h="24879">
                  <a:moveTo>
                    <a:pt x="71821" y="24879"/>
                  </a:moveTo>
                  <a:lnTo>
                    <a:pt x="86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g1178"/>
            <p:cNvSpPr/>
            <p:nvPr/>
          </p:nvSpPr>
          <p:spPr>
            <a:xfrm>
              <a:off x="6149547" y="8543921"/>
              <a:ext cx="85667" cy="24730"/>
            </a:xfrm>
            <a:custGeom>
              <a:avLst/>
              <a:pathLst>
                <a:path w="85667" h="24730">
                  <a:moveTo>
                    <a:pt x="71389" y="24730"/>
                  </a:moveTo>
                  <a:lnTo>
                    <a:pt x="856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g1179"/>
            <p:cNvSpPr/>
            <p:nvPr/>
          </p:nvSpPr>
          <p:spPr>
            <a:xfrm>
              <a:off x="6170944" y="8543955"/>
              <a:ext cx="85550" cy="24696"/>
            </a:xfrm>
            <a:custGeom>
              <a:avLst/>
              <a:pathLst>
                <a:path w="85550" h="24696">
                  <a:moveTo>
                    <a:pt x="71291" y="24696"/>
                  </a:moveTo>
                  <a:lnTo>
                    <a:pt x="85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g1180"/>
            <p:cNvSpPr/>
            <p:nvPr/>
          </p:nvSpPr>
          <p:spPr>
            <a:xfrm>
              <a:off x="6191160" y="8543130"/>
              <a:ext cx="87793" cy="25520"/>
            </a:xfrm>
            <a:custGeom>
              <a:avLst/>
              <a:pathLst>
                <a:path w="87793" h="25520">
                  <a:moveTo>
                    <a:pt x="73059" y="25520"/>
                  </a:moveTo>
                  <a:lnTo>
                    <a:pt x="877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g1181"/>
            <p:cNvSpPr/>
            <p:nvPr/>
          </p:nvSpPr>
          <p:spPr>
            <a:xfrm>
              <a:off x="6213619" y="8543955"/>
              <a:ext cx="85550" cy="24696"/>
            </a:xfrm>
            <a:custGeom>
              <a:avLst/>
              <a:pathLst>
                <a:path w="85550" h="24696">
                  <a:moveTo>
                    <a:pt x="71291" y="24696"/>
                  </a:moveTo>
                  <a:lnTo>
                    <a:pt x="85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g1182"/>
            <p:cNvSpPr/>
            <p:nvPr/>
          </p:nvSpPr>
          <p:spPr>
            <a:xfrm>
              <a:off x="6238716" y="8546125"/>
              <a:ext cx="78031" cy="22525"/>
            </a:xfrm>
            <a:custGeom>
              <a:avLst/>
              <a:pathLst>
                <a:path w="78031" h="22525">
                  <a:moveTo>
                    <a:pt x="65026" y="22525"/>
                  </a:moveTo>
                  <a:lnTo>
                    <a:pt x="780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g1183"/>
            <p:cNvSpPr/>
            <p:nvPr/>
          </p:nvSpPr>
          <p:spPr>
            <a:xfrm>
              <a:off x="6258918" y="8545470"/>
              <a:ext cx="80302" cy="23181"/>
            </a:xfrm>
            <a:custGeom>
              <a:avLst/>
              <a:pathLst>
                <a:path w="80302" h="23181">
                  <a:moveTo>
                    <a:pt x="66918" y="23181"/>
                  </a:moveTo>
                  <a:lnTo>
                    <a:pt x="803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g1184"/>
            <p:cNvSpPr/>
            <p:nvPr/>
          </p:nvSpPr>
          <p:spPr>
            <a:xfrm>
              <a:off x="6274647" y="8542231"/>
              <a:ext cx="91521" cy="26420"/>
            </a:xfrm>
            <a:custGeom>
              <a:avLst/>
              <a:pathLst>
                <a:path w="91521" h="26420">
                  <a:moveTo>
                    <a:pt x="76268" y="26420"/>
                  </a:moveTo>
                  <a:lnTo>
                    <a:pt x="915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g1185"/>
            <p:cNvSpPr/>
            <p:nvPr/>
          </p:nvSpPr>
          <p:spPr>
            <a:xfrm>
              <a:off x="6297008" y="8542822"/>
              <a:ext cx="89475" cy="25829"/>
            </a:xfrm>
            <a:custGeom>
              <a:avLst/>
              <a:pathLst>
                <a:path w="89475" h="25829">
                  <a:moveTo>
                    <a:pt x="74562" y="25829"/>
                  </a:moveTo>
                  <a:lnTo>
                    <a:pt x="894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g1186"/>
            <p:cNvSpPr/>
            <p:nvPr/>
          </p:nvSpPr>
          <p:spPr>
            <a:xfrm>
              <a:off x="6318506" y="8542915"/>
              <a:ext cx="89153" cy="25736"/>
            </a:xfrm>
            <a:custGeom>
              <a:avLst/>
              <a:pathLst>
                <a:path w="89153" h="25736">
                  <a:moveTo>
                    <a:pt x="74294" y="25736"/>
                  </a:moveTo>
                  <a:lnTo>
                    <a:pt x="891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g1187"/>
            <p:cNvSpPr/>
            <p:nvPr/>
          </p:nvSpPr>
          <p:spPr>
            <a:xfrm>
              <a:off x="6338924" y="8542384"/>
              <a:ext cx="90992" cy="26267"/>
            </a:xfrm>
            <a:custGeom>
              <a:avLst/>
              <a:pathLst>
                <a:path w="90992" h="26267">
                  <a:moveTo>
                    <a:pt x="75827" y="26267"/>
                  </a:moveTo>
                  <a:lnTo>
                    <a:pt x="909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g1188"/>
            <p:cNvSpPr/>
            <p:nvPr/>
          </p:nvSpPr>
          <p:spPr>
            <a:xfrm>
              <a:off x="6361021" y="8542822"/>
              <a:ext cx="89475" cy="25829"/>
            </a:xfrm>
            <a:custGeom>
              <a:avLst/>
              <a:pathLst>
                <a:path w="89475" h="25829">
                  <a:moveTo>
                    <a:pt x="74562" y="25829"/>
                  </a:moveTo>
                  <a:lnTo>
                    <a:pt x="894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g1189"/>
            <p:cNvSpPr/>
            <p:nvPr/>
          </p:nvSpPr>
          <p:spPr>
            <a:xfrm>
              <a:off x="6383458" y="8543457"/>
              <a:ext cx="87276" cy="25194"/>
            </a:xfrm>
            <a:custGeom>
              <a:avLst/>
              <a:pathLst>
                <a:path w="87276" h="25194">
                  <a:moveTo>
                    <a:pt x="72730" y="25194"/>
                  </a:moveTo>
                  <a:lnTo>
                    <a:pt x="872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g1190"/>
            <p:cNvSpPr/>
            <p:nvPr/>
          </p:nvSpPr>
          <p:spPr>
            <a:xfrm>
              <a:off x="6403788" y="8542875"/>
              <a:ext cx="89291" cy="25776"/>
            </a:xfrm>
            <a:custGeom>
              <a:avLst/>
              <a:pathLst>
                <a:path w="89291" h="25776">
                  <a:moveTo>
                    <a:pt x="74409" y="25776"/>
                  </a:moveTo>
                  <a:lnTo>
                    <a:pt x="892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g1191"/>
            <p:cNvSpPr/>
            <p:nvPr/>
          </p:nvSpPr>
          <p:spPr>
            <a:xfrm>
              <a:off x="6421701" y="8540898"/>
              <a:ext cx="96140" cy="27753"/>
            </a:xfrm>
            <a:custGeom>
              <a:avLst/>
              <a:pathLst>
                <a:path w="96140" h="27753">
                  <a:moveTo>
                    <a:pt x="80117" y="27753"/>
                  </a:moveTo>
                  <a:lnTo>
                    <a:pt x="961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g1192"/>
            <p:cNvSpPr/>
            <p:nvPr/>
          </p:nvSpPr>
          <p:spPr>
            <a:xfrm>
              <a:off x="6443572" y="8541063"/>
              <a:ext cx="95073" cy="27588"/>
            </a:xfrm>
            <a:custGeom>
              <a:avLst/>
              <a:pathLst>
                <a:path w="95073" h="27588">
                  <a:moveTo>
                    <a:pt x="79145" y="27588"/>
                  </a:moveTo>
                  <a:lnTo>
                    <a:pt x="950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g1193"/>
            <p:cNvSpPr/>
            <p:nvPr/>
          </p:nvSpPr>
          <p:spPr>
            <a:xfrm>
              <a:off x="6465173" y="8541358"/>
              <a:ext cx="94548" cy="27293"/>
            </a:xfrm>
            <a:custGeom>
              <a:avLst/>
              <a:pathLst>
                <a:path w="94548" h="27293">
                  <a:moveTo>
                    <a:pt x="78790" y="27293"/>
                  </a:moveTo>
                  <a:lnTo>
                    <a:pt x="945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g1194"/>
            <p:cNvSpPr/>
            <p:nvPr/>
          </p:nvSpPr>
          <p:spPr>
            <a:xfrm>
              <a:off x="6485930" y="8540861"/>
              <a:ext cx="95709" cy="27790"/>
            </a:xfrm>
            <a:custGeom>
              <a:avLst/>
              <a:pathLst>
                <a:path w="95709" h="27790">
                  <a:moveTo>
                    <a:pt x="79664" y="27790"/>
                  </a:moveTo>
                  <a:lnTo>
                    <a:pt x="957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g1195"/>
            <p:cNvSpPr/>
            <p:nvPr/>
          </p:nvSpPr>
          <p:spPr>
            <a:xfrm>
              <a:off x="6507299" y="8541040"/>
              <a:ext cx="95646" cy="27610"/>
            </a:xfrm>
            <a:custGeom>
              <a:avLst/>
              <a:pathLst>
                <a:path w="95646" h="27610">
                  <a:moveTo>
                    <a:pt x="79705" y="27610"/>
                  </a:moveTo>
                  <a:lnTo>
                    <a:pt x="956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g1196"/>
            <p:cNvSpPr/>
            <p:nvPr/>
          </p:nvSpPr>
          <p:spPr>
            <a:xfrm>
              <a:off x="6530347" y="8541780"/>
              <a:ext cx="92226" cy="26870"/>
            </a:xfrm>
            <a:custGeom>
              <a:avLst/>
              <a:pathLst>
                <a:path w="92226" h="26870">
                  <a:moveTo>
                    <a:pt x="76712" y="26870"/>
                  </a:moveTo>
                  <a:lnTo>
                    <a:pt x="922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g1197"/>
            <p:cNvSpPr/>
            <p:nvPr/>
          </p:nvSpPr>
          <p:spPr>
            <a:xfrm>
              <a:off x="6551957" y="8542185"/>
              <a:ext cx="91681" cy="26466"/>
            </a:xfrm>
            <a:custGeom>
              <a:avLst/>
              <a:pathLst>
                <a:path w="91681" h="26466">
                  <a:moveTo>
                    <a:pt x="76400" y="26466"/>
                  </a:moveTo>
                  <a:lnTo>
                    <a:pt x="916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g1198"/>
            <p:cNvSpPr/>
            <p:nvPr/>
          </p:nvSpPr>
          <p:spPr>
            <a:xfrm>
              <a:off x="6570678" y="8540674"/>
              <a:ext cx="96914" cy="27976"/>
            </a:xfrm>
            <a:custGeom>
              <a:avLst/>
              <a:pathLst>
                <a:path w="96914" h="27976">
                  <a:moveTo>
                    <a:pt x="80762" y="27976"/>
                  </a:moveTo>
                  <a:lnTo>
                    <a:pt x="969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g1199"/>
            <p:cNvSpPr/>
            <p:nvPr/>
          </p:nvSpPr>
          <p:spPr>
            <a:xfrm>
              <a:off x="6592222" y="8540794"/>
              <a:ext cx="96502" cy="27857"/>
            </a:xfrm>
            <a:custGeom>
              <a:avLst/>
              <a:pathLst>
                <a:path w="96502" h="27857">
                  <a:moveTo>
                    <a:pt x="80418" y="27857"/>
                  </a:moveTo>
                  <a:lnTo>
                    <a:pt x="965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g1200"/>
            <p:cNvSpPr/>
            <p:nvPr/>
          </p:nvSpPr>
          <p:spPr>
            <a:xfrm>
              <a:off x="6613787" y="8540924"/>
              <a:ext cx="96048" cy="27726"/>
            </a:xfrm>
            <a:custGeom>
              <a:avLst/>
              <a:pathLst>
                <a:path w="96048" h="27726">
                  <a:moveTo>
                    <a:pt x="80040" y="27726"/>
                  </a:moveTo>
                  <a:lnTo>
                    <a:pt x="960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g1201"/>
            <p:cNvSpPr/>
            <p:nvPr/>
          </p:nvSpPr>
          <p:spPr>
            <a:xfrm>
              <a:off x="6642417" y="8545135"/>
              <a:ext cx="81463" cy="23516"/>
            </a:xfrm>
            <a:custGeom>
              <a:avLst/>
              <a:pathLst>
                <a:path w="81463" h="23516">
                  <a:moveTo>
                    <a:pt x="67886" y="23516"/>
                  </a:moveTo>
                  <a:lnTo>
                    <a:pt x="814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g1202"/>
            <p:cNvSpPr/>
            <p:nvPr/>
          </p:nvSpPr>
          <p:spPr>
            <a:xfrm>
              <a:off x="6655885" y="8540591"/>
              <a:ext cx="97203" cy="28060"/>
            </a:xfrm>
            <a:custGeom>
              <a:avLst/>
              <a:pathLst>
                <a:path w="97203" h="28060">
                  <a:moveTo>
                    <a:pt x="81003" y="28060"/>
                  </a:moveTo>
                  <a:lnTo>
                    <a:pt x="972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g1203"/>
            <p:cNvSpPr/>
            <p:nvPr/>
          </p:nvSpPr>
          <p:spPr>
            <a:xfrm>
              <a:off x="6678685" y="8541063"/>
              <a:ext cx="94279" cy="27588"/>
            </a:xfrm>
            <a:custGeom>
              <a:avLst/>
              <a:pathLst>
                <a:path w="94279" h="27588">
                  <a:moveTo>
                    <a:pt x="78350" y="27588"/>
                  </a:moveTo>
                  <a:lnTo>
                    <a:pt x="94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g1204"/>
            <p:cNvSpPr/>
            <p:nvPr/>
          </p:nvSpPr>
          <p:spPr>
            <a:xfrm>
              <a:off x="6699888" y="8540569"/>
              <a:ext cx="94548" cy="28081"/>
            </a:xfrm>
            <a:custGeom>
              <a:avLst/>
              <a:pathLst>
                <a:path w="94548" h="28081">
                  <a:moveTo>
                    <a:pt x="78334" y="28081"/>
                  </a:moveTo>
                  <a:lnTo>
                    <a:pt x="945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g1205"/>
            <p:cNvSpPr/>
            <p:nvPr/>
          </p:nvSpPr>
          <p:spPr>
            <a:xfrm>
              <a:off x="6716552" y="8538659"/>
              <a:ext cx="103894" cy="29991"/>
            </a:xfrm>
            <a:custGeom>
              <a:avLst/>
              <a:pathLst>
                <a:path w="103894" h="29991">
                  <a:moveTo>
                    <a:pt x="86578" y="29991"/>
                  </a:moveTo>
                  <a:lnTo>
                    <a:pt x="103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g1206"/>
            <p:cNvSpPr/>
            <p:nvPr/>
          </p:nvSpPr>
          <p:spPr>
            <a:xfrm>
              <a:off x="6738534" y="8539031"/>
              <a:ext cx="102606" cy="29619"/>
            </a:xfrm>
            <a:custGeom>
              <a:avLst/>
              <a:pathLst>
                <a:path w="102606" h="29619">
                  <a:moveTo>
                    <a:pt x="85505" y="29619"/>
                  </a:moveTo>
                  <a:lnTo>
                    <a:pt x="1026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g1207"/>
            <p:cNvSpPr/>
            <p:nvPr/>
          </p:nvSpPr>
          <p:spPr>
            <a:xfrm>
              <a:off x="6760067" y="8539144"/>
              <a:ext cx="102216" cy="29507"/>
            </a:xfrm>
            <a:custGeom>
              <a:avLst/>
              <a:pathLst>
                <a:path w="102216" h="29507">
                  <a:moveTo>
                    <a:pt x="85180" y="29507"/>
                  </a:moveTo>
                  <a:lnTo>
                    <a:pt x="1022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g1208"/>
            <p:cNvSpPr/>
            <p:nvPr/>
          </p:nvSpPr>
          <p:spPr>
            <a:xfrm>
              <a:off x="6780893" y="8538848"/>
              <a:ext cx="103240" cy="29802"/>
            </a:xfrm>
            <a:custGeom>
              <a:avLst/>
              <a:pathLst>
                <a:path w="103240" h="29802">
                  <a:moveTo>
                    <a:pt x="86033" y="29802"/>
                  </a:moveTo>
                  <a:lnTo>
                    <a:pt x="1032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g1209"/>
            <p:cNvSpPr/>
            <p:nvPr/>
          </p:nvSpPr>
          <p:spPr>
            <a:xfrm>
              <a:off x="6803613" y="8539272"/>
              <a:ext cx="100474" cy="29379"/>
            </a:xfrm>
            <a:custGeom>
              <a:avLst/>
              <a:pathLst>
                <a:path w="100474" h="29379">
                  <a:moveTo>
                    <a:pt x="83512" y="29379"/>
                  </a:moveTo>
                  <a:lnTo>
                    <a:pt x="1004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g1210"/>
            <p:cNvSpPr/>
            <p:nvPr/>
          </p:nvSpPr>
          <p:spPr>
            <a:xfrm>
              <a:off x="6827179" y="8540933"/>
              <a:ext cx="96018" cy="27718"/>
            </a:xfrm>
            <a:custGeom>
              <a:avLst/>
              <a:pathLst>
                <a:path w="96018" h="27718">
                  <a:moveTo>
                    <a:pt x="80015" y="27718"/>
                  </a:moveTo>
                  <a:lnTo>
                    <a:pt x="960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g1211"/>
            <p:cNvSpPr/>
            <p:nvPr/>
          </p:nvSpPr>
          <p:spPr>
            <a:xfrm>
              <a:off x="6847740" y="8539433"/>
              <a:ext cx="97572" cy="29217"/>
            </a:xfrm>
            <a:custGeom>
              <a:avLst/>
              <a:pathLst>
                <a:path w="97572" h="29217">
                  <a:moveTo>
                    <a:pt x="80703" y="29217"/>
                  </a:moveTo>
                  <a:lnTo>
                    <a:pt x="975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g1212"/>
            <p:cNvSpPr/>
            <p:nvPr/>
          </p:nvSpPr>
          <p:spPr>
            <a:xfrm>
              <a:off x="6863750" y="8537128"/>
              <a:ext cx="108227" cy="31523"/>
            </a:xfrm>
            <a:custGeom>
              <a:avLst/>
              <a:pathLst>
                <a:path w="108227" h="31523">
                  <a:moveTo>
                    <a:pt x="90027" y="31523"/>
                  </a:moveTo>
                  <a:lnTo>
                    <a:pt x="1082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g1213"/>
            <p:cNvSpPr/>
            <p:nvPr/>
          </p:nvSpPr>
          <p:spPr>
            <a:xfrm>
              <a:off x="6885901" y="8537878"/>
              <a:ext cx="106601" cy="30773"/>
            </a:xfrm>
            <a:custGeom>
              <a:avLst/>
              <a:pathLst>
                <a:path w="106601" h="30773">
                  <a:moveTo>
                    <a:pt x="88834" y="30773"/>
                  </a:moveTo>
                  <a:lnTo>
                    <a:pt x="1066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g1214"/>
            <p:cNvSpPr/>
            <p:nvPr/>
          </p:nvSpPr>
          <p:spPr>
            <a:xfrm>
              <a:off x="6906909" y="8537011"/>
              <a:ext cx="107260" cy="31640"/>
            </a:xfrm>
            <a:custGeom>
              <a:avLst/>
              <a:pathLst>
                <a:path w="107260" h="31640">
                  <a:moveTo>
                    <a:pt x="88992" y="31640"/>
                  </a:moveTo>
                  <a:lnTo>
                    <a:pt x="1072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g1215"/>
            <p:cNvSpPr/>
            <p:nvPr/>
          </p:nvSpPr>
          <p:spPr>
            <a:xfrm>
              <a:off x="6928247" y="8536608"/>
              <a:ext cx="107260" cy="32043"/>
            </a:xfrm>
            <a:custGeom>
              <a:avLst/>
              <a:pathLst>
                <a:path w="107260" h="32043">
                  <a:moveTo>
                    <a:pt x="88760" y="32043"/>
                  </a:moveTo>
                  <a:lnTo>
                    <a:pt x="1072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g1216"/>
            <p:cNvSpPr/>
            <p:nvPr/>
          </p:nvSpPr>
          <p:spPr>
            <a:xfrm>
              <a:off x="6950796" y="8538387"/>
              <a:ext cx="104837" cy="30264"/>
            </a:xfrm>
            <a:custGeom>
              <a:avLst/>
              <a:pathLst>
                <a:path w="104837" h="30264">
                  <a:moveTo>
                    <a:pt x="87364" y="30264"/>
                  </a:moveTo>
                  <a:lnTo>
                    <a:pt x="1048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g1217"/>
            <p:cNvSpPr/>
            <p:nvPr/>
          </p:nvSpPr>
          <p:spPr>
            <a:xfrm>
              <a:off x="6972953" y="8536768"/>
              <a:ext cx="103198" cy="31883"/>
            </a:xfrm>
            <a:custGeom>
              <a:avLst/>
              <a:pathLst>
                <a:path w="103198" h="31883">
                  <a:moveTo>
                    <a:pt x="84791" y="31883"/>
                  </a:moveTo>
                  <a:lnTo>
                    <a:pt x="1031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g1218"/>
            <p:cNvSpPr/>
            <p:nvPr/>
          </p:nvSpPr>
          <p:spPr>
            <a:xfrm>
              <a:off x="6994892" y="8539208"/>
              <a:ext cx="101995" cy="29443"/>
            </a:xfrm>
            <a:custGeom>
              <a:avLst/>
              <a:pathLst>
                <a:path w="101995" h="29443">
                  <a:moveTo>
                    <a:pt x="84996" y="29443"/>
                  </a:moveTo>
                  <a:lnTo>
                    <a:pt x="101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g1219"/>
            <p:cNvSpPr/>
            <p:nvPr/>
          </p:nvSpPr>
          <p:spPr>
            <a:xfrm>
              <a:off x="7011476" y="8534706"/>
              <a:ext cx="111503" cy="33944"/>
            </a:xfrm>
            <a:custGeom>
              <a:avLst/>
              <a:pathLst>
                <a:path w="111503" h="33944">
                  <a:moveTo>
                    <a:pt x="91905" y="33944"/>
                  </a:moveTo>
                  <a:lnTo>
                    <a:pt x="1115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g1220"/>
            <p:cNvSpPr/>
            <p:nvPr/>
          </p:nvSpPr>
          <p:spPr>
            <a:xfrm>
              <a:off x="7034147" y="8535500"/>
              <a:ext cx="108838" cy="33151"/>
            </a:xfrm>
            <a:custGeom>
              <a:avLst/>
              <a:pathLst>
                <a:path w="108838" h="33151">
                  <a:moveTo>
                    <a:pt x="89698" y="33151"/>
                  </a:moveTo>
                  <a:lnTo>
                    <a:pt x="1088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g1221"/>
            <p:cNvSpPr/>
            <p:nvPr/>
          </p:nvSpPr>
          <p:spPr>
            <a:xfrm>
              <a:off x="7055532" y="8535428"/>
              <a:ext cx="108742" cy="33223"/>
            </a:xfrm>
            <a:custGeom>
              <a:avLst/>
              <a:pathLst>
                <a:path w="108742" h="33223">
                  <a:moveTo>
                    <a:pt x="89561" y="33223"/>
                  </a:moveTo>
                  <a:lnTo>
                    <a:pt x="1087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g1222"/>
            <p:cNvSpPr/>
            <p:nvPr/>
          </p:nvSpPr>
          <p:spPr>
            <a:xfrm>
              <a:off x="7076688" y="8533392"/>
              <a:ext cx="109105" cy="35259"/>
            </a:xfrm>
            <a:custGeom>
              <a:avLst/>
              <a:pathLst>
                <a:path w="109105" h="35259">
                  <a:moveTo>
                    <a:pt x="88748" y="35259"/>
                  </a:moveTo>
                  <a:lnTo>
                    <a:pt x="1091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g1223"/>
            <p:cNvSpPr/>
            <p:nvPr/>
          </p:nvSpPr>
          <p:spPr>
            <a:xfrm>
              <a:off x="7099366" y="8534449"/>
              <a:ext cx="106424" cy="34202"/>
            </a:xfrm>
            <a:custGeom>
              <a:avLst/>
              <a:pathLst>
                <a:path w="106424" h="34202">
                  <a:moveTo>
                    <a:pt x="86678" y="34202"/>
                  </a:moveTo>
                  <a:lnTo>
                    <a:pt x="1064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g1224"/>
            <p:cNvSpPr/>
            <p:nvPr/>
          </p:nvSpPr>
          <p:spPr>
            <a:xfrm>
              <a:off x="7121989" y="8537245"/>
              <a:ext cx="103854" cy="31405"/>
            </a:xfrm>
            <a:custGeom>
              <a:avLst/>
              <a:pathLst>
                <a:path w="103854" h="31405">
                  <a:moveTo>
                    <a:pt x="85722" y="31405"/>
                  </a:moveTo>
                  <a:lnTo>
                    <a:pt x="1038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g1225"/>
            <p:cNvSpPr/>
            <p:nvPr/>
          </p:nvSpPr>
          <p:spPr>
            <a:xfrm>
              <a:off x="7144435" y="8537592"/>
              <a:ext cx="101638" cy="31058"/>
            </a:xfrm>
            <a:custGeom>
              <a:avLst/>
              <a:pathLst>
                <a:path w="101638" h="31058">
                  <a:moveTo>
                    <a:pt x="83706" y="31058"/>
                  </a:moveTo>
                  <a:lnTo>
                    <a:pt x="1016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g1226"/>
            <p:cNvSpPr/>
            <p:nvPr/>
          </p:nvSpPr>
          <p:spPr>
            <a:xfrm>
              <a:off x="7162643" y="8535699"/>
              <a:ext cx="107899" cy="32952"/>
            </a:xfrm>
            <a:custGeom>
              <a:avLst/>
              <a:pathLst>
                <a:path w="107899" h="32952">
                  <a:moveTo>
                    <a:pt x="88874" y="32952"/>
                  </a:moveTo>
                  <a:lnTo>
                    <a:pt x="1078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g1227"/>
            <p:cNvSpPr/>
            <p:nvPr/>
          </p:nvSpPr>
          <p:spPr>
            <a:xfrm>
              <a:off x="7183606" y="8531315"/>
              <a:ext cx="108647" cy="37336"/>
            </a:xfrm>
            <a:custGeom>
              <a:avLst/>
              <a:pathLst>
                <a:path w="108647" h="37336">
                  <a:moveTo>
                    <a:pt x="87090" y="37336"/>
                  </a:moveTo>
                  <a:lnTo>
                    <a:pt x="1086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g1228"/>
            <p:cNvSpPr/>
            <p:nvPr/>
          </p:nvSpPr>
          <p:spPr>
            <a:xfrm>
              <a:off x="7205277" y="8536190"/>
              <a:ext cx="107981" cy="32461"/>
            </a:xfrm>
            <a:custGeom>
              <a:avLst/>
              <a:pathLst>
                <a:path w="107981" h="32461">
                  <a:moveTo>
                    <a:pt x="89240" y="32461"/>
                  </a:moveTo>
                  <a:lnTo>
                    <a:pt x="1079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g1229"/>
            <p:cNvSpPr/>
            <p:nvPr/>
          </p:nvSpPr>
          <p:spPr>
            <a:xfrm>
              <a:off x="7228225" y="8535150"/>
              <a:ext cx="104760" cy="33500"/>
            </a:xfrm>
            <a:custGeom>
              <a:avLst/>
              <a:pathLst>
                <a:path w="104760" h="33500">
                  <a:moveTo>
                    <a:pt x="85419" y="33500"/>
                  </a:moveTo>
                  <a:lnTo>
                    <a:pt x="1047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g1230"/>
            <p:cNvSpPr/>
            <p:nvPr/>
          </p:nvSpPr>
          <p:spPr>
            <a:xfrm>
              <a:off x="7257996" y="8540453"/>
              <a:ext cx="87894" cy="28198"/>
            </a:xfrm>
            <a:custGeom>
              <a:avLst/>
              <a:pathLst>
                <a:path w="87894" h="28198">
                  <a:moveTo>
                    <a:pt x="71614" y="28198"/>
                  </a:moveTo>
                  <a:lnTo>
                    <a:pt x="87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g1231"/>
            <p:cNvSpPr/>
            <p:nvPr/>
          </p:nvSpPr>
          <p:spPr>
            <a:xfrm>
              <a:off x="7269175" y="8534610"/>
              <a:ext cx="108211" cy="34041"/>
            </a:xfrm>
            <a:custGeom>
              <a:avLst/>
              <a:pathLst>
                <a:path w="108211" h="34041">
                  <a:moveTo>
                    <a:pt x="88557" y="34041"/>
                  </a:moveTo>
                  <a:lnTo>
                    <a:pt x="1082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g1232"/>
            <p:cNvSpPr/>
            <p:nvPr/>
          </p:nvSpPr>
          <p:spPr>
            <a:xfrm>
              <a:off x="7291057" y="8535415"/>
              <a:ext cx="107123" cy="33236"/>
            </a:xfrm>
            <a:custGeom>
              <a:avLst/>
              <a:pathLst>
                <a:path w="107123" h="33236">
                  <a:moveTo>
                    <a:pt x="87934" y="33236"/>
                  </a:moveTo>
                  <a:lnTo>
                    <a:pt x="1071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g1233"/>
            <p:cNvSpPr/>
            <p:nvPr/>
          </p:nvSpPr>
          <p:spPr>
            <a:xfrm>
              <a:off x="7310346" y="8534064"/>
              <a:ext cx="111221" cy="34587"/>
            </a:xfrm>
            <a:custGeom>
              <a:avLst/>
              <a:pathLst>
                <a:path w="111221" h="34587">
                  <a:moveTo>
                    <a:pt x="91252" y="34587"/>
                  </a:moveTo>
                  <a:lnTo>
                    <a:pt x="1112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g1234"/>
            <p:cNvSpPr/>
            <p:nvPr/>
          </p:nvSpPr>
          <p:spPr>
            <a:xfrm>
              <a:off x="7330004" y="8530319"/>
              <a:ext cx="114579" cy="38331"/>
            </a:xfrm>
            <a:custGeom>
              <a:avLst/>
              <a:pathLst>
                <a:path w="114579" h="38331">
                  <a:moveTo>
                    <a:pt x="92448" y="38331"/>
                  </a:moveTo>
                  <a:lnTo>
                    <a:pt x="1145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g1235"/>
            <p:cNvSpPr/>
            <p:nvPr/>
          </p:nvSpPr>
          <p:spPr>
            <a:xfrm>
              <a:off x="7351403" y="8531275"/>
              <a:ext cx="114457" cy="37376"/>
            </a:xfrm>
            <a:custGeom>
              <a:avLst/>
              <a:pathLst>
                <a:path w="114457" h="37376">
                  <a:moveTo>
                    <a:pt x="92877" y="37376"/>
                  </a:moveTo>
                  <a:lnTo>
                    <a:pt x="1144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g1236"/>
            <p:cNvSpPr/>
            <p:nvPr/>
          </p:nvSpPr>
          <p:spPr>
            <a:xfrm>
              <a:off x="7374113" y="8531871"/>
              <a:ext cx="111712" cy="36780"/>
            </a:xfrm>
            <a:custGeom>
              <a:avLst/>
              <a:pathLst>
                <a:path w="111712" h="36780">
                  <a:moveTo>
                    <a:pt x="90477" y="36780"/>
                  </a:moveTo>
                  <a:lnTo>
                    <a:pt x="1117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g1237"/>
            <p:cNvSpPr/>
            <p:nvPr/>
          </p:nvSpPr>
          <p:spPr>
            <a:xfrm>
              <a:off x="7402149" y="8540270"/>
              <a:ext cx="98315" cy="28381"/>
            </a:xfrm>
            <a:custGeom>
              <a:avLst/>
              <a:pathLst>
                <a:path w="98315" h="28381">
                  <a:moveTo>
                    <a:pt x="81929" y="28381"/>
                  </a:moveTo>
                  <a:lnTo>
                    <a:pt x="983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g1238"/>
            <p:cNvSpPr/>
            <p:nvPr/>
          </p:nvSpPr>
          <p:spPr>
            <a:xfrm>
              <a:off x="7417921" y="8531669"/>
              <a:ext cx="109447" cy="36982"/>
            </a:xfrm>
            <a:custGeom>
              <a:avLst/>
              <a:pathLst>
                <a:path w="109447" h="36982">
                  <a:moveTo>
                    <a:pt x="88095" y="36982"/>
                  </a:moveTo>
                  <a:lnTo>
                    <a:pt x="109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g1239"/>
            <p:cNvSpPr/>
            <p:nvPr/>
          </p:nvSpPr>
          <p:spPr>
            <a:xfrm>
              <a:off x="7439635" y="8531536"/>
              <a:ext cx="108695" cy="37115"/>
            </a:xfrm>
            <a:custGeom>
              <a:avLst/>
              <a:pathLst>
                <a:path w="108695" h="37115">
                  <a:moveTo>
                    <a:pt x="87266" y="37115"/>
                  </a:moveTo>
                  <a:lnTo>
                    <a:pt x="1086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g1240"/>
            <p:cNvSpPr/>
            <p:nvPr/>
          </p:nvSpPr>
          <p:spPr>
            <a:xfrm>
              <a:off x="7457203" y="8532389"/>
              <a:ext cx="116235" cy="36262"/>
            </a:xfrm>
            <a:custGeom>
              <a:avLst/>
              <a:pathLst>
                <a:path w="116235" h="36262">
                  <a:moveTo>
                    <a:pt x="95299" y="36262"/>
                  </a:moveTo>
                  <a:lnTo>
                    <a:pt x="1162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g1241"/>
            <p:cNvSpPr/>
            <p:nvPr/>
          </p:nvSpPr>
          <p:spPr>
            <a:xfrm>
              <a:off x="7479862" y="8523123"/>
              <a:ext cx="113591" cy="45528"/>
            </a:xfrm>
            <a:custGeom>
              <a:avLst/>
              <a:pathLst>
                <a:path w="113591" h="45528">
                  <a:moveTo>
                    <a:pt x="87305" y="45528"/>
                  </a:moveTo>
                  <a:lnTo>
                    <a:pt x="1135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g1242"/>
            <p:cNvSpPr/>
            <p:nvPr/>
          </p:nvSpPr>
          <p:spPr>
            <a:xfrm>
              <a:off x="7501851" y="8531366"/>
              <a:ext cx="112288" cy="37285"/>
            </a:xfrm>
            <a:custGeom>
              <a:avLst/>
              <a:pathLst>
                <a:path w="112288" h="37285">
                  <a:moveTo>
                    <a:pt x="90762" y="37285"/>
                  </a:moveTo>
                  <a:lnTo>
                    <a:pt x="1122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g1243"/>
            <p:cNvSpPr/>
            <p:nvPr/>
          </p:nvSpPr>
          <p:spPr>
            <a:xfrm>
              <a:off x="7523887" y="8528995"/>
              <a:ext cx="110891" cy="39656"/>
            </a:xfrm>
            <a:custGeom>
              <a:avLst/>
              <a:pathLst>
                <a:path w="110891" h="39656">
                  <a:moveTo>
                    <a:pt x="87996" y="39656"/>
                  </a:moveTo>
                  <a:lnTo>
                    <a:pt x="1108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g1244"/>
            <p:cNvSpPr/>
            <p:nvPr/>
          </p:nvSpPr>
          <p:spPr>
            <a:xfrm>
              <a:off x="7546813" y="8529139"/>
              <a:ext cx="107716" cy="39512"/>
            </a:xfrm>
            <a:custGeom>
              <a:avLst/>
              <a:pathLst>
                <a:path w="107716" h="39512">
                  <a:moveTo>
                    <a:pt x="84903" y="39512"/>
                  </a:moveTo>
                  <a:lnTo>
                    <a:pt x="1077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g1245"/>
            <p:cNvSpPr/>
            <p:nvPr/>
          </p:nvSpPr>
          <p:spPr>
            <a:xfrm>
              <a:off x="7569833" y="8538527"/>
              <a:ext cx="104352" cy="30123"/>
            </a:xfrm>
            <a:custGeom>
              <a:avLst/>
              <a:pathLst>
                <a:path w="104352" h="30123">
                  <a:moveTo>
                    <a:pt x="86960" y="30123"/>
                  </a:moveTo>
                  <a:lnTo>
                    <a:pt x="1043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g1246"/>
            <p:cNvSpPr/>
            <p:nvPr/>
          </p:nvSpPr>
          <p:spPr>
            <a:xfrm>
              <a:off x="7592814" y="8529249"/>
              <a:ext cx="101065" cy="39402"/>
            </a:xfrm>
            <a:custGeom>
              <a:avLst/>
              <a:pathLst>
                <a:path w="101065" h="39402">
                  <a:moveTo>
                    <a:pt x="78316" y="39402"/>
                  </a:moveTo>
                  <a:lnTo>
                    <a:pt x="101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g1247"/>
            <p:cNvSpPr/>
            <p:nvPr/>
          </p:nvSpPr>
          <p:spPr>
            <a:xfrm>
              <a:off x="7610401" y="8526305"/>
              <a:ext cx="108567" cy="42346"/>
            </a:xfrm>
            <a:custGeom>
              <a:avLst/>
              <a:pathLst>
                <a:path w="108567" h="42346">
                  <a:moveTo>
                    <a:pt x="84118" y="42346"/>
                  </a:moveTo>
                  <a:lnTo>
                    <a:pt x="1085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g1248"/>
            <p:cNvSpPr/>
            <p:nvPr/>
          </p:nvSpPr>
          <p:spPr>
            <a:xfrm>
              <a:off x="7633144" y="8528226"/>
              <a:ext cx="105757" cy="40425"/>
            </a:xfrm>
            <a:custGeom>
              <a:avLst/>
              <a:pathLst>
                <a:path w="105757" h="40425">
                  <a:moveTo>
                    <a:pt x="82417" y="40425"/>
                  </a:moveTo>
                  <a:lnTo>
                    <a:pt x="10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g1249"/>
            <p:cNvSpPr/>
            <p:nvPr/>
          </p:nvSpPr>
          <p:spPr>
            <a:xfrm>
              <a:off x="7654685" y="8533690"/>
              <a:ext cx="105349" cy="34961"/>
            </a:xfrm>
            <a:custGeom>
              <a:avLst/>
              <a:pathLst>
                <a:path w="105349" h="34961">
                  <a:moveTo>
                    <a:pt x="85164" y="34961"/>
                  </a:moveTo>
                  <a:lnTo>
                    <a:pt x="1053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g1250"/>
            <p:cNvSpPr/>
            <p:nvPr/>
          </p:nvSpPr>
          <p:spPr>
            <a:xfrm>
              <a:off x="7676365" y="8524075"/>
              <a:ext cx="104664" cy="44576"/>
            </a:xfrm>
            <a:custGeom>
              <a:avLst/>
              <a:pathLst>
                <a:path w="104664" h="44576">
                  <a:moveTo>
                    <a:pt x="78927" y="44576"/>
                  </a:moveTo>
                  <a:lnTo>
                    <a:pt x="1046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g1251"/>
            <p:cNvSpPr/>
            <p:nvPr/>
          </p:nvSpPr>
          <p:spPr>
            <a:xfrm>
              <a:off x="7698668" y="8533536"/>
              <a:ext cx="102734" cy="35115"/>
            </a:xfrm>
            <a:custGeom>
              <a:avLst/>
              <a:pathLst>
                <a:path w="102734" h="35115">
                  <a:moveTo>
                    <a:pt x="82460" y="35115"/>
                  </a:moveTo>
                  <a:lnTo>
                    <a:pt x="1027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g1252"/>
            <p:cNvSpPr/>
            <p:nvPr/>
          </p:nvSpPr>
          <p:spPr>
            <a:xfrm>
              <a:off x="7721005" y="8519192"/>
              <a:ext cx="100736" cy="49459"/>
            </a:xfrm>
            <a:custGeom>
              <a:avLst/>
              <a:pathLst>
                <a:path w="100736" h="49459">
                  <a:moveTo>
                    <a:pt x="72181" y="49459"/>
                  </a:moveTo>
                  <a:lnTo>
                    <a:pt x="1007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g1253"/>
            <p:cNvSpPr/>
            <p:nvPr/>
          </p:nvSpPr>
          <p:spPr>
            <a:xfrm>
              <a:off x="7743607" y="8534678"/>
              <a:ext cx="98207" cy="33973"/>
            </a:xfrm>
            <a:custGeom>
              <a:avLst/>
              <a:pathLst>
                <a:path w="98207" h="33973">
                  <a:moveTo>
                    <a:pt x="78592" y="33973"/>
                  </a:moveTo>
                  <a:lnTo>
                    <a:pt x="98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g1254"/>
            <p:cNvSpPr/>
            <p:nvPr/>
          </p:nvSpPr>
          <p:spPr>
            <a:xfrm>
              <a:off x="7761515" y="8531143"/>
              <a:ext cx="105066" cy="37508"/>
            </a:xfrm>
            <a:custGeom>
              <a:avLst/>
              <a:pathLst>
                <a:path w="105066" h="37508">
                  <a:moveTo>
                    <a:pt x="83411" y="37508"/>
                  </a:moveTo>
                  <a:lnTo>
                    <a:pt x="1050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g1255"/>
            <p:cNvSpPr/>
            <p:nvPr/>
          </p:nvSpPr>
          <p:spPr>
            <a:xfrm>
              <a:off x="7784590" y="8524271"/>
              <a:ext cx="101592" cy="44380"/>
            </a:xfrm>
            <a:custGeom>
              <a:avLst/>
              <a:pathLst>
                <a:path w="101592" h="44380">
                  <a:moveTo>
                    <a:pt x="75969" y="44380"/>
                  </a:moveTo>
                  <a:lnTo>
                    <a:pt x="1015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g1256"/>
            <p:cNvSpPr/>
            <p:nvPr/>
          </p:nvSpPr>
          <p:spPr>
            <a:xfrm>
              <a:off x="7805759" y="8521478"/>
              <a:ext cx="101929" cy="47173"/>
            </a:xfrm>
            <a:custGeom>
              <a:avLst/>
              <a:pathLst>
                <a:path w="101929" h="47173">
                  <a:moveTo>
                    <a:pt x="74693" y="47173"/>
                  </a:moveTo>
                  <a:lnTo>
                    <a:pt x="1019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g1257"/>
            <p:cNvSpPr/>
            <p:nvPr/>
          </p:nvSpPr>
          <p:spPr>
            <a:xfrm>
              <a:off x="7827186" y="8509218"/>
              <a:ext cx="101750" cy="59433"/>
            </a:xfrm>
            <a:custGeom>
              <a:avLst/>
              <a:pathLst>
                <a:path w="101750" h="59433">
                  <a:moveTo>
                    <a:pt x="67436" y="59433"/>
                  </a:moveTo>
                  <a:lnTo>
                    <a:pt x="1017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g1258"/>
            <p:cNvSpPr/>
            <p:nvPr/>
          </p:nvSpPr>
          <p:spPr>
            <a:xfrm>
              <a:off x="7849031" y="8528271"/>
              <a:ext cx="100736" cy="40380"/>
            </a:xfrm>
            <a:custGeom>
              <a:avLst/>
              <a:pathLst>
                <a:path w="100736" h="40380">
                  <a:moveTo>
                    <a:pt x="77423" y="40380"/>
                  </a:moveTo>
                  <a:lnTo>
                    <a:pt x="1007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g1259"/>
            <p:cNvSpPr/>
            <p:nvPr/>
          </p:nvSpPr>
          <p:spPr>
            <a:xfrm>
              <a:off x="7872992" y="8524737"/>
              <a:ext cx="95489" cy="43914"/>
            </a:xfrm>
            <a:custGeom>
              <a:avLst/>
              <a:pathLst>
                <a:path w="95489" h="43914">
                  <a:moveTo>
                    <a:pt x="70135" y="43914"/>
                  </a:moveTo>
                  <a:lnTo>
                    <a:pt x="954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g1260"/>
            <p:cNvSpPr/>
            <p:nvPr/>
          </p:nvSpPr>
          <p:spPr>
            <a:xfrm>
              <a:off x="7894554" y="8512165"/>
              <a:ext cx="95041" cy="56486"/>
            </a:xfrm>
            <a:custGeom>
              <a:avLst/>
              <a:pathLst>
                <a:path w="95041" h="56486">
                  <a:moveTo>
                    <a:pt x="62428" y="56486"/>
                  </a:moveTo>
                  <a:lnTo>
                    <a:pt x="950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g1261"/>
            <p:cNvSpPr/>
            <p:nvPr/>
          </p:nvSpPr>
          <p:spPr>
            <a:xfrm>
              <a:off x="7914201" y="8507784"/>
              <a:ext cx="98422" cy="60867"/>
            </a:xfrm>
            <a:custGeom>
              <a:avLst/>
              <a:pathLst>
                <a:path w="98422" h="60867">
                  <a:moveTo>
                    <a:pt x="63280" y="60867"/>
                  </a:moveTo>
                  <a:lnTo>
                    <a:pt x="984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g1262"/>
            <p:cNvSpPr/>
            <p:nvPr/>
          </p:nvSpPr>
          <p:spPr>
            <a:xfrm>
              <a:off x="7935446" y="8515617"/>
              <a:ext cx="98609" cy="53033"/>
            </a:xfrm>
            <a:custGeom>
              <a:avLst/>
              <a:pathLst>
                <a:path w="98609" h="53033">
                  <a:moveTo>
                    <a:pt x="67990" y="53033"/>
                  </a:moveTo>
                  <a:lnTo>
                    <a:pt x="98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g1263"/>
            <p:cNvSpPr/>
            <p:nvPr/>
          </p:nvSpPr>
          <p:spPr>
            <a:xfrm>
              <a:off x="7956836" y="8524947"/>
              <a:ext cx="98502" cy="43704"/>
            </a:xfrm>
            <a:custGeom>
              <a:avLst/>
              <a:pathLst>
                <a:path w="98502" h="43704">
                  <a:moveTo>
                    <a:pt x="73270" y="43704"/>
                  </a:moveTo>
                  <a:lnTo>
                    <a:pt x="985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g1264"/>
            <p:cNvSpPr/>
            <p:nvPr/>
          </p:nvSpPr>
          <p:spPr>
            <a:xfrm>
              <a:off x="7978268" y="8518951"/>
              <a:ext cx="98315" cy="49700"/>
            </a:xfrm>
            <a:custGeom>
              <a:avLst/>
              <a:pathLst>
                <a:path w="98315" h="49700">
                  <a:moveTo>
                    <a:pt x="69620" y="49700"/>
                  </a:moveTo>
                  <a:lnTo>
                    <a:pt x="983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g1265"/>
            <p:cNvSpPr/>
            <p:nvPr/>
          </p:nvSpPr>
          <p:spPr>
            <a:xfrm>
              <a:off x="8003267" y="8532411"/>
              <a:ext cx="90992" cy="36240"/>
            </a:xfrm>
            <a:custGeom>
              <a:avLst/>
              <a:pathLst>
                <a:path w="90992" h="36240">
                  <a:moveTo>
                    <a:pt x="70069" y="36240"/>
                  </a:moveTo>
                  <a:lnTo>
                    <a:pt x="909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g1266"/>
            <p:cNvSpPr/>
            <p:nvPr/>
          </p:nvSpPr>
          <p:spPr>
            <a:xfrm>
              <a:off x="8033172" y="8502148"/>
              <a:ext cx="73857" cy="63962"/>
            </a:xfrm>
            <a:custGeom>
              <a:avLst/>
              <a:pathLst>
                <a:path w="73857" h="63962">
                  <a:moveTo>
                    <a:pt x="36928" y="63962"/>
                  </a:moveTo>
                  <a:lnTo>
                    <a:pt x="738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g1267"/>
            <p:cNvSpPr/>
            <p:nvPr/>
          </p:nvSpPr>
          <p:spPr>
            <a:xfrm>
              <a:off x="4955473" y="8544405"/>
              <a:ext cx="83990" cy="24245"/>
            </a:xfrm>
            <a:custGeom>
              <a:avLst/>
              <a:pathLst>
                <a:path w="83990" h="24245">
                  <a:moveTo>
                    <a:pt x="69991" y="24245"/>
                  </a:moveTo>
                  <a:lnTo>
                    <a:pt x="839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g1268"/>
            <p:cNvSpPr/>
            <p:nvPr/>
          </p:nvSpPr>
          <p:spPr>
            <a:xfrm>
              <a:off x="4978235" y="8545228"/>
              <a:ext cx="81141" cy="23423"/>
            </a:xfrm>
            <a:custGeom>
              <a:avLst/>
              <a:pathLst>
                <a:path w="81141" h="23423">
                  <a:moveTo>
                    <a:pt x="67618" y="23423"/>
                  </a:moveTo>
                  <a:lnTo>
                    <a:pt x="811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g1269"/>
            <p:cNvSpPr/>
            <p:nvPr/>
          </p:nvSpPr>
          <p:spPr>
            <a:xfrm>
              <a:off x="5000036" y="8545495"/>
              <a:ext cx="80215" cy="23156"/>
            </a:xfrm>
            <a:custGeom>
              <a:avLst/>
              <a:pathLst>
                <a:path w="80215" h="23156">
                  <a:moveTo>
                    <a:pt x="66846" y="23156"/>
                  </a:moveTo>
                  <a:lnTo>
                    <a:pt x="802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g1270"/>
            <p:cNvSpPr/>
            <p:nvPr/>
          </p:nvSpPr>
          <p:spPr>
            <a:xfrm>
              <a:off x="5020992" y="8545275"/>
              <a:ext cx="80978" cy="23376"/>
            </a:xfrm>
            <a:custGeom>
              <a:avLst/>
              <a:pathLst>
                <a:path w="80978" h="23376">
                  <a:moveTo>
                    <a:pt x="67481" y="23376"/>
                  </a:moveTo>
                  <a:lnTo>
                    <a:pt x="809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g1271"/>
            <p:cNvSpPr/>
            <p:nvPr/>
          </p:nvSpPr>
          <p:spPr>
            <a:xfrm>
              <a:off x="5041931" y="8545044"/>
              <a:ext cx="81777" cy="23606"/>
            </a:xfrm>
            <a:custGeom>
              <a:avLst/>
              <a:pathLst>
                <a:path w="81777" h="23606">
                  <a:moveTo>
                    <a:pt x="68147" y="23606"/>
                  </a:moveTo>
                  <a:lnTo>
                    <a:pt x="81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g1272"/>
            <p:cNvSpPr/>
            <p:nvPr/>
          </p:nvSpPr>
          <p:spPr>
            <a:xfrm>
              <a:off x="5064271" y="8545623"/>
              <a:ext cx="79771" cy="23028"/>
            </a:xfrm>
            <a:custGeom>
              <a:avLst/>
              <a:pathLst>
                <a:path w="79771" h="23028">
                  <a:moveTo>
                    <a:pt x="66476" y="23028"/>
                  </a:moveTo>
                  <a:lnTo>
                    <a:pt x="797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g1273"/>
            <p:cNvSpPr/>
            <p:nvPr/>
          </p:nvSpPr>
          <p:spPr>
            <a:xfrm>
              <a:off x="5083872" y="8544621"/>
              <a:ext cx="83244" cy="24030"/>
            </a:xfrm>
            <a:custGeom>
              <a:avLst/>
              <a:pathLst>
                <a:path w="83244" h="24030">
                  <a:moveTo>
                    <a:pt x="69370" y="24030"/>
                  </a:moveTo>
                  <a:lnTo>
                    <a:pt x="832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g1274"/>
            <p:cNvSpPr/>
            <p:nvPr/>
          </p:nvSpPr>
          <p:spPr>
            <a:xfrm>
              <a:off x="5106261" y="8545228"/>
              <a:ext cx="81141" cy="23423"/>
            </a:xfrm>
            <a:custGeom>
              <a:avLst/>
              <a:pathLst>
                <a:path w="81141" h="23423">
                  <a:moveTo>
                    <a:pt x="67618" y="23423"/>
                  </a:moveTo>
                  <a:lnTo>
                    <a:pt x="811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g1275"/>
            <p:cNvSpPr/>
            <p:nvPr/>
          </p:nvSpPr>
          <p:spPr>
            <a:xfrm>
              <a:off x="5127933" y="8545420"/>
              <a:ext cx="80474" cy="23231"/>
            </a:xfrm>
            <a:custGeom>
              <a:avLst/>
              <a:pathLst>
                <a:path w="80474" h="23231">
                  <a:moveTo>
                    <a:pt x="67062" y="23231"/>
                  </a:moveTo>
                  <a:lnTo>
                    <a:pt x="804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g1276"/>
            <p:cNvSpPr/>
            <p:nvPr/>
          </p:nvSpPr>
          <p:spPr>
            <a:xfrm>
              <a:off x="5149622" y="8545623"/>
              <a:ext cx="79771" cy="23028"/>
            </a:xfrm>
            <a:custGeom>
              <a:avLst/>
              <a:pathLst>
                <a:path w="79771" h="23028">
                  <a:moveTo>
                    <a:pt x="66476" y="23028"/>
                  </a:moveTo>
                  <a:lnTo>
                    <a:pt x="797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g1277"/>
            <p:cNvSpPr/>
            <p:nvPr/>
          </p:nvSpPr>
          <p:spPr>
            <a:xfrm>
              <a:off x="5171190" y="8545756"/>
              <a:ext cx="79311" cy="22895"/>
            </a:xfrm>
            <a:custGeom>
              <a:avLst/>
              <a:pathLst>
                <a:path w="79311" h="22895">
                  <a:moveTo>
                    <a:pt x="66093" y="22895"/>
                  </a:moveTo>
                  <a:lnTo>
                    <a:pt x="793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g1278"/>
            <p:cNvSpPr/>
            <p:nvPr/>
          </p:nvSpPr>
          <p:spPr>
            <a:xfrm>
              <a:off x="5191735" y="8545299"/>
              <a:ext cx="80895" cy="23352"/>
            </a:xfrm>
            <a:custGeom>
              <a:avLst/>
              <a:pathLst>
                <a:path w="80895" h="23352">
                  <a:moveTo>
                    <a:pt x="67413" y="23352"/>
                  </a:moveTo>
                  <a:lnTo>
                    <a:pt x="80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g1279"/>
            <p:cNvSpPr/>
            <p:nvPr/>
          </p:nvSpPr>
          <p:spPr>
            <a:xfrm>
              <a:off x="5213157" y="8545347"/>
              <a:ext cx="80728" cy="23304"/>
            </a:xfrm>
            <a:custGeom>
              <a:avLst/>
              <a:pathLst>
                <a:path w="80728" h="23304">
                  <a:moveTo>
                    <a:pt x="67274" y="23304"/>
                  </a:moveTo>
                  <a:lnTo>
                    <a:pt x="807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g1280"/>
            <p:cNvSpPr/>
            <p:nvPr/>
          </p:nvSpPr>
          <p:spPr>
            <a:xfrm>
              <a:off x="5233817" y="8544955"/>
              <a:ext cx="82083" cy="23696"/>
            </a:xfrm>
            <a:custGeom>
              <a:avLst/>
              <a:pathLst>
                <a:path w="82083" h="23696">
                  <a:moveTo>
                    <a:pt x="68402" y="23696"/>
                  </a:moveTo>
                  <a:lnTo>
                    <a:pt x="82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g1281"/>
            <p:cNvSpPr/>
            <p:nvPr/>
          </p:nvSpPr>
          <p:spPr>
            <a:xfrm>
              <a:off x="5256683" y="8545838"/>
              <a:ext cx="79027" cy="22813"/>
            </a:xfrm>
            <a:custGeom>
              <a:avLst/>
              <a:pathLst>
                <a:path w="79027" h="22813">
                  <a:moveTo>
                    <a:pt x="65856" y="22813"/>
                  </a:moveTo>
                  <a:lnTo>
                    <a:pt x="790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g1282"/>
            <p:cNvSpPr/>
            <p:nvPr/>
          </p:nvSpPr>
          <p:spPr>
            <a:xfrm>
              <a:off x="5276417" y="8544912"/>
              <a:ext cx="82234" cy="23739"/>
            </a:xfrm>
            <a:custGeom>
              <a:avLst/>
              <a:pathLst>
                <a:path w="82234" h="23739">
                  <a:moveTo>
                    <a:pt x="68528" y="23739"/>
                  </a:moveTo>
                  <a:lnTo>
                    <a:pt x="822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g1283"/>
            <p:cNvSpPr/>
            <p:nvPr/>
          </p:nvSpPr>
          <p:spPr>
            <a:xfrm>
              <a:off x="5299263" y="8545783"/>
              <a:ext cx="79217" cy="22868"/>
            </a:xfrm>
            <a:custGeom>
              <a:avLst/>
              <a:pathLst>
                <a:path w="79217" h="22868">
                  <a:moveTo>
                    <a:pt x="66014" y="22868"/>
                  </a:moveTo>
                  <a:lnTo>
                    <a:pt x="792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g1284"/>
            <p:cNvSpPr/>
            <p:nvPr/>
          </p:nvSpPr>
          <p:spPr>
            <a:xfrm>
              <a:off x="5321194" y="8546125"/>
              <a:ext cx="78031" cy="22525"/>
            </a:xfrm>
            <a:custGeom>
              <a:avLst/>
              <a:pathLst>
                <a:path w="78031" h="22525">
                  <a:moveTo>
                    <a:pt x="65026" y="22525"/>
                  </a:moveTo>
                  <a:lnTo>
                    <a:pt x="780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g1285"/>
            <p:cNvSpPr/>
            <p:nvPr/>
          </p:nvSpPr>
          <p:spPr>
            <a:xfrm>
              <a:off x="5342179" y="8545922"/>
              <a:ext cx="78737" cy="22729"/>
            </a:xfrm>
            <a:custGeom>
              <a:avLst/>
              <a:pathLst>
                <a:path w="78737" h="22729">
                  <a:moveTo>
                    <a:pt x="65614" y="22729"/>
                  </a:moveTo>
                  <a:lnTo>
                    <a:pt x="787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g1286"/>
            <p:cNvSpPr/>
            <p:nvPr/>
          </p:nvSpPr>
          <p:spPr>
            <a:xfrm>
              <a:off x="5362910" y="8545570"/>
              <a:ext cx="79951" cy="23081"/>
            </a:xfrm>
            <a:custGeom>
              <a:avLst/>
              <a:pathLst>
                <a:path w="79951" h="23081">
                  <a:moveTo>
                    <a:pt x="66625" y="23081"/>
                  </a:moveTo>
                  <a:lnTo>
                    <a:pt x="799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g1287"/>
            <p:cNvSpPr/>
            <p:nvPr/>
          </p:nvSpPr>
          <p:spPr>
            <a:xfrm>
              <a:off x="5383775" y="8545299"/>
              <a:ext cx="80895" cy="23352"/>
            </a:xfrm>
            <a:custGeom>
              <a:avLst/>
              <a:pathLst>
                <a:path w="80895" h="23352">
                  <a:moveTo>
                    <a:pt x="67413" y="23352"/>
                  </a:moveTo>
                  <a:lnTo>
                    <a:pt x="80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g1288"/>
            <p:cNvSpPr/>
            <p:nvPr/>
          </p:nvSpPr>
          <p:spPr>
            <a:xfrm>
              <a:off x="5406493" y="8546096"/>
              <a:ext cx="78134" cy="22555"/>
            </a:xfrm>
            <a:custGeom>
              <a:avLst/>
              <a:pathLst>
                <a:path w="78134" h="22555">
                  <a:moveTo>
                    <a:pt x="65112" y="22555"/>
                  </a:moveTo>
                  <a:lnTo>
                    <a:pt x="781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g1289"/>
            <p:cNvSpPr/>
            <p:nvPr/>
          </p:nvSpPr>
          <p:spPr>
            <a:xfrm>
              <a:off x="5428040" y="8546216"/>
              <a:ext cx="77716" cy="22434"/>
            </a:xfrm>
            <a:custGeom>
              <a:avLst/>
              <a:pathLst>
                <a:path w="77716" h="22434">
                  <a:moveTo>
                    <a:pt x="64763" y="22434"/>
                  </a:moveTo>
                  <a:lnTo>
                    <a:pt x="777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g1290"/>
            <p:cNvSpPr/>
            <p:nvPr/>
          </p:nvSpPr>
          <p:spPr>
            <a:xfrm>
              <a:off x="5448396" y="8545649"/>
              <a:ext cx="79680" cy="23001"/>
            </a:xfrm>
            <a:custGeom>
              <a:avLst/>
              <a:pathLst>
                <a:path w="79680" h="23001">
                  <a:moveTo>
                    <a:pt x="66400" y="23001"/>
                  </a:moveTo>
                  <a:lnTo>
                    <a:pt x="796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g1291"/>
            <p:cNvSpPr/>
            <p:nvPr/>
          </p:nvSpPr>
          <p:spPr>
            <a:xfrm>
              <a:off x="5469688" y="8545623"/>
              <a:ext cx="79771" cy="23028"/>
            </a:xfrm>
            <a:custGeom>
              <a:avLst/>
              <a:pathLst>
                <a:path w="79771" h="23028">
                  <a:moveTo>
                    <a:pt x="66476" y="23028"/>
                  </a:moveTo>
                  <a:lnTo>
                    <a:pt x="797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g1292"/>
            <p:cNvSpPr/>
            <p:nvPr/>
          </p:nvSpPr>
          <p:spPr>
            <a:xfrm>
              <a:off x="5489254" y="8544600"/>
              <a:ext cx="83314" cy="24050"/>
            </a:xfrm>
            <a:custGeom>
              <a:avLst/>
              <a:pathLst>
                <a:path w="83314" h="24050">
                  <a:moveTo>
                    <a:pt x="69428" y="24050"/>
                  </a:moveTo>
                  <a:lnTo>
                    <a:pt x="83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g1293"/>
            <p:cNvSpPr/>
            <p:nvPr/>
          </p:nvSpPr>
          <p:spPr>
            <a:xfrm>
              <a:off x="5511021" y="8544848"/>
              <a:ext cx="82457" cy="23803"/>
            </a:xfrm>
            <a:custGeom>
              <a:avLst/>
              <a:pathLst>
                <a:path w="82457" h="23803">
                  <a:moveTo>
                    <a:pt x="68714" y="23803"/>
                  </a:moveTo>
                  <a:lnTo>
                    <a:pt x="824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g1294"/>
            <p:cNvSpPr/>
            <p:nvPr/>
          </p:nvSpPr>
          <p:spPr>
            <a:xfrm>
              <a:off x="5531238" y="8544201"/>
              <a:ext cx="84697" cy="24450"/>
            </a:xfrm>
            <a:custGeom>
              <a:avLst/>
              <a:pathLst>
                <a:path w="84697" h="24450">
                  <a:moveTo>
                    <a:pt x="70581" y="24450"/>
                  </a:moveTo>
                  <a:lnTo>
                    <a:pt x="846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g1295"/>
            <p:cNvSpPr/>
            <p:nvPr/>
          </p:nvSpPr>
          <p:spPr>
            <a:xfrm>
              <a:off x="5552734" y="8544291"/>
              <a:ext cx="84380" cy="24360"/>
            </a:xfrm>
            <a:custGeom>
              <a:avLst/>
              <a:pathLst>
                <a:path w="84380" h="24360">
                  <a:moveTo>
                    <a:pt x="70316" y="24360"/>
                  </a:moveTo>
                  <a:lnTo>
                    <a:pt x="843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g1296"/>
            <p:cNvSpPr/>
            <p:nvPr/>
          </p:nvSpPr>
          <p:spPr>
            <a:xfrm>
              <a:off x="5573577" y="8544007"/>
              <a:ext cx="85371" cy="24644"/>
            </a:xfrm>
            <a:custGeom>
              <a:avLst/>
              <a:pathLst>
                <a:path w="85371" h="24644">
                  <a:moveTo>
                    <a:pt x="71143" y="24644"/>
                  </a:moveTo>
                  <a:lnTo>
                    <a:pt x="85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g1297"/>
            <p:cNvSpPr/>
            <p:nvPr/>
          </p:nvSpPr>
          <p:spPr>
            <a:xfrm>
              <a:off x="5593780" y="8543352"/>
              <a:ext cx="87640" cy="25299"/>
            </a:xfrm>
            <a:custGeom>
              <a:avLst/>
              <a:pathLst>
                <a:path w="87640" h="25299">
                  <a:moveTo>
                    <a:pt x="73033" y="25299"/>
                  </a:moveTo>
                  <a:lnTo>
                    <a:pt x="876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g1298"/>
            <p:cNvSpPr/>
            <p:nvPr/>
          </p:nvSpPr>
          <p:spPr>
            <a:xfrm>
              <a:off x="5617212" y="8544561"/>
              <a:ext cx="83452" cy="24090"/>
            </a:xfrm>
            <a:custGeom>
              <a:avLst/>
              <a:pathLst>
                <a:path w="83452" h="24090">
                  <a:moveTo>
                    <a:pt x="69543" y="24090"/>
                  </a:moveTo>
                  <a:lnTo>
                    <a:pt x="83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g1299"/>
            <p:cNvSpPr/>
            <p:nvPr/>
          </p:nvSpPr>
          <p:spPr>
            <a:xfrm>
              <a:off x="5638414" y="8544482"/>
              <a:ext cx="83723" cy="24168"/>
            </a:xfrm>
            <a:custGeom>
              <a:avLst/>
              <a:pathLst>
                <a:path w="83723" h="24168">
                  <a:moveTo>
                    <a:pt x="69769" y="24168"/>
                  </a:moveTo>
                  <a:lnTo>
                    <a:pt x="83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g1300"/>
            <p:cNvSpPr/>
            <p:nvPr/>
          </p:nvSpPr>
          <p:spPr>
            <a:xfrm>
              <a:off x="5660348" y="8544827"/>
              <a:ext cx="82530" cy="23824"/>
            </a:xfrm>
            <a:custGeom>
              <a:avLst/>
              <a:pathLst>
                <a:path w="82530" h="23824">
                  <a:moveTo>
                    <a:pt x="68775" y="23824"/>
                  </a:moveTo>
                  <a:lnTo>
                    <a:pt x="825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g1301"/>
            <p:cNvSpPr/>
            <p:nvPr/>
          </p:nvSpPr>
          <p:spPr>
            <a:xfrm>
              <a:off x="5679339" y="8543472"/>
              <a:ext cx="87224" cy="25179"/>
            </a:xfrm>
            <a:custGeom>
              <a:avLst/>
              <a:pathLst>
                <a:path w="87224" h="25179">
                  <a:moveTo>
                    <a:pt x="72686" y="25179"/>
                  </a:moveTo>
                  <a:lnTo>
                    <a:pt x="872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g1302"/>
            <p:cNvSpPr/>
            <p:nvPr/>
          </p:nvSpPr>
          <p:spPr>
            <a:xfrm>
              <a:off x="5699735" y="8542928"/>
              <a:ext cx="89106" cy="25722"/>
            </a:xfrm>
            <a:custGeom>
              <a:avLst/>
              <a:pathLst>
                <a:path w="89106" h="25722">
                  <a:moveTo>
                    <a:pt x="74255" y="25722"/>
                  </a:moveTo>
                  <a:lnTo>
                    <a:pt x="89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g1303"/>
            <p:cNvSpPr/>
            <p:nvPr/>
          </p:nvSpPr>
          <p:spPr>
            <a:xfrm>
              <a:off x="5720213" y="8542430"/>
              <a:ext cx="90826" cy="26221"/>
            </a:xfrm>
            <a:custGeom>
              <a:avLst/>
              <a:pathLst>
                <a:path w="90826" h="26221">
                  <a:moveTo>
                    <a:pt x="75687" y="26221"/>
                  </a:moveTo>
                  <a:lnTo>
                    <a:pt x="908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g1304"/>
            <p:cNvSpPr/>
            <p:nvPr/>
          </p:nvSpPr>
          <p:spPr>
            <a:xfrm>
              <a:off x="5741489" y="8542391"/>
              <a:ext cx="90951" cy="26259"/>
            </a:xfrm>
            <a:custGeom>
              <a:avLst/>
              <a:pathLst>
                <a:path w="90951" h="26259">
                  <a:moveTo>
                    <a:pt x="75790" y="26259"/>
                  </a:moveTo>
                  <a:lnTo>
                    <a:pt x="909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g1305"/>
            <p:cNvSpPr/>
            <p:nvPr/>
          </p:nvSpPr>
          <p:spPr>
            <a:xfrm>
              <a:off x="5763208" y="8542617"/>
              <a:ext cx="90187" cy="26034"/>
            </a:xfrm>
            <a:custGeom>
              <a:avLst/>
              <a:pathLst>
                <a:path w="90187" h="26034">
                  <a:moveTo>
                    <a:pt x="75155" y="26034"/>
                  </a:moveTo>
                  <a:lnTo>
                    <a:pt x="901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g1306"/>
            <p:cNvSpPr/>
            <p:nvPr/>
          </p:nvSpPr>
          <p:spPr>
            <a:xfrm>
              <a:off x="5785469" y="8543149"/>
              <a:ext cx="88342" cy="25502"/>
            </a:xfrm>
            <a:custGeom>
              <a:avLst/>
              <a:pathLst>
                <a:path w="88342" h="25502">
                  <a:moveTo>
                    <a:pt x="73618" y="25502"/>
                  </a:moveTo>
                  <a:lnTo>
                    <a:pt x="883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g1307"/>
            <p:cNvSpPr/>
            <p:nvPr/>
          </p:nvSpPr>
          <p:spPr>
            <a:xfrm>
              <a:off x="5808352" y="8544041"/>
              <a:ext cx="85251" cy="24609"/>
            </a:xfrm>
            <a:custGeom>
              <a:avLst/>
              <a:pathLst>
                <a:path w="85251" h="24609">
                  <a:moveTo>
                    <a:pt x="71042" y="24609"/>
                  </a:moveTo>
                  <a:lnTo>
                    <a:pt x="852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g1308"/>
            <p:cNvSpPr/>
            <p:nvPr/>
          </p:nvSpPr>
          <p:spPr>
            <a:xfrm>
              <a:off x="5826881" y="8542420"/>
              <a:ext cx="90868" cy="26231"/>
            </a:xfrm>
            <a:custGeom>
              <a:avLst/>
              <a:pathLst>
                <a:path w="90868" h="26231">
                  <a:moveTo>
                    <a:pt x="75723" y="26231"/>
                  </a:moveTo>
                  <a:lnTo>
                    <a:pt x="908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g1309"/>
            <p:cNvSpPr/>
            <p:nvPr/>
          </p:nvSpPr>
          <p:spPr>
            <a:xfrm>
              <a:off x="5847597" y="8542055"/>
              <a:ext cx="92111" cy="26596"/>
            </a:xfrm>
            <a:custGeom>
              <a:avLst/>
              <a:pathLst>
                <a:path w="92111" h="26596">
                  <a:moveTo>
                    <a:pt x="76755" y="26596"/>
                  </a:moveTo>
                  <a:lnTo>
                    <a:pt x="921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g1310"/>
            <p:cNvSpPr/>
            <p:nvPr/>
          </p:nvSpPr>
          <p:spPr>
            <a:xfrm>
              <a:off x="5868162" y="8541615"/>
              <a:ext cx="93657" cy="27036"/>
            </a:xfrm>
            <a:custGeom>
              <a:avLst/>
              <a:pathLst>
                <a:path w="93657" h="27036">
                  <a:moveTo>
                    <a:pt x="78048" y="27036"/>
                  </a:moveTo>
                  <a:lnTo>
                    <a:pt x="936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g1311"/>
            <p:cNvSpPr/>
            <p:nvPr/>
          </p:nvSpPr>
          <p:spPr>
            <a:xfrm>
              <a:off x="5889464" y="8541594"/>
              <a:ext cx="93727" cy="27056"/>
            </a:xfrm>
            <a:custGeom>
              <a:avLst/>
              <a:pathLst>
                <a:path w="93727" h="27056">
                  <a:moveTo>
                    <a:pt x="78106" y="27056"/>
                  </a:moveTo>
                  <a:lnTo>
                    <a:pt x="937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g1312"/>
            <p:cNvSpPr/>
            <p:nvPr/>
          </p:nvSpPr>
          <p:spPr>
            <a:xfrm>
              <a:off x="5912316" y="8542468"/>
              <a:ext cx="90700" cy="26183"/>
            </a:xfrm>
            <a:custGeom>
              <a:avLst/>
              <a:pathLst>
                <a:path w="90700" h="26183">
                  <a:moveTo>
                    <a:pt x="75583" y="26183"/>
                  </a:moveTo>
                  <a:lnTo>
                    <a:pt x="907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g1313"/>
            <p:cNvSpPr/>
            <p:nvPr/>
          </p:nvSpPr>
          <p:spPr>
            <a:xfrm>
              <a:off x="5933611" y="8542444"/>
              <a:ext cx="90784" cy="26207"/>
            </a:xfrm>
            <a:custGeom>
              <a:avLst/>
              <a:pathLst>
                <a:path w="90784" h="26207">
                  <a:moveTo>
                    <a:pt x="75653" y="26207"/>
                  </a:moveTo>
                  <a:lnTo>
                    <a:pt x="907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g1314"/>
            <p:cNvSpPr/>
            <p:nvPr/>
          </p:nvSpPr>
          <p:spPr>
            <a:xfrm>
              <a:off x="5955097" y="8542529"/>
              <a:ext cx="90488" cy="26121"/>
            </a:xfrm>
            <a:custGeom>
              <a:avLst/>
              <a:pathLst>
                <a:path w="90488" h="26121">
                  <a:moveTo>
                    <a:pt x="75407" y="26121"/>
                  </a:moveTo>
                  <a:lnTo>
                    <a:pt x="904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g1315"/>
            <p:cNvSpPr/>
            <p:nvPr/>
          </p:nvSpPr>
          <p:spPr>
            <a:xfrm>
              <a:off x="5974939" y="8541666"/>
              <a:ext cx="93480" cy="26985"/>
            </a:xfrm>
            <a:custGeom>
              <a:avLst/>
              <a:pathLst>
                <a:path w="93480" h="26985">
                  <a:moveTo>
                    <a:pt x="77900" y="26985"/>
                  </a:moveTo>
                  <a:lnTo>
                    <a:pt x="934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g1316"/>
            <p:cNvSpPr/>
            <p:nvPr/>
          </p:nvSpPr>
          <p:spPr>
            <a:xfrm>
              <a:off x="5995743" y="8541348"/>
              <a:ext cx="94548" cy="27303"/>
            </a:xfrm>
            <a:custGeom>
              <a:avLst/>
              <a:pathLst>
                <a:path w="94548" h="27303">
                  <a:moveTo>
                    <a:pt x="78784" y="27303"/>
                  </a:moveTo>
                  <a:lnTo>
                    <a:pt x="945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g1317"/>
            <p:cNvSpPr/>
            <p:nvPr/>
          </p:nvSpPr>
          <p:spPr>
            <a:xfrm>
              <a:off x="6017249" y="8541455"/>
              <a:ext cx="94211" cy="27196"/>
            </a:xfrm>
            <a:custGeom>
              <a:avLst/>
              <a:pathLst>
                <a:path w="94211" h="27196">
                  <a:moveTo>
                    <a:pt x="78509" y="27196"/>
                  </a:moveTo>
                  <a:lnTo>
                    <a:pt x="942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g1318"/>
            <p:cNvSpPr/>
            <p:nvPr/>
          </p:nvSpPr>
          <p:spPr>
            <a:xfrm>
              <a:off x="6037607" y="8540889"/>
              <a:ext cx="96170" cy="27762"/>
            </a:xfrm>
            <a:custGeom>
              <a:avLst/>
              <a:pathLst>
                <a:path w="96170" h="27762">
                  <a:moveTo>
                    <a:pt x="80142" y="27762"/>
                  </a:moveTo>
                  <a:lnTo>
                    <a:pt x="961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g1319"/>
            <p:cNvSpPr/>
            <p:nvPr/>
          </p:nvSpPr>
          <p:spPr>
            <a:xfrm>
              <a:off x="6060149" y="8541577"/>
              <a:ext cx="93762" cy="27073"/>
            </a:xfrm>
            <a:custGeom>
              <a:avLst/>
              <a:pathLst>
                <a:path w="93762" h="27073">
                  <a:moveTo>
                    <a:pt x="78131" y="27073"/>
                  </a:moveTo>
                  <a:lnTo>
                    <a:pt x="93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g1320"/>
            <p:cNvSpPr/>
            <p:nvPr/>
          </p:nvSpPr>
          <p:spPr>
            <a:xfrm>
              <a:off x="6082468" y="8542133"/>
              <a:ext cx="91799" cy="26517"/>
            </a:xfrm>
            <a:custGeom>
              <a:avLst/>
              <a:pathLst>
                <a:path w="91799" h="26517">
                  <a:moveTo>
                    <a:pt x="76489" y="26517"/>
                  </a:moveTo>
                  <a:lnTo>
                    <a:pt x="917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g1321"/>
            <p:cNvSpPr/>
            <p:nvPr/>
          </p:nvSpPr>
          <p:spPr>
            <a:xfrm>
              <a:off x="6105633" y="8543193"/>
              <a:ext cx="88144" cy="25458"/>
            </a:xfrm>
            <a:custGeom>
              <a:avLst/>
              <a:pathLst>
                <a:path w="88144" h="25458">
                  <a:moveTo>
                    <a:pt x="73446" y="25458"/>
                  </a:moveTo>
                  <a:lnTo>
                    <a:pt x="881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g1322"/>
            <p:cNvSpPr/>
            <p:nvPr/>
          </p:nvSpPr>
          <p:spPr>
            <a:xfrm>
              <a:off x="6123989" y="8541467"/>
              <a:ext cx="94108" cy="27184"/>
            </a:xfrm>
            <a:custGeom>
              <a:avLst/>
              <a:pathLst>
                <a:path w="94108" h="27184">
                  <a:moveTo>
                    <a:pt x="78413" y="27184"/>
                  </a:moveTo>
                  <a:lnTo>
                    <a:pt x="94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g1323"/>
            <p:cNvSpPr/>
            <p:nvPr/>
          </p:nvSpPr>
          <p:spPr>
            <a:xfrm>
              <a:off x="6145008" y="8541272"/>
              <a:ext cx="94747" cy="27379"/>
            </a:xfrm>
            <a:custGeom>
              <a:avLst/>
              <a:pathLst>
                <a:path w="94747" h="27379">
                  <a:moveTo>
                    <a:pt x="78939" y="27379"/>
                  </a:moveTo>
                  <a:lnTo>
                    <a:pt x="947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g1324"/>
            <p:cNvSpPr/>
            <p:nvPr/>
          </p:nvSpPr>
          <p:spPr>
            <a:xfrm>
              <a:off x="6165247" y="8540631"/>
              <a:ext cx="96943" cy="28020"/>
            </a:xfrm>
            <a:custGeom>
              <a:avLst/>
              <a:pathLst>
                <a:path w="96943" h="28020">
                  <a:moveTo>
                    <a:pt x="80766" y="28020"/>
                  </a:moveTo>
                  <a:lnTo>
                    <a:pt x="969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g1325"/>
            <p:cNvSpPr/>
            <p:nvPr/>
          </p:nvSpPr>
          <p:spPr>
            <a:xfrm>
              <a:off x="6185872" y="8540237"/>
              <a:ext cx="98369" cy="28413"/>
            </a:xfrm>
            <a:custGeom>
              <a:avLst/>
              <a:pathLst>
                <a:path w="98369" h="28413">
                  <a:moveTo>
                    <a:pt x="81964" y="28413"/>
                  </a:moveTo>
                  <a:lnTo>
                    <a:pt x="98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g1326"/>
            <p:cNvSpPr/>
            <p:nvPr/>
          </p:nvSpPr>
          <p:spPr>
            <a:xfrm>
              <a:off x="6208988" y="8541245"/>
              <a:ext cx="94812" cy="27406"/>
            </a:xfrm>
            <a:custGeom>
              <a:avLst/>
              <a:pathLst>
                <a:path w="94812" h="27406">
                  <a:moveTo>
                    <a:pt x="78989" y="27406"/>
                  </a:moveTo>
                  <a:lnTo>
                    <a:pt x="948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g1327"/>
            <p:cNvSpPr/>
            <p:nvPr/>
          </p:nvSpPr>
          <p:spPr>
            <a:xfrm>
              <a:off x="6229002" y="8540473"/>
              <a:ext cx="97459" cy="28178"/>
            </a:xfrm>
            <a:custGeom>
              <a:avLst/>
              <a:pathLst>
                <a:path w="97459" h="28178">
                  <a:moveTo>
                    <a:pt x="81191" y="28178"/>
                  </a:moveTo>
                  <a:lnTo>
                    <a:pt x="974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g1328"/>
            <p:cNvSpPr/>
            <p:nvPr/>
          </p:nvSpPr>
          <p:spPr>
            <a:xfrm>
              <a:off x="6251015" y="8540854"/>
              <a:ext cx="96110" cy="27797"/>
            </a:xfrm>
            <a:custGeom>
              <a:avLst/>
              <a:pathLst>
                <a:path w="96110" h="27797">
                  <a:moveTo>
                    <a:pt x="80061" y="27797"/>
                  </a:moveTo>
                  <a:lnTo>
                    <a:pt x="961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g1329"/>
            <p:cNvSpPr/>
            <p:nvPr/>
          </p:nvSpPr>
          <p:spPr>
            <a:xfrm>
              <a:off x="6270230" y="8539638"/>
              <a:ext cx="100354" cy="29012"/>
            </a:xfrm>
            <a:custGeom>
              <a:avLst/>
              <a:pathLst>
                <a:path w="100354" h="29012">
                  <a:moveTo>
                    <a:pt x="83603" y="29012"/>
                  </a:moveTo>
                  <a:lnTo>
                    <a:pt x="1003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g1330"/>
            <p:cNvSpPr/>
            <p:nvPr/>
          </p:nvSpPr>
          <p:spPr>
            <a:xfrm>
              <a:off x="6291763" y="8539697"/>
              <a:ext cx="99964" cy="28953"/>
            </a:xfrm>
            <a:custGeom>
              <a:avLst/>
              <a:pathLst>
                <a:path w="99964" h="28953">
                  <a:moveTo>
                    <a:pt x="83247" y="28953"/>
                  </a:moveTo>
                  <a:lnTo>
                    <a:pt x="999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g1331"/>
            <p:cNvSpPr/>
            <p:nvPr/>
          </p:nvSpPr>
          <p:spPr>
            <a:xfrm>
              <a:off x="6314524" y="8540471"/>
              <a:ext cx="97117" cy="28180"/>
            </a:xfrm>
            <a:custGeom>
              <a:avLst/>
              <a:pathLst>
                <a:path w="97117" h="28180">
                  <a:moveTo>
                    <a:pt x="80847" y="28180"/>
                  </a:moveTo>
                  <a:lnTo>
                    <a:pt x="971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g1332"/>
            <p:cNvSpPr/>
            <p:nvPr/>
          </p:nvSpPr>
          <p:spPr>
            <a:xfrm>
              <a:off x="6335344" y="8540186"/>
              <a:ext cx="98152" cy="28465"/>
            </a:xfrm>
            <a:custGeom>
              <a:avLst/>
              <a:pathLst>
                <a:path w="98152" h="28465">
                  <a:moveTo>
                    <a:pt x="81718" y="28465"/>
                  </a:moveTo>
                  <a:lnTo>
                    <a:pt x="98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g1333"/>
            <p:cNvSpPr/>
            <p:nvPr/>
          </p:nvSpPr>
          <p:spPr>
            <a:xfrm>
              <a:off x="6355378" y="8539489"/>
              <a:ext cx="100760" cy="29161"/>
            </a:xfrm>
            <a:custGeom>
              <a:avLst/>
              <a:pathLst>
                <a:path w="100760" h="29161">
                  <a:moveTo>
                    <a:pt x="83923" y="29161"/>
                  </a:moveTo>
                  <a:lnTo>
                    <a:pt x="1007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g1334"/>
            <p:cNvSpPr/>
            <p:nvPr/>
          </p:nvSpPr>
          <p:spPr>
            <a:xfrm>
              <a:off x="6377276" y="8539729"/>
              <a:ext cx="99640" cy="28922"/>
            </a:xfrm>
            <a:custGeom>
              <a:avLst/>
              <a:pathLst>
                <a:path w="99640" h="28922">
                  <a:moveTo>
                    <a:pt x="82942" y="28922"/>
                  </a:moveTo>
                  <a:lnTo>
                    <a:pt x="996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g1335"/>
            <p:cNvSpPr/>
            <p:nvPr/>
          </p:nvSpPr>
          <p:spPr>
            <a:xfrm>
              <a:off x="6400198" y="8540706"/>
              <a:ext cx="96472" cy="27945"/>
            </a:xfrm>
            <a:custGeom>
              <a:avLst/>
              <a:pathLst>
                <a:path w="96472" h="27945">
                  <a:moveTo>
                    <a:pt x="80337" y="27945"/>
                  </a:moveTo>
                  <a:lnTo>
                    <a:pt x="96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g1336"/>
            <p:cNvSpPr/>
            <p:nvPr/>
          </p:nvSpPr>
          <p:spPr>
            <a:xfrm>
              <a:off x="6420388" y="8540027"/>
              <a:ext cx="98767" cy="28623"/>
            </a:xfrm>
            <a:custGeom>
              <a:avLst/>
              <a:pathLst>
                <a:path w="98767" h="28623">
                  <a:moveTo>
                    <a:pt x="82241" y="28623"/>
                  </a:moveTo>
                  <a:lnTo>
                    <a:pt x="98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g1337"/>
            <p:cNvSpPr/>
            <p:nvPr/>
          </p:nvSpPr>
          <p:spPr>
            <a:xfrm>
              <a:off x="6442479" y="8540439"/>
              <a:ext cx="97260" cy="28212"/>
            </a:xfrm>
            <a:custGeom>
              <a:avLst/>
              <a:pathLst>
                <a:path w="97260" h="28212">
                  <a:moveTo>
                    <a:pt x="80972" y="28212"/>
                  </a:moveTo>
                  <a:lnTo>
                    <a:pt x="972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g1338"/>
            <p:cNvSpPr/>
            <p:nvPr/>
          </p:nvSpPr>
          <p:spPr>
            <a:xfrm>
              <a:off x="6464392" y="8540745"/>
              <a:ext cx="96110" cy="27905"/>
            </a:xfrm>
            <a:custGeom>
              <a:avLst/>
              <a:pathLst>
                <a:path w="96110" h="27905">
                  <a:moveTo>
                    <a:pt x="79998" y="27905"/>
                  </a:moveTo>
                  <a:lnTo>
                    <a:pt x="961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g1339"/>
            <p:cNvSpPr/>
            <p:nvPr/>
          </p:nvSpPr>
          <p:spPr>
            <a:xfrm>
              <a:off x="6485313" y="8540566"/>
              <a:ext cx="96943" cy="28084"/>
            </a:xfrm>
            <a:custGeom>
              <a:avLst/>
              <a:pathLst>
                <a:path w="96943" h="28084">
                  <a:moveTo>
                    <a:pt x="80728" y="28084"/>
                  </a:moveTo>
                  <a:lnTo>
                    <a:pt x="969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g1340"/>
            <p:cNvSpPr/>
            <p:nvPr/>
          </p:nvSpPr>
          <p:spPr>
            <a:xfrm>
              <a:off x="6506992" y="8540749"/>
              <a:ext cx="96261" cy="27902"/>
            </a:xfrm>
            <a:custGeom>
              <a:avLst/>
              <a:pathLst>
                <a:path w="96261" h="27902">
                  <a:moveTo>
                    <a:pt x="80152" y="27902"/>
                  </a:moveTo>
                  <a:lnTo>
                    <a:pt x="962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g1341"/>
            <p:cNvSpPr/>
            <p:nvPr/>
          </p:nvSpPr>
          <p:spPr>
            <a:xfrm>
              <a:off x="6529120" y="8541133"/>
              <a:ext cx="94681" cy="27518"/>
            </a:xfrm>
            <a:custGeom>
              <a:avLst/>
              <a:pathLst>
                <a:path w="94681" h="27518">
                  <a:moveTo>
                    <a:pt x="78793" y="27518"/>
                  </a:moveTo>
                  <a:lnTo>
                    <a:pt x="946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g1342"/>
            <p:cNvSpPr/>
            <p:nvPr/>
          </p:nvSpPr>
          <p:spPr>
            <a:xfrm>
              <a:off x="6552219" y="8542270"/>
              <a:ext cx="91157" cy="26381"/>
            </a:xfrm>
            <a:custGeom>
              <a:avLst/>
              <a:pathLst>
                <a:path w="91157" h="26381">
                  <a:moveTo>
                    <a:pt x="75926" y="26381"/>
                  </a:moveTo>
                  <a:lnTo>
                    <a:pt x="911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g1343"/>
            <p:cNvSpPr/>
            <p:nvPr/>
          </p:nvSpPr>
          <p:spPr>
            <a:xfrm>
              <a:off x="6571762" y="8541189"/>
              <a:ext cx="94747" cy="27461"/>
            </a:xfrm>
            <a:custGeom>
              <a:avLst/>
              <a:pathLst>
                <a:path w="94747" h="27461">
                  <a:moveTo>
                    <a:pt x="78891" y="27461"/>
                  </a:moveTo>
                  <a:lnTo>
                    <a:pt x="947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g1344"/>
            <p:cNvSpPr/>
            <p:nvPr/>
          </p:nvSpPr>
          <p:spPr>
            <a:xfrm>
              <a:off x="6593001" y="8541064"/>
              <a:ext cx="94943" cy="27586"/>
            </a:xfrm>
            <a:custGeom>
              <a:avLst/>
              <a:pathLst>
                <a:path w="94943" h="27586">
                  <a:moveTo>
                    <a:pt x="79016" y="27586"/>
                  </a:moveTo>
                  <a:lnTo>
                    <a:pt x="949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g1345"/>
            <p:cNvSpPr/>
            <p:nvPr/>
          </p:nvSpPr>
          <p:spPr>
            <a:xfrm>
              <a:off x="6613988" y="8540731"/>
              <a:ext cx="95646" cy="27920"/>
            </a:xfrm>
            <a:custGeom>
              <a:avLst/>
              <a:pathLst>
                <a:path w="95646" h="27920">
                  <a:moveTo>
                    <a:pt x="79526" y="27920"/>
                  </a:moveTo>
                  <a:lnTo>
                    <a:pt x="956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g1346"/>
            <p:cNvSpPr/>
            <p:nvPr/>
          </p:nvSpPr>
          <p:spPr>
            <a:xfrm>
              <a:off x="6655037" y="8539457"/>
              <a:ext cx="98898" cy="29194"/>
            </a:xfrm>
            <a:custGeom>
              <a:avLst/>
              <a:pathLst>
                <a:path w="98898" h="29194">
                  <a:moveTo>
                    <a:pt x="82043" y="29194"/>
                  </a:moveTo>
                  <a:lnTo>
                    <a:pt x="988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g1347"/>
            <p:cNvSpPr/>
            <p:nvPr/>
          </p:nvSpPr>
          <p:spPr>
            <a:xfrm>
              <a:off x="6676401" y="8539668"/>
              <a:ext cx="98846" cy="28983"/>
            </a:xfrm>
            <a:custGeom>
              <a:avLst/>
              <a:pathLst>
                <a:path w="98846" h="28983">
                  <a:moveTo>
                    <a:pt x="82112" y="28983"/>
                  </a:moveTo>
                  <a:lnTo>
                    <a:pt x="988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g1348"/>
            <p:cNvSpPr/>
            <p:nvPr/>
          </p:nvSpPr>
          <p:spPr>
            <a:xfrm>
              <a:off x="6699529" y="8540790"/>
              <a:ext cx="95266" cy="27861"/>
            </a:xfrm>
            <a:custGeom>
              <a:avLst/>
              <a:pathLst>
                <a:path w="95266" h="27861">
                  <a:moveTo>
                    <a:pt x="79180" y="27861"/>
                  </a:moveTo>
                  <a:lnTo>
                    <a:pt x="952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g1349"/>
            <p:cNvSpPr/>
            <p:nvPr/>
          </p:nvSpPr>
          <p:spPr>
            <a:xfrm>
              <a:off x="6718530" y="8539447"/>
              <a:ext cx="99939" cy="29204"/>
            </a:xfrm>
            <a:custGeom>
              <a:avLst/>
              <a:pathLst>
                <a:path w="99939" h="29204">
                  <a:moveTo>
                    <a:pt x="83078" y="29204"/>
                  </a:moveTo>
                  <a:lnTo>
                    <a:pt x="999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g1350"/>
            <p:cNvSpPr/>
            <p:nvPr/>
          </p:nvSpPr>
          <p:spPr>
            <a:xfrm>
              <a:off x="6740271" y="8539790"/>
              <a:ext cx="99132" cy="28861"/>
            </a:xfrm>
            <a:custGeom>
              <a:avLst/>
              <a:pathLst>
                <a:path w="99132" h="28861">
                  <a:moveTo>
                    <a:pt x="82468" y="28861"/>
                  </a:moveTo>
                  <a:lnTo>
                    <a:pt x="991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g1351"/>
            <p:cNvSpPr/>
            <p:nvPr/>
          </p:nvSpPr>
          <p:spPr>
            <a:xfrm>
              <a:off x="6763415" y="8540618"/>
              <a:ext cx="95520" cy="28033"/>
            </a:xfrm>
            <a:custGeom>
              <a:avLst/>
              <a:pathLst>
                <a:path w="95520" h="28033">
                  <a:moveTo>
                    <a:pt x="79336" y="28033"/>
                  </a:moveTo>
                  <a:lnTo>
                    <a:pt x="955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g1352"/>
            <p:cNvSpPr/>
            <p:nvPr/>
          </p:nvSpPr>
          <p:spPr>
            <a:xfrm>
              <a:off x="6783450" y="8539702"/>
              <a:ext cx="98125" cy="28949"/>
            </a:xfrm>
            <a:custGeom>
              <a:avLst/>
              <a:pathLst>
                <a:path w="98125" h="28949">
                  <a:moveTo>
                    <a:pt x="81411" y="28949"/>
                  </a:moveTo>
                  <a:lnTo>
                    <a:pt x="981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g1353"/>
            <p:cNvSpPr/>
            <p:nvPr/>
          </p:nvSpPr>
          <p:spPr>
            <a:xfrm>
              <a:off x="6805408" y="8540313"/>
              <a:ext cx="96885" cy="28338"/>
            </a:xfrm>
            <a:custGeom>
              <a:avLst/>
              <a:pathLst>
                <a:path w="96885" h="28338">
                  <a:moveTo>
                    <a:pt x="80524" y="28338"/>
                  </a:moveTo>
                  <a:lnTo>
                    <a:pt x="968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g1354"/>
            <p:cNvSpPr/>
            <p:nvPr/>
          </p:nvSpPr>
          <p:spPr>
            <a:xfrm>
              <a:off x="6827103" y="8539477"/>
              <a:ext cx="96170" cy="29174"/>
            </a:xfrm>
            <a:custGeom>
              <a:avLst/>
              <a:pathLst>
                <a:path w="96170" h="29174">
                  <a:moveTo>
                    <a:pt x="79327" y="29174"/>
                  </a:moveTo>
                  <a:lnTo>
                    <a:pt x="961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g1355"/>
            <p:cNvSpPr/>
            <p:nvPr/>
          </p:nvSpPr>
          <p:spPr>
            <a:xfrm>
              <a:off x="6849136" y="8540781"/>
              <a:ext cx="94780" cy="27870"/>
            </a:xfrm>
            <a:custGeom>
              <a:avLst/>
              <a:pathLst>
                <a:path w="94780" h="27870">
                  <a:moveTo>
                    <a:pt x="78689" y="27870"/>
                  </a:moveTo>
                  <a:lnTo>
                    <a:pt x="947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g1356"/>
            <p:cNvSpPr/>
            <p:nvPr/>
          </p:nvSpPr>
          <p:spPr>
            <a:xfrm>
              <a:off x="6868679" y="8539539"/>
              <a:ext cx="98369" cy="29111"/>
            </a:xfrm>
            <a:custGeom>
              <a:avLst/>
              <a:pathLst>
                <a:path w="98369" h="29111">
                  <a:moveTo>
                    <a:pt x="81561" y="29111"/>
                  </a:moveTo>
                  <a:lnTo>
                    <a:pt x="98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g1357"/>
            <p:cNvSpPr/>
            <p:nvPr/>
          </p:nvSpPr>
          <p:spPr>
            <a:xfrm>
              <a:off x="6890788" y="8539314"/>
              <a:ext cx="96827" cy="29337"/>
            </a:xfrm>
            <a:custGeom>
              <a:avLst/>
              <a:pathLst>
                <a:path w="96827" h="29337">
                  <a:moveTo>
                    <a:pt x="79889" y="29337"/>
                  </a:moveTo>
                  <a:lnTo>
                    <a:pt x="968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g1358"/>
            <p:cNvSpPr/>
            <p:nvPr/>
          </p:nvSpPr>
          <p:spPr>
            <a:xfrm>
              <a:off x="6912810" y="8539227"/>
              <a:ext cx="95457" cy="29424"/>
            </a:xfrm>
            <a:custGeom>
              <a:avLst/>
              <a:pathLst>
                <a:path w="95457" h="29424">
                  <a:moveTo>
                    <a:pt x="78469" y="29424"/>
                  </a:moveTo>
                  <a:lnTo>
                    <a:pt x="954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g1359"/>
            <p:cNvSpPr/>
            <p:nvPr/>
          </p:nvSpPr>
          <p:spPr>
            <a:xfrm>
              <a:off x="6932965" y="8538889"/>
              <a:ext cx="97823" cy="29762"/>
            </a:xfrm>
            <a:custGeom>
              <a:avLst/>
              <a:pathLst>
                <a:path w="97823" h="29762">
                  <a:moveTo>
                    <a:pt x="80640" y="29762"/>
                  </a:moveTo>
                  <a:lnTo>
                    <a:pt x="978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g1360"/>
            <p:cNvSpPr/>
            <p:nvPr/>
          </p:nvSpPr>
          <p:spPr>
            <a:xfrm>
              <a:off x="6955486" y="8539140"/>
              <a:ext cx="95457" cy="29511"/>
            </a:xfrm>
            <a:custGeom>
              <a:avLst/>
              <a:pathLst>
                <a:path w="95457" h="29511">
                  <a:moveTo>
                    <a:pt x="78419" y="29511"/>
                  </a:moveTo>
                  <a:lnTo>
                    <a:pt x="954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g1361"/>
            <p:cNvSpPr/>
            <p:nvPr/>
          </p:nvSpPr>
          <p:spPr>
            <a:xfrm>
              <a:off x="6975965" y="8539896"/>
              <a:ext cx="97174" cy="28754"/>
            </a:xfrm>
            <a:custGeom>
              <a:avLst/>
              <a:pathLst>
                <a:path w="97174" h="28754">
                  <a:moveTo>
                    <a:pt x="80573" y="28754"/>
                  </a:moveTo>
                  <a:lnTo>
                    <a:pt x="971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g1362"/>
            <p:cNvSpPr/>
            <p:nvPr/>
          </p:nvSpPr>
          <p:spPr>
            <a:xfrm>
              <a:off x="6997174" y="8539279"/>
              <a:ext cx="97431" cy="29372"/>
            </a:xfrm>
            <a:custGeom>
              <a:avLst/>
              <a:pathLst>
                <a:path w="97431" h="29372">
                  <a:moveTo>
                    <a:pt x="80473" y="29372"/>
                  </a:moveTo>
                  <a:lnTo>
                    <a:pt x="974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g1363"/>
            <p:cNvSpPr/>
            <p:nvPr/>
          </p:nvSpPr>
          <p:spPr>
            <a:xfrm>
              <a:off x="7017395" y="8537108"/>
              <a:ext cx="99665" cy="31543"/>
            </a:xfrm>
            <a:custGeom>
              <a:avLst/>
              <a:pathLst>
                <a:path w="99665" h="31543">
                  <a:moveTo>
                    <a:pt x="81454" y="31543"/>
                  </a:moveTo>
                  <a:lnTo>
                    <a:pt x="996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g1364"/>
            <p:cNvSpPr/>
            <p:nvPr/>
          </p:nvSpPr>
          <p:spPr>
            <a:xfrm>
              <a:off x="7039462" y="8538921"/>
              <a:ext cx="98207" cy="29730"/>
            </a:xfrm>
            <a:custGeom>
              <a:avLst/>
              <a:pathLst>
                <a:path w="98207" h="29730">
                  <a:moveTo>
                    <a:pt x="81042" y="29730"/>
                  </a:moveTo>
                  <a:lnTo>
                    <a:pt x="98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g1365"/>
            <p:cNvSpPr/>
            <p:nvPr/>
          </p:nvSpPr>
          <p:spPr>
            <a:xfrm>
              <a:off x="7062159" y="8537830"/>
              <a:ext cx="95489" cy="30821"/>
            </a:xfrm>
            <a:custGeom>
              <a:avLst/>
              <a:pathLst>
                <a:path w="95489" h="30821">
                  <a:moveTo>
                    <a:pt x="77694" y="30821"/>
                  </a:moveTo>
                  <a:lnTo>
                    <a:pt x="954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g1366"/>
            <p:cNvSpPr/>
            <p:nvPr/>
          </p:nvSpPr>
          <p:spPr>
            <a:xfrm>
              <a:off x="7082625" y="8540238"/>
              <a:ext cx="97232" cy="28413"/>
            </a:xfrm>
            <a:custGeom>
              <a:avLst/>
              <a:pathLst>
                <a:path w="97232" h="28413">
                  <a:moveTo>
                    <a:pt x="80827" y="28413"/>
                  </a:moveTo>
                  <a:lnTo>
                    <a:pt x="972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g1367"/>
            <p:cNvSpPr/>
            <p:nvPr/>
          </p:nvSpPr>
          <p:spPr>
            <a:xfrm>
              <a:off x="7103653" y="8537915"/>
              <a:ext cx="97851" cy="30736"/>
            </a:xfrm>
            <a:custGeom>
              <a:avLst/>
              <a:pathLst>
                <a:path w="97851" h="30736">
                  <a:moveTo>
                    <a:pt x="80105" y="30736"/>
                  </a:moveTo>
                  <a:lnTo>
                    <a:pt x="978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g1368"/>
            <p:cNvSpPr/>
            <p:nvPr/>
          </p:nvSpPr>
          <p:spPr>
            <a:xfrm>
              <a:off x="7125201" y="8538554"/>
              <a:ext cx="97431" cy="30097"/>
            </a:xfrm>
            <a:custGeom>
              <a:avLst/>
              <a:pathLst>
                <a:path w="97431" h="30097">
                  <a:moveTo>
                    <a:pt x="80054" y="30097"/>
                  </a:moveTo>
                  <a:lnTo>
                    <a:pt x="974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g1369"/>
            <p:cNvSpPr/>
            <p:nvPr/>
          </p:nvSpPr>
          <p:spPr>
            <a:xfrm>
              <a:off x="7147997" y="8539798"/>
              <a:ext cx="94514" cy="28852"/>
            </a:xfrm>
            <a:custGeom>
              <a:avLst/>
              <a:pathLst>
                <a:path w="94514" h="28852">
                  <a:moveTo>
                    <a:pt x="77856" y="28852"/>
                  </a:moveTo>
                  <a:lnTo>
                    <a:pt x="94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g1370"/>
            <p:cNvSpPr/>
            <p:nvPr/>
          </p:nvSpPr>
          <p:spPr>
            <a:xfrm>
              <a:off x="7167182" y="8535991"/>
              <a:ext cx="98820" cy="32660"/>
            </a:xfrm>
            <a:custGeom>
              <a:avLst/>
              <a:pathLst>
                <a:path w="98820" h="32660">
                  <a:moveTo>
                    <a:pt x="79963" y="32660"/>
                  </a:moveTo>
                  <a:lnTo>
                    <a:pt x="98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g1371"/>
            <p:cNvSpPr/>
            <p:nvPr/>
          </p:nvSpPr>
          <p:spPr>
            <a:xfrm>
              <a:off x="7189875" y="8538761"/>
              <a:ext cx="96110" cy="29890"/>
            </a:xfrm>
            <a:custGeom>
              <a:avLst/>
              <a:pathLst>
                <a:path w="96110" h="29890">
                  <a:moveTo>
                    <a:pt x="78852" y="29890"/>
                  </a:moveTo>
                  <a:lnTo>
                    <a:pt x="961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g1372"/>
            <p:cNvSpPr/>
            <p:nvPr/>
          </p:nvSpPr>
          <p:spPr>
            <a:xfrm>
              <a:off x="7208958" y="8535825"/>
              <a:ext cx="100618" cy="32826"/>
            </a:xfrm>
            <a:custGeom>
              <a:avLst/>
              <a:pathLst>
                <a:path w="100618" h="32826">
                  <a:moveTo>
                    <a:pt x="81666" y="32826"/>
                  </a:moveTo>
                  <a:lnTo>
                    <a:pt x="1006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g1373"/>
            <p:cNvSpPr/>
            <p:nvPr/>
          </p:nvSpPr>
          <p:spPr>
            <a:xfrm>
              <a:off x="7229037" y="8536596"/>
              <a:ext cx="103136" cy="32054"/>
            </a:xfrm>
            <a:custGeom>
              <a:avLst/>
              <a:pathLst>
                <a:path w="103136" h="32054">
                  <a:moveTo>
                    <a:pt x="84629" y="32054"/>
                  </a:moveTo>
                  <a:lnTo>
                    <a:pt x="1031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g1374"/>
            <p:cNvSpPr/>
            <p:nvPr/>
          </p:nvSpPr>
          <p:spPr>
            <a:xfrm>
              <a:off x="7271924" y="8534997"/>
              <a:ext cx="102713" cy="33654"/>
            </a:xfrm>
            <a:custGeom>
              <a:avLst/>
              <a:pathLst>
                <a:path w="102713" h="33654">
                  <a:moveTo>
                    <a:pt x="83283" y="33654"/>
                  </a:moveTo>
                  <a:lnTo>
                    <a:pt x="102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g1375"/>
            <p:cNvSpPr/>
            <p:nvPr/>
          </p:nvSpPr>
          <p:spPr>
            <a:xfrm>
              <a:off x="7294179" y="8536324"/>
              <a:ext cx="100878" cy="32326"/>
            </a:xfrm>
            <a:custGeom>
              <a:avLst/>
              <a:pathLst>
                <a:path w="100878" h="32326">
                  <a:moveTo>
                    <a:pt x="82214" y="32326"/>
                  </a:moveTo>
                  <a:lnTo>
                    <a:pt x="1008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g1376"/>
            <p:cNvSpPr/>
            <p:nvPr/>
          </p:nvSpPr>
          <p:spPr>
            <a:xfrm>
              <a:off x="7313188" y="8533149"/>
              <a:ext cx="105535" cy="35501"/>
            </a:xfrm>
            <a:custGeom>
              <a:avLst/>
              <a:pathLst>
                <a:path w="105535" h="35501">
                  <a:moveTo>
                    <a:pt x="85038" y="35501"/>
                  </a:moveTo>
                  <a:lnTo>
                    <a:pt x="1055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g1377"/>
            <p:cNvSpPr/>
            <p:nvPr/>
          </p:nvSpPr>
          <p:spPr>
            <a:xfrm>
              <a:off x="7334789" y="8532358"/>
              <a:ext cx="105009" cy="36292"/>
            </a:xfrm>
            <a:custGeom>
              <a:avLst/>
              <a:pathLst>
                <a:path w="105009" h="36292">
                  <a:moveTo>
                    <a:pt x="84056" y="36292"/>
                  </a:moveTo>
                  <a:lnTo>
                    <a:pt x="1050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g1378"/>
            <p:cNvSpPr/>
            <p:nvPr/>
          </p:nvSpPr>
          <p:spPr>
            <a:xfrm>
              <a:off x="7356735" y="8532904"/>
              <a:ext cx="103793" cy="35747"/>
            </a:xfrm>
            <a:custGeom>
              <a:avLst/>
              <a:pathLst>
                <a:path w="103793" h="35747">
                  <a:moveTo>
                    <a:pt x="83154" y="35747"/>
                  </a:moveTo>
                  <a:lnTo>
                    <a:pt x="1037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g1379"/>
            <p:cNvSpPr/>
            <p:nvPr/>
          </p:nvSpPr>
          <p:spPr>
            <a:xfrm>
              <a:off x="7378527" y="8530114"/>
              <a:ext cx="102883" cy="38537"/>
            </a:xfrm>
            <a:custGeom>
              <a:avLst/>
              <a:pathLst>
                <a:path w="102883" h="38537">
                  <a:moveTo>
                    <a:pt x="80634" y="38537"/>
                  </a:moveTo>
                  <a:lnTo>
                    <a:pt x="1028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g1380"/>
            <p:cNvSpPr/>
            <p:nvPr/>
          </p:nvSpPr>
          <p:spPr>
            <a:xfrm>
              <a:off x="7419794" y="8528858"/>
              <a:ext cx="105701" cy="39793"/>
            </a:xfrm>
            <a:custGeom>
              <a:avLst/>
              <a:pathLst>
                <a:path w="105701" h="39793">
                  <a:moveTo>
                    <a:pt x="82727" y="39793"/>
                  </a:moveTo>
                  <a:lnTo>
                    <a:pt x="1057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g1381"/>
            <p:cNvSpPr/>
            <p:nvPr/>
          </p:nvSpPr>
          <p:spPr>
            <a:xfrm>
              <a:off x="7442096" y="8529627"/>
              <a:ext cx="103773" cy="39024"/>
            </a:xfrm>
            <a:custGeom>
              <a:avLst/>
              <a:pathLst>
                <a:path w="103773" h="39024">
                  <a:moveTo>
                    <a:pt x="81243" y="39024"/>
                  </a:moveTo>
                  <a:lnTo>
                    <a:pt x="1037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g1382"/>
            <p:cNvSpPr/>
            <p:nvPr/>
          </p:nvSpPr>
          <p:spPr>
            <a:xfrm>
              <a:off x="7460957" y="8531277"/>
              <a:ext cx="108726" cy="37374"/>
            </a:xfrm>
            <a:custGeom>
              <a:avLst/>
              <a:pathLst>
                <a:path w="108726" h="37374">
                  <a:moveTo>
                    <a:pt x="87148" y="37374"/>
                  </a:moveTo>
                  <a:lnTo>
                    <a:pt x="1087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g1383"/>
            <p:cNvSpPr/>
            <p:nvPr/>
          </p:nvSpPr>
          <p:spPr>
            <a:xfrm>
              <a:off x="7483909" y="8529927"/>
              <a:ext cx="105498" cy="38723"/>
            </a:xfrm>
            <a:custGeom>
              <a:avLst/>
              <a:pathLst>
                <a:path w="105498" h="38723">
                  <a:moveTo>
                    <a:pt x="83141" y="38723"/>
                  </a:moveTo>
                  <a:lnTo>
                    <a:pt x="105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g1384"/>
            <p:cNvSpPr/>
            <p:nvPr/>
          </p:nvSpPr>
          <p:spPr>
            <a:xfrm>
              <a:off x="7506038" y="8532048"/>
              <a:ext cx="103914" cy="36603"/>
            </a:xfrm>
            <a:custGeom>
              <a:avLst/>
              <a:pathLst>
                <a:path w="103914" h="36603">
                  <a:moveTo>
                    <a:pt x="82781" y="36603"/>
                  </a:moveTo>
                  <a:lnTo>
                    <a:pt x="1039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g1385"/>
            <p:cNvSpPr/>
            <p:nvPr/>
          </p:nvSpPr>
          <p:spPr>
            <a:xfrm>
              <a:off x="7527966" y="8524143"/>
              <a:ext cx="102734" cy="44508"/>
            </a:xfrm>
            <a:custGeom>
              <a:avLst/>
              <a:pathLst>
                <a:path w="102734" h="44508">
                  <a:moveTo>
                    <a:pt x="77038" y="44508"/>
                  </a:moveTo>
                  <a:lnTo>
                    <a:pt x="1027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g1386"/>
            <p:cNvSpPr/>
            <p:nvPr/>
          </p:nvSpPr>
          <p:spPr>
            <a:xfrm>
              <a:off x="7548845" y="8529840"/>
              <a:ext cx="103651" cy="38811"/>
            </a:xfrm>
            <a:custGeom>
              <a:avLst/>
              <a:pathLst>
                <a:path w="103651" h="38811">
                  <a:moveTo>
                    <a:pt x="81244" y="38811"/>
                  </a:moveTo>
                  <a:lnTo>
                    <a:pt x="103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g1387"/>
            <p:cNvSpPr/>
            <p:nvPr/>
          </p:nvSpPr>
          <p:spPr>
            <a:xfrm>
              <a:off x="7572559" y="8526295"/>
              <a:ext cx="98898" cy="42355"/>
            </a:xfrm>
            <a:custGeom>
              <a:avLst/>
              <a:pathLst>
                <a:path w="98898" h="42355">
                  <a:moveTo>
                    <a:pt x="74444" y="42355"/>
                  </a:moveTo>
                  <a:lnTo>
                    <a:pt x="988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g1388"/>
            <p:cNvSpPr/>
            <p:nvPr/>
          </p:nvSpPr>
          <p:spPr>
            <a:xfrm>
              <a:off x="7594802" y="8525756"/>
              <a:ext cx="97088" cy="42895"/>
            </a:xfrm>
            <a:custGeom>
              <a:avLst/>
              <a:pathLst>
                <a:path w="97088" h="42895">
                  <a:moveTo>
                    <a:pt x="72322" y="42895"/>
                  </a:moveTo>
                  <a:lnTo>
                    <a:pt x="970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g1389"/>
            <p:cNvSpPr/>
            <p:nvPr/>
          </p:nvSpPr>
          <p:spPr>
            <a:xfrm>
              <a:off x="7612797" y="8527123"/>
              <a:ext cx="103773" cy="41527"/>
            </a:xfrm>
            <a:custGeom>
              <a:avLst/>
              <a:pathLst>
                <a:path w="103773" h="41527">
                  <a:moveTo>
                    <a:pt x="79797" y="41527"/>
                  </a:moveTo>
                  <a:lnTo>
                    <a:pt x="1037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g1390"/>
            <p:cNvSpPr/>
            <p:nvPr/>
          </p:nvSpPr>
          <p:spPr>
            <a:xfrm>
              <a:off x="7635893" y="8524663"/>
              <a:ext cx="100257" cy="43988"/>
            </a:xfrm>
            <a:custGeom>
              <a:avLst/>
              <a:pathLst>
                <a:path w="100257" h="43988">
                  <a:moveTo>
                    <a:pt x="74860" y="43988"/>
                  </a:moveTo>
                  <a:lnTo>
                    <a:pt x="1002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g1391"/>
            <p:cNvSpPr/>
            <p:nvPr/>
          </p:nvSpPr>
          <p:spPr>
            <a:xfrm>
              <a:off x="7657231" y="8524217"/>
              <a:ext cx="100257" cy="44434"/>
            </a:xfrm>
            <a:custGeom>
              <a:avLst/>
              <a:pathLst>
                <a:path w="100257" h="44434">
                  <a:moveTo>
                    <a:pt x="74603" y="44434"/>
                  </a:moveTo>
                  <a:lnTo>
                    <a:pt x="1002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g1392"/>
            <p:cNvSpPr/>
            <p:nvPr/>
          </p:nvSpPr>
          <p:spPr>
            <a:xfrm>
              <a:off x="7678200" y="8520845"/>
              <a:ext cx="100995" cy="47806"/>
            </a:xfrm>
            <a:custGeom>
              <a:avLst/>
              <a:pathLst>
                <a:path w="100995" h="47806">
                  <a:moveTo>
                    <a:pt x="73394" y="47806"/>
                  </a:moveTo>
                  <a:lnTo>
                    <a:pt x="10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g1393"/>
            <p:cNvSpPr/>
            <p:nvPr/>
          </p:nvSpPr>
          <p:spPr>
            <a:xfrm>
              <a:off x="7699894" y="8519624"/>
              <a:ext cx="100281" cy="49027"/>
            </a:xfrm>
            <a:custGeom>
              <a:avLst/>
              <a:pathLst>
                <a:path w="100281" h="49027">
                  <a:moveTo>
                    <a:pt x="71975" y="49027"/>
                  </a:moveTo>
                  <a:lnTo>
                    <a:pt x="1002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g1394"/>
            <p:cNvSpPr/>
            <p:nvPr/>
          </p:nvSpPr>
          <p:spPr>
            <a:xfrm>
              <a:off x="7721527" y="8507757"/>
              <a:ext cx="99690" cy="60894"/>
            </a:xfrm>
            <a:custGeom>
              <a:avLst/>
              <a:pathLst>
                <a:path w="99690" h="60894">
                  <a:moveTo>
                    <a:pt x="64533" y="60894"/>
                  </a:moveTo>
                  <a:lnTo>
                    <a:pt x="996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g1395"/>
            <p:cNvSpPr/>
            <p:nvPr/>
          </p:nvSpPr>
          <p:spPr>
            <a:xfrm>
              <a:off x="7743882" y="8513678"/>
              <a:ext cx="97656" cy="54973"/>
            </a:xfrm>
            <a:custGeom>
              <a:avLst/>
              <a:pathLst>
                <a:path w="97656" h="54973">
                  <a:moveTo>
                    <a:pt x="65917" y="54973"/>
                  </a:moveTo>
                  <a:lnTo>
                    <a:pt x="976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g1396"/>
            <p:cNvSpPr/>
            <p:nvPr/>
          </p:nvSpPr>
          <p:spPr>
            <a:xfrm>
              <a:off x="7762842" y="8506449"/>
              <a:ext cx="102412" cy="62202"/>
            </a:xfrm>
            <a:custGeom>
              <a:avLst/>
              <a:pathLst>
                <a:path w="102412" h="62202">
                  <a:moveTo>
                    <a:pt x="66500" y="62202"/>
                  </a:moveTo>
                  <a:lnTo>
                    <a:pt x="1024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g1397"/>
            <p:cNvSpPr/>
            <p:nvPr/>
          </p:nvSpPr>
          <p:spPr>
            <a:xfrm>
              <a:off x="7785221" y="8505555"/>
              <a:ext cx="100330" cy="63095"/>
            </a:xfrm>
            <a:custGeom>
              <a:avLst/>
              <a:pathLst>
                <a:path w="100330" h="63095">
                  <a:moveTo>
                    <a:pt x="63901" y="63095"/>
                  </a:moveTo>
                  <a:lnTo>
                    <a:pt x="100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g1398"/>
            <p:cNvSpPr/>
            <p:nvPr/>
          </p:nvSpPr>
          <p:spPr>
            <a:xfrm>
              <a:off x="7806030" y="8501813"/>
              <a:ext cx="101388" cy="66837"/>
            </a:xfrm>
            <a:custGeom>
              <a:avLst/>
              <a:pathLst>
                <a:path w="101388" h="66837">
                  <a:moveTo>
                    <a:pt x="62799" y="66837"/>
                  </a:moveTo>
                  <a:lnTo>
                    <a:pt x="1013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g1399"/>
            <p:cNvSpPr/>
            <p:nvPr/>
          </p:nvSpPr>
          <p:spPr>
            <a:xfrm>
              <a:off x="7827299" y="8492331"/>
              <a:ext cx="101524" cy="76320"/>
            </a:xfrm>
            <a:custGeom>
              <a:avLst/>
              <a:pathLst>
                <a:path w="101524" h="76320">
                  <a:moveTo>
                    <a:pt x="57461" y="76320"/>
                  </a:moveTo>
                  <a:lnTo>
                    <a:pt x="1015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g1400"/>
            <p:cNvSpPr/>
            <p:nvPr/>
          </p:nvSpPr>
          <p:spPr>
            <a:xfrm>
              <a:off x="7848118" y="8505589"/>
              <a:ext cx="102563" cy="63062"/>
            </a:xfrm>
            <a:custGeom>
              <a:avLst/>
              <a:pathLst>
                <a:path w="102563" h="63062">
                  <a:moveTo>
                    <a:pt x="66154" y="63062"/>
                  </a:moveTo>
                  <a:lnTo>
                    <a:pt x="1025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g1401"/>
            <p:cNvSpPr/>
            <p:nvPr/>
          </p:nvSpPr>
          <p:spPr>
            <a:xfrm>
              <a:off x="7871702" y="8496064"/>
              <a:ext cx="98070" cy="72587"/>
            </a:xfrm>
            <a:custGeom>
              <a:avLst/>
              <a:pathLst>
                <a:path w="98070" h="72587">
                  <a:moveTo>
                    <a:pt x="56162" y="72587"/>
                  </a:moveTo>
                  <a:lnTo>
                    <a:pt x="980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g1402"/>
            <p:cNvSpPr/>
            <p:nvPr/>
          </p:nvSpPr>
          <p:spPr>
            <a:xfrm>
              <a:off x="7892998" y="8493970"/>
              <a:ext cx="98152" cy="74680"/>
            </a:xfrm>
            <a:custGeom>
              <a:avLst/>
              <a:pathLst>
                <a:path w="98152" h="74680">
                  <a:moveTo>
                    <a:pt x="55035" y="74680"/>
                  </a:moveTo>
                  <a:lnTo>
                    <a:pt x="98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g1403"/>
            <p:cNvSpPr/>
            <p:nvPr/>
          </p:nvSpPr>
          <p:spPr>
            <a:xfrm>
              <a:off x="7912228" y="8473725"/>
              <a:ext cx="102368" cy="88654"/>
            </a:xfrm>
            <a:custGeom>
              <a:avLst/>
              <a:pathLst>
                <a:path w="102368" h="88654">
                  <a:moveTo>
                    <a:pt x="51184" y="88654"/>
                  </a:moveTo>
                  <a:lnTo>
                    <a:pt x="1023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g1404"/>
            <p:cNvSpPr/>
            <p:nvPr/>
          </p:nvSpPr>
          <p:spPr>
            <a:xfrm>
              <a:off x="7934670" y="8487635"/>
              <a:ext cx="100160" cy="81016"/>
            </a:xfrm>
            <a:custGeom>
              <a:avLst/>
              <a:pathLst>
                <a:path w="100160" h="81016">
                  <a:moveTo>
                    <a:pt x="53385" y="81016"/>
                  </a:moveTo>
                  <a:lnTo>
                    <a:pt x="1001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g1405"/>
            <p:cNvSpPr/>
            <p:nvPr/>
          </p:nvSpPr>
          <p:spPr>
            <a:xfrm>
              <a:off x="7956356" y="8463605"/>
              <a:ext cx="99464" cy="86138"/>
            </a:xfrm>
            <a:custGeom>
              <a:avLst/>
              <a:pathLst>
                <a:path w="99464" h="86138">
                  <a:moveTo>
                    <a:pt x="49732" y="86138"/>
                  </a:moveTo>
                  <a:lnTo>
                    <a:pt x="994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g1406"/>
            <p:cNvSpPr/>
            <p:nvPr/>
          </p:nvSpPr>
          <p:spPr>
            <a:xfrm>
              <a:off x="7977407" y="8470357"/>
              <a:ext cx="100037" cy="86635"/>
            </a:xfrm>
            <a:custGeom>
              <a:avLst/>
              <a:pathLst>
                <a:path w="100037" h="86635">
                  <a:moveTo>
                    <a:pt x="50018" y="86635"/>
                  </a:moveTo>
                  <a:lnTo>
                    <a:pt x="1000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g1407"/>
            <p:cNvSpPr/>
            <p:nvPr/>
          </p:nvSpPr>
          <p:spPr>
            <a:xfrm>
              <a:off x="8008072" y="8483641"/>
              <a:ext cx="81383" cy="70480"/>
            </a:xfrm>
            <a:custGeom>
              <a:avLst/>
              <a:pathLst>
                <a:path w="81383" h="70480">
                  <a:moveTo>
                    <a:pt x="40691" y="70480"/>
                  </a:moveTo>
                  <a:lnTo>
                    <a:pt x="813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rc1408"/>
            <p:cNvSpPr/>
            <p:nvPr/>
          </p:nvSpPr>
          <p:spPr>
            <a:xfrm>
              <a:off x="4848104" y="7262806"/>
              <a:ext cx="386212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9" name="tx1409"/>
            <p:cNvSpPr/>
            <p:nvPr/>
          </p:nvSpPr>
          <p:spPr>
            <a:xfrm>
              <a:off x="6653826" y="7338540"/>
              <a:ext cx="25068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1410" name="rc1410"/>
            <p:cNvSpPr/>
            <p:nvPr/>
          </p:nvSpPr>
          <p:spPr>
            <a:xfrm>
              <a:off x="4848104" y="5887372"/>
              <a:ext cx="386212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1" name="tx1411"/>
            <p:cNvSpPr/>
            <p:nvPr/>
          </p:nvSpPr>
          <p:spPr>
            <a:xfrm>
              <a:off x="6464070" y="5963105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Switzerland</a:t>
              </a:r>
            </a:p>
          </p:txBody>
        </p:sp>
        <p:sp>
          <p:nvSpPr>
            <p:cNvPr id="1412" name="rc1412"/>
            <p:cNvSpPr/>
            <p:nvPr/>
          </p:nvSpPr>
          <p:spPr>
            <a:xfrm>
              <a:off x="4848104" y="4511938"/>
              <a:ext cx="386212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3" name="tx1413"/>
            <p:cNvSpPr/>
            <p:nvPr/>
          </p:nvSpPr>
          <p:spPr>
            <a:xfrm>
              <a:off x="6558933" y="4564990"/>
              <a:ext cx="44047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Belgium</a:t>
              </a:r>
            </a:p>
          </p:txBody>
        </p:sp>
        <p:sp>
          <p:nvSpPr>
            <p:cNvPr id="1414" name="rc1414"/>
            <p:cNvSpPr/>
            <p:nvPr/>
          </p:nvSpPr>
          <p:spPr>
            <a:xfrm>
              <a:off x="4848104" y="3136504"/>
              <a:ext cx="386212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5" name="tx1415"/>
            <p:cNvSpPr/>
            <p:nvPr/>
          </p:nvSpPr>
          <p:spPr>
            <a:xfrm>
              <a:off x="6531876" y="3213785"/>
              <a:ext cx="4945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416" name="rc1416"/>
            <p:cNvSpPr/>
            <p:nvPr/>
          </p:nvSpPr>
          <p:spPr>
            <a:xfrm>
              <a:off x="4848104" y="1761070"/>
              <a:ext cx="386212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7" name="tx1417"/>
            <p:cNvSpPr/>
            <p:nvPr/>
          </p:nvSpPr>
          <p:spPr>
            <a:xfrm>
              <a:off x="6694485" y="1838292"/>
              <a:ext cx="169366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1418" name="pl1418"/>
            <p:cNvSpPr/>
            <p:nvPr/>
          </p:nvSpPr>
          <p:spPr>
            <a:xfrm>
              <a:off x="4848104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l1419"/>
            <p:cNvSpPr/>
            <p:nvPr/>
          </p:nvSpPr>
          <p:spPr>
            <a:xfrm>
              <a:off x="5488236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20"/>
            <p:cNvSpPr/>
            <p:nvPr/>
          </p:nvSpPr>
          <p:spPr>
            <a:xfrm>
              <a:off x="6149706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21"/>
            <p:cNvSpPr/>
            <p:nvPr/>
          </p:nvSpPr>
          <p:spPr>
            <a:xfrm>
              <a:off x="6789837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l1422"/>
            <p:cNvSpPr/>
            <p:nvPr/>
          </p:nvSpPr>
          <p:spPr>
            <a:xfrm>
              <a:off x="7451307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l1423"/>
            <p:cNvSpPr/>
            <p:nvPr/>
          </p:nvSpPr>
          <p:spPr>
            <a:xfrm>
              <a:off x="8112777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l1424"/>
            <p:cNvSpPr/>
            <p:nvPr/>
          </p:nvSpPr>
          <p:spPr>
            <a:xfrm>
              <a:off x="8710233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tx1425"/>
            <p:cNvSpPr/>
            <p:nvPr/>
          </p:nvSpPr>
          <p:spPr>
            <a:xfrm>
              <a:off x="4739638" y="8605564"/>
              <a:ext cx="216931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Sep</a:t>
              </a:r>
            </a:p>
          </p:txBody>
        </p:sp>
        <p:sp>
          <p:nvSpPr>
            <p:cNvPr id="1426" name="tx1426"/>
            <p:cNvSpPr/>
            <p:nvPr/>
          </p:nvSpPr>
          <p:spPr>
            <a:xfrm>
              <a:off x="5393403" y="8628245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1427" name="tx1427"/>
            <p:cNvSpPr/>
            <p:nvPr/>
          </p:nvSpPr>
          <p:spPr>
            <a:xfrm>
              <a:off x="6041299" y="8629853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428" name="tx1428"/>
            <p:cNvSpPr/>
            <p:nvPr/>
          </p:nvSpPr>
          <p:spPr>
            <a:xfrm>
              <a:off x="6681431" y="8629853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429" name="tx1429"/>
            <p:cNvSpPr/>
            <p:nvPr/>
          </p:nvSpPr>
          <p:spPr>
            <a:xfrm>
              <a:off x="7353021" y="8629793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430" name="tx1430"/>
            <p:cNvSpPr/>
            <p:nvPr/>
          </p:nvSpPr>
          <p:spPr>
            <a:xfrm>
              <a:off x="8007734" y="8629853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431" name="tx1431"/>
            <p:cNvSpPr/>
            <p:nvPr/>
          </p:nvSpPr>
          <p:spPr>
            <a:xfrm>
              <a:off x="8605250" y="8629853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432" name="tx1432"/>
            <p:cNvSpPr/>
            <p:nvPr/>
          </p:nvSpPr>
          <p:spPr>
            <a:xfrm>
              <a:off x="4717668" y="3021433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33" name="tx1433"/>
            <p:cNvSpPr/>
            <p:nvPr/>
          </p:nvSpPr>
          <p:spPr>
            <a:xfrm>
              <a:off x="4649862" y="275614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434" name="tx1434"/>
            <p:cNvSpPr/>
            <p:nvPr/>
          </p:nvSpPr>
          <p:spPr>
            <a:xfrm>
              <a:off x="4649862" y="249085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35" name="tx1435"/>
            <p:cNvSpPr/>
            <p:nvPr/>
          </p:nvSpPr>
          <p:spPr>
            <a:xfrm>
              <a:off x="4649862" y="2227057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436" name="tx1436"/>
            <p:cNvSpPr/>
            <p:nvPr/>
          </p:nvSpPr>
          <p:spPr>
            <a:xfrm>
              <a:off x="4582056" y="1960281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437" name="pl1437"/>
            <p:cNvSpPr/>
            <p:nvPr/>
          </p:nvSpPr>
          <p:spPr>
            <a:xfrm>
              <a:off x="4813310" y="30669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l1438"/>
            <p:cNvSpPr/>
            <p:nvPr/>
          </p:nvSpPr>
          <p:spPr>
            <a:xfrm>
              <a:off x="4813310" y="28016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l1439"/>
            <p:cNvSpPr/>
            <p:nvPr/>
          </p:nvSpPr>
          <p:spPr>
            <a:xfrm>
              <a:off x="4813310" y="25363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l1440"/>
            <p:cNvSpPr/>
            <p:nvPr/>
          </p:nvSpPr>
          <p:spPr>
            <a:xfrm>
              <a:off x="4813310" y="22710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l1441"/>
            <p:cNvSpPr/>
            <p:nvPr/>
          </p:nvSpPr>
          <p:spPr>
            <a:xfrm>
              <a:off x="4813310" y="20057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tx1442"/>
            <p:cNvSpPr/>
            <p:nvPr/>
          </p:nvSpPr>
          <p:spPr>
            <a:xfrm>
              <a:off x="4717668" y="4396867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43" name="tx1443"/>
            <p:cNvSpPr/>
            <p:nvPr/>
          </p:nvSpPr>
          <p:spPr>
            <a:xfrm>
              <a:off x="4649862" y="413157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444" name="tx1444"/>
            <p:cNvSpPr/>
            <p:nvPr/>
          </p:nvSpPr>
          <p:spPr>
            <a:xfrm>
              <a:off x="4649862" y="386629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45" name="tx1445"/>
            <p:cNvSpPr/>
            <p:nvPr/>
          </p:nvSpPr>
          <p:spPr>
            <a:xfrm>
              <a:off x="4649862" y="3602491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446" name="tx1446"/>
            <p:cNvSpPr/>
            <p:nvPr/>
          </p:nvSpPr>
          <p:spPr>
            <a:xfrm>
              <a:off x="4582056" y="3335715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447" name="pl1447"/>
            <p:cNvSpPr/>
            <p:nvPr/>
          </p:nvSpPr>
          <p:spPr>
            <a:xfrm>
              <a:off x="4813310" y="44423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l1448"/>
            <p:cNvSpPr/>
            <p:nvPr/>
          </p:nvSpPr>
          <p:spPr>
            <a:xfrm>
              <a:off x="4813310" y="41770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l1449"/>
            <p:cNvSpPr/>
            <p:nvPr/>
          </p:nvSpPr>
          <p:spPr>
            <a:xfrm>
              <a:off x="4813310" y="39117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l1450"/>
            <p:cNvSpPr/>
            <p:nvPr/>
          </p:nvSpPr>
          <p:spPr>
            <a:xfrm>
              <a:off x="4813310" y="36464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l1451"/>
            <p:cNvSpPr/>
            <p:nvPr/>
          </p:nvSpPr>
          <p:spPr>
            <a:xfrm>
              <a:off x="4813310" y="33811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tx1452"/>
            <p:cNvSpPr/>
            <p:nvPr/>
          </p:nvSpPr>
          <p:spPr>
            <a:xfrm>
              <a:off x="4717668" y="5772301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53" name="tx1453"/>
            <p:cNvSpPr/>
            <p:nvPr/>
          </p:nvSpPr>
          <p:spPr>
            <a:xfrm>
              <a:off x="4649862" y="550701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454" name="tx1454"/>
            <p:cNvSpPr/>
            <p:nvPr/>
          </p:nvSpPr>
          <p:spPr>
            <a:xfrm>
              <a:off x="4649862" y="524172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55" name="tx1455"/>
            <p:cNvSpPr/>
            <p:nvPr/>
          </p:nvSpPr>
          <p:spPr>
            <a:xfrm>
              <a:off x="4649862" y="4977925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456" name="tx1456"/>
            <p:cNvSpPr/>
            <p:nvPr/>
          </p:nvSpPr>
          <p:spPr>
            <a:xfrm>
              <a:off x="4582056" y="4711149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457" name="pl1457"/>
            <p:cNvSpPr/>
            <p:nvPr/>
          </p:nvSpPr>
          <p:spPr>
            <a:xfrm>
              <a:off x="4813310" y="58177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l1458"/>
            <p:cNvSpPr/>
            <p:nvPr/>
          </p:nvSpPr>
          <p:spPr>
            <a:xfrm>
              <a:off x="4813310" y="55524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l1459"/>
            <p:cNvSpPr/>
            <p:nvPr/>
          </p:nvSpPr>
          <p:spPr>
            <a:xfrm>
              <a:off x="4813310" y="52872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l1460"/>
            <p:cNvSpPr/>
            <p:nvPr/>
          </p:nvSpPr>
          <p:spPr>
            <a:xfrm>
              <a:off x="4813310" y="50219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l1461"/>
            <p:cNvSpPr/>
            <p:nvPr/>
          </p:nvSpPr>
          <p:spPr>
            <a:xfrm>
              <a:off x="4813310" y="47566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tx1462"/>
            <p:cNvSpPr/>
            <p:nvPr/>
          </p:nvSpPr>
          <p:spPr>
            <a:xfrm>
              <a:off x="4717668" y="714773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63" name="tx1463"/>
            <p:cNvSpPr/>
            <p:nvPr/>
          </p:nvSpPr>
          <p:spPr>
            <a:xfrm>
              <a:off x="4649862" y="688244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464" name="tx1464"/>
            <p:cNvSpPr/>
            <p:nvPr/>
          </p:nvSpPr>
          <p:spPr>
            <a:xfrm>
              <a:off x="4649862" y="661715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65" name="tx1465"/>
            <p:cNvSpPr/>
            <p:nvPr/>
          </p:nvSpPr>
          <p:spPr>
            <a:xfrm>
              <a:off x="4649862" y="6353359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466" name="tx1466"/>
            <p:cNvSpPr/>
            <p:nvPr/>
          </p:nvSpPr>
          <p:spPr>
            <a:xfrm>
              <a:off x="4582056" y="6086583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467" name="pl1467"/>
            <p:cNvSpPr/>
            <p:nvPr/>
          </p:nvSpPr>
          <p:spPr>
            <a:xfrm>
              <a:off x="4813310" y="71932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l1468"/>
            <p:cNvSpPr/>
            <p:nvPr/>
          </p:nvSpPr>
          <p:spPr>
            <a:xfrm>
              <a:off x="4813310" y="69279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l1469"/>
            <p:cNvSpPr/>
            <p:nvPr/>
          </p:nvSpPr>
          <p:spPr>
            <a:xfrm>
              <a:off x="4813310" y="66626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l1470"/>
            <p:cNvSpPr/>
            <p:nvPr/>
          </p:nvSpPr>
          <p:spPr>
            <a:xfrm>
              <a:off x="4813310" y="63973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l1471"/>
            <p:cNvSpPr/>
            <p:nvPr/>
          </p:nvSpPr>
          <p:spPr>
            <a:xfrm>
              <a:off x="4813310" y="6132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tx1472"/>
            <p:cNvSpPr/>
            <p:nvPr/>
          </p:nvSpPr>
          <p:spPr>
            <a:xfrm>
              <a:off x="4717668" y="8523169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73" name="tx1473"/>
            <p:cNvSpPr/>
            <p:nvPr/>
          </p:nvSpPr>
          <p:spPr>
            <a:xfrm>
              <a:off x="4649862" y="825788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474" name="tx1474"/>
            <p:cNvSpPr/>
            <p:nvPr/>
          </p:nvSpPr>
          <p:spPr>
            <a:xfrm>
              <a:off x="4649862" y="799259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75" name="tx1475"/>
            <p:cNvSpPr/>
            <p:nvPr/>
          </p:nvSpPr>
          <p:spPr>
            <a:xfrm>
              <a:off x="4649862" y="7728793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476" name="tx1476"/>
            <p:cNvSpPr/>
            <p:nvPr/>
          </p:nvSpPr>
          <p:spPr>
            <a:xfrm>
              <a:off x="4582056" y="7462017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477" name="pl1477"/>
            <p:cNvSpPr/>
            <p:nvPr/>
          </p:nvSpPr>
          <p:spPr>
            <a:xfrm>
              <a:off x="4813310" y="8568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l1478"/>
            <p:cNvSpPr/>
            <p:nvPr/>
          </p:nvSpPr>
          <p:spPr>
            <a:xfrm>
              <a:off x="4813310" y="83033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l1479"/>
            <p:cNvSpPr/>
            <p:nvPr/>
          </p:nvSpPr>
          <p:spPr>
            <a:xfrm>
              <a:off x="4813310" y="80380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l1480"/>
            <p:cNvSpPr/>
            <p:nvPr/>
          </p:nvSpPr>
          <p:spPr>
            <a:xfrm>
              <a:off x="4813310" y="77727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l1481"/>
            <p:cNvSpPr/>
            <p:nvPr/>
          </p:nvSpPr>
          <p:spPr>
            <a:xfrm>
              <a:off x="4813310" y="7507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tx1482"/>
            <p:cNvSpPr/>
            <p:nvPr/>
          </p:nvSpPr>
          <p:spPr>
            <a:xfrm>
              <a:off x="6275088" y="8795705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1483" name="tx1483"/>
            <p:cNvSpPr/>
            <p:nvPr/>
          </p:nvSpPr>
          <p:spPr>
            <a:xfrm rot="-5400000">
              <a:off x="3289932" y="5215695"/>
              <a:ext cx="23212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B.1.1.7 (%)</a:t>
              </a:r>
            </a:p>
          </p:txBody>
        </p:sp>
        <p:sp>
          <p:nvSpPr>
            <p:cNvPr id="1484" name="rc1484"/>
            <p:cNvSpPr/>
            <p:nvPr/>
          </p:nvSpPr>
          <p:spPr>
            <a:xfrm>
              <a:off x="8849411" y="1691481"/>
              <a:ext cx="1072724" cy="12976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5" name="tx1485"/>
            <p:cNvSpPr/>
            <p:nvPr/>
          </p:nvSpPr>
          <p:spPr>
            <a:xfrm>
              <a:off x="8919000" y="1586031"/>
              <a:ext cx="499764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1486" name="rc1486"/>
            <p:cNvSpPr/>
            <p:nvPr/>
          </p:nvSpPr>
          <p:spPr>
            <a:xfrm>
              <a:off x="8919000" y="182230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9003902" y="1907211"/>
              <a:ext cx="49651" cy="4965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rc1488"/>
            <p:cNvSpPr/>
            <p:nvPr/>
          </p:nvSpPr>
          <p:spPr>
            <a:xfrm>
              <a:off x="8919000" y="204176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89" name="rc1489"/>
            <p:cNvSpPr/>
            <p:nvPr/>
          </p:nvSpPr>
          <p:spPr>
            <a:xfrm>
              <a:off x="9006727" y="2129492"/>
              <a:ext cx="44002" cy="44002"/>
            </a:xfrm>
            <a:prstGeom prst="rect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rc1490"/>
            <p:cNvSpPr/>
            <p:nvPr/>
          </p:nvSpPr>
          <p:spPr>
            <a:xfrm>
              <a:off x="8919000" y="226122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91" name="pl1491"/>
            <p:cNvSpPr/>
            <p:nvPr/>
          </p:nvSpPr>
          <p:spPr>
            <a:xfrm>
              <a:off x="8997613" y="2339834"/>
              <a:ext cx="62229" cy="62229"/>
            </a:xfrm>
            <a:custGeom>
              <a:avLst/>
              <a:pathLst>
                <a:path w="62229" h="62229">
                  <a:moveTo>
                    <a:pt x="31114" y="62229"/>
                  </a:moveTo>
                  <a:lnTo>
                    <a:pt x="62229" y="31114"/>
                  </a:lnTo>
                  <a:lnTo>
                    <a:pt x="31114" y="0"/>
                  </a:lnTo>
                  <a:lnTo>
                    <a:pt x="0" y="31114"/>
                  </a:lnTo>
                  <a:lnTo>
                    <a:pt x="31114" y="62229"/>
                  </a:lnTo>
                </a:path>
              </a:pathLst>
            </a:cu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rc1492"/>
            <p:cNvSpPr/>
            <p:nvPr/>
          </p:nvSpPr>
          <p:spPr>
            <a:xfrm>
              <a:off x="8919000" y="248067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93" name="pl1493"/>
            <p:cNvSpPr/>
            <p:nvPr/>
          </p:nvSpPr>
          <p:spPr>
            <a:xfrm>
              <a:off x="8995293" y="255179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lnTo>
                    <a:pt x="33434" y="0"/>
                  </a:lnTo>
                </a:path>
              </a:pathLst>
            </a:cu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rc1494"/>
            <p:cNvSpPr/>
            <p:nvPr/>
          </p:nvSpPr>
          <p:spPr>
            <a:xfrm>
              <a:off x="8919000" y="270013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95" name="pl1495"/>
            <p:cNvSpPr/>
            <p:nvPr/>
          </p:nvSpPr>
          <p:spPr>
            <a:xfrm>
              <a:off x="8995293" y="2790557"/>
              <a:ext cx="66869" cy="57910"/>
            </a:xfrm>
            <a:custGeom>
              <a:avLst/>
              <a:pathLst>
                <a:path w="66869" h="57910">
                  <a:moveTo>
                    <a:pt x="33434" y="57910"/>
                  </a:moveTo>
                  <a:lnTo>
                    <a:pt x="66869" y="0"/>
                  </a:lnTo>
                  <a:lnTo>
                    <a:pt x="0" y="0"/>
                  </a:lnTo>
                  <a:lnTo>
                    <a:pt x="33434" y="57910"/>
                  </a:lnTo>
                </a:path>
              </a:pathLst>
            </a:cu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tx1496"/>
            <p:cNvSpPr/>
            <p:nvPr/>
          </p:nvSpPr>
          <p:spPr>
            <a:xfrm>
              <a:off x="9214371" y="1886912"/>
              <a:ext cx="169366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1497" name="tx1497"/>
            <p:cNvSpPr/>
            <p:nvPr/>
          </p:nvSpPr>
          <p:spPr>
            <a:xfrm>
              <a:off x="9214371" y="2106428"/>
              <a:ext cx="4945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498" name="tx1498"/>
            <p:cNvSpPr/>
            <p:nvPr/>
          </p:nvSpPr>
          <p:spPr>
            <a:xfrm>
              <a:off x="9214371" y="2301655"/>
              <a:ext cx="44047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Belgium</a:t>
              </a:r>
            </a:p>
          </p:txBody>
        </p:sp>
        <p:sp>
          <p:nvSpPr>
            <p:cNvPr id="1499" name="tx1499"/>
            <p:cNvSpPr/>
            <p:nvPr/>
          </p:nvSpPr>
          <p:spPr>
            <a:xfrm>
              <a:off x="9214371" y="2543792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Switzerland</a:t>
              </a:r>
            </a:p>
          </p:txBody>
        </p:sp>
        <p:sp>
          <p:nvSpPr>
            <p:cNvPr id="1500" name="tx1500"/>
            <p:cNvSpPr/>
            <p:nvPr/>
          </p:nvSpPr>
          <p:spPr>
            <a:xfrm>
              <a:off x="9214371" y="2763248"/>
              <a:ext cx="25068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1501" name="rc1501"/>
            <p:cNvSpPr/>
            <p:nvPr/>
          </p:nvSpPr>
          <p:spPr>
            <a:xfrm>
              <a:off x="8849411" y="3128356"/>
              <a:ext cx="1825199" cy="47566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2" name="tx1502"/>
            <p:cNvSpPr/>
            <p:nvPr/>
          </p:nvSpPr>
          <p:spPr>
            <a:xfrm>
              <a:off x="8919000" y="3187527"/>
              <a:ext cx="423639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region</a:t>
              </a:r>
            </a:p>
          </p:txBody>
        </p:sp>
        <p:sp>
          <p:nvSpPr>
            <p:cNvPr id="1503" name="rc1503"/>
            <p:cNvSpPr/>
            <p:nvPr/>
          </p:nvSpPr>
          <p:spPr>
            <a:xfrm>
              <a:off x="8919000" y="342626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04" name="rc1504"/>
            <p:cNvSpPr/>
            <p:nvPr/>
          </p:nvSpPr>
          <p:spPr>
            <a:xfrm>
              <a:off x="8928000" y="3435261"/>
              <a:ext cx="201456" cy="201456"/>
            </a:xfrm>
            <a:prstGeom prst="rect">
              <a:avLst/>
            </a:prstGeom>
            <a:solidFill>
              <a:srgbClr val="DF2A67">
                <a:alpha val="29803"/>
              </a:srgbClr>
            </a:solidFill>
            <a:ln w="13550" cap="sq">
              <a:solidFill>
                <a:srgbClr val="DF2A6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5" name="pl1505"/>
            <p:cNvSpPr/>
            <p:nvPr/>
          </p:nvSpPr>
          <p:spPr>
            <a:xfrm>
              <a:off x="8940946" y="353598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F2A6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9003902" y="3511163"/>
              <a:ext cx="49651" cy="49651"/>
            </a:xfrm>
            <a:prstGeom prst="ellipse">
              <a:avLst/>
            </a:prstGeom>
            <a:solidFill>
              <a:srgbClr val="DF2A67">
                <a:alpha val="50196"/>
              </a:srgbClr>
            </a:solidFill>
            <a:ln w="9000" cap="rnd">
              <a:solidFill>
                <a:srgbClr val="DF2A67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rc1507"/>
            <p:cNvSpPr/>
            <p:nvPr/>
          </p:nvSpPr>
          <p:spPr>
            <a:xfrm>
              <a:off x="8919000" y="364571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08" name="rc1508"/>
            <p:cNvSpPr/>
            <p:nvPr/>
          </p:nvSpPr>
          <p:spPr>
            <a:xfrm>
              <a:off x="8928000" y="3654717"/>
              <a:ext cx="201456" cy="201455"/>
            </a:xfrm>
            <a:prstGeom prst="rect">
              <a:avLst/>
            </a:prstGeom>
            <a:solidFill>
              <a:srgbClr val="D83F3C">
                <a:alpha val="29803"/>
              </a:srgbClr>
            </a:solidFill>
            <a:ln w="13550" cap="sq">
              <a:solidFill>
                <a:srgbClr val="D83F3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9" name="pl1509"/>
            <p:cNvSpPr/>
            <p:nvPr/>
          </p:nvSpPr>
          <p:spPr>
            <a:xfrm>
              <a:off x="8940946" y="375544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83F3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9003902" y="3730619"/>
              <a:ext cx="49651" cy="49651"/>
            </a:xfrm>
            <a:prstGeom prst="ellipse">
              <a:avLst/>
            </a:prstGeom>
            <a:solidFill>
              <a:srgbClr val="D83F3C">
                <a:alpha val="50196"/>
              </a:srgbClr>
            </a:solidFill>
            <a:ln w="9000" cap="rnd">
              <a:solidFill>
                <a:srgbClr val="D83F3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rc1511"/>
            <p:cNvSpPr/>
            <p:nvPr/>
          </p:nvSpPr>
          <p:spPr>
            <a:xfrm>
              <a:off x="8919000" y="386517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12" name="rc1512"/>
            <p:cNvSpPr/>
            <p:nvPr/>
          </p:nvSpPr>
          <p:spPr>
            <a:xfrm>
              <a:off x="8928000" y="3874173"/>
              <a:ext cx="201456" cy="201456"/>
            </a:xfrm>
            <a:prstGeom prst="rect">
              <a:avLst/>
            </a:prstGeom>
            <a:solidFill>
              <a:srgbClr val="CD4F00">
                <a:alpha val="29803"/>
              </a:srgbClr>
            </a:solidFill>
            <a:ln w="13550" cap="sq">
              <a:solidFill>
                <a:srgbClr val="CD4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3" name="pl1513"/>
            <p:cNvSpPr/>
            <p:nvPr/>
          </p:nvSpPr>
          <p:spPr>
            <a:xfrm>
              <a:off x="8940946" y="397490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D4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9003902" y="3950075"/>
              <a:ext cx="49651" cy="49651"/>
            </a:xfrm>
            <a:prstGeom prst="ellipse">
              <a:avLst/>
            </a:prstGeom>
            <a:solidFill>
              <a:srgbClr val="CD4F00">
                <a:alpha val="50196"/>
              </a:srgbClr>
            </a:solidFill>
            <a:ln w="9000" cap="rnd">
              <a:solidFill>
                <a:srgbClr val="CD4F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rc1515"/>
            <p:cNvSpPr/>
            <p:nvPr/>
          </p:nvSpPr>
          <p:spPr>
            <a:xfrm>
              <a:off x="8919000" y="408462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16" name="rc1516"/>
            <p:cNvSpPr/>
            <p:nvPr/>
          </p:nvSpPr>
          <p:spPr>
            <a:xfrm>
              <a:off x="8928000" y="4093629"/>
              <a:ext cx="201456" cy="201455"/>
            </a:xfrm>
            <a:prstGeom prst="rect">
              <a:avLst/>
            </a:prstGeom>
            <a:solidFill>
              <a:srgbClr val="C15C00">
                <a:alpha val="29803"/>
              </a:srgbClr>
            </a:solidFill>
            <a:ln w="13550" cap="sq">
              <a:solidFill>
                <a:srgbClr val="C15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7" name="pl1517"/>
            <p:cNvSpPr/>
            <p:nvPr/>
          </p:nvSpPr>
          <p:spPr>
            <a:xfrm>
              <a:off x="8940946" y="419435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15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9003902" y="4169531"/>
              <a:ext cx="49651" cy="49651"/>
            </a:xfrm>
            <a:prstGeom prst="ellipse">
              <a:avLst/>
            </a:prstGeom>
            <a:solidFill>
              <a:srgbClr val="C15C00">
                <a:alpha val="50196"/>
              </a:srgbClr>
            </a:solidFill>
            <a:ln w="9000" cap="rnd">
              <a:solidFill>
                <a:srgbClr val="C15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rc1519"/>
            <p:cNvSpPr/>
            <p:nvPr/>
          </p:nvSpPr>
          <p:spPr>
            <a:xfrm>
              <a:off x="8919000" y="430408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20" name="rc1520"/>
            <p:cNvSpPr/>
            <p:nvPr/>
          </p:nvSpPr>
          <p:spPr>
            <a:xfrm>
              <a:off x="8928000" y="4313085"/>
              <a:ext cx="201456" cy="201456"/>
            </a:xfrm>
            <a:prstGeom prst="rect">
              <a:avLst/>
            </a:prstGeom>
            <a:solidFill>
              <a:srgbClr val="B36700">
                <a:alpha val="29803"/>
              </a:srgbClr>
            </a:solidFill>
            <a:ln w="13550" cap="sq">
              <a:solidFill>
                <a:srgbClr val="B367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1" name="pl1521"/>
            <p:cNvSpPr/>
            <p:nvPr/>
          </p:nvSpPr>
          <p:spPr>
            <a:xfrm>
              <a:off x="8940946" y="44138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367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9003902" y="4388987"/>
              <a:ext cx="49651" cy="49651"/>
            </a:xfrm>
            <a:prstGeom prst="ellipse">
              <a:avLst/>
            </a:prstGeom>
            <a:solidFill>
              <a:srgbClr val="B36700">
                <a:alpha val="50196"/>
              </a:srgbClr>
            </a:solidFill>
            <a:ln w="9000" cap="rnd">
              <a:solidFill>
                <a:srgbClr val="B36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rc1523"/>
            <p:cNvSpPr/>
            <p:nvPr/>
          </p:nvSpPr>
          <p:spPr>
            <a:xfrm>
              <a:off x="8919000" y="452354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24" name="rc1524"/>
            <p:cNvSpPr/>
            <p:nvPr/>
          </p:nvSpPr>
          <p:spPr>
            <a:xfrm>
              <a:off x="8928000" y="4532541"/>
              <a:ext cx="201456" cy="201456"/>
            </a:xfrm>
            <a:prstGeom prst="rect">
              <a:avLst/>
            </a:prstGeom>
            <a:solidFill>
              <a:srgbClr val="A37000">
                <a:alpha val="29803"/>
              </a:srgbClr>
            </a:solidFill>
            <a:ln w="13550" cap="sq">
              <a:solidFill>
                <a:srgbClr val="A37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5" name="pl1525"/>
            <p:cNvSpPr/>
            <p:nvPr/>
          </p:nvSpPr>
          <p:spPr>
            <a:xfrm>
              <a:off x="8940946" y="46332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A37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9003902" y="4608443"/>
              <a:ext cx="49651" cy="49651"/>
            </a:xfrm>
            <a:prstGeom prst="ellipse">
              <a:avLst/>
            </a:prstGeom>
            <a:solidFill>
              <a:srgbClr val="A37000">
                <a:alpha val="50196"/>
              </a:srgbClr>
            </a:solidFill>
            <a:ln w="9000" cap="rnd">
              <a:solidFill>
                <a:srgbClr val="A37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rc1527"/>
            <p:cNvSpPr/>
            <p:nvPr/>
          </p:nvSpPr>
          <p:spPr>
            <a:xfrm>
              <a:off x="8919000" y="474299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28" name="rc1528"/>
            <p:cNvSpPr/>
            <p:nvPr/>
          </p:nvSpPr>
          <p:spPr>
            <a:xfrm>
              <a:off x="8928000" y="4751997"/>
              <a:ext cx="201456" cy="201455"/>
            </a:xfrm>
            <a:prstGeom prst="rect">
              <a:avLst/>
            </a:prstGeom>
            <a:solidFill>
              <a:srgbClr val="907900">
                <a:alpha val="29803"/>
              </a:srgbClr>
            </a:solidFill>
            <a:ln w="13550" cap="sq">
              <a:solidFill>
                <a:srgbClr val="9079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9" name="pl1529"/>
            <p:cNvSpPr/>
            <p:nvPr/>
          </p:nvSpPr>
          <p:spPr>
            <a:xfrm>
              <a:off x="8940946" y="48527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9079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9003902" y="4827899"/>
              <a:ext cx="49651" cy="49651"/>
            </a:xfrm>
            <a:prstGeom prst="ellipse">
              <a:avLst/>
            </a:prstGeom>
            <a:solidFill>
              <a:srgbClr val="907900">
                <a:alpha val="50196"/>
              </a:srgbClr>
            </a:solidFill>
            <a:ln w="9000" cap="rnd">
              <a:solidFill>
                <a:srgbClr val="9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rc1531"/>
            <p:cNvSpPr/>
            <p:nvPr/>
          </p:nvSpPr>
          <p:spPr>
            <a:xfrm>
              <a:off x="8919000" y="496245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32" name="rc1532"/>
            <p:cNvSpPr/>
            <p:nvPr/>
          </p:nvSpPr>
          <p:spPr>
            <a:xfrm>
              <a:off x="8928000" y="4971453"/>
              <a:ext cx="201456" cy="201456"/>
            </a:xfrm>
            <a:prstGeom prst="rect">
              <a:avLst/>
            </a:prstGeom>
            <a:solidFill>
              <a:srgbClr val="798000">
                <a:alpha val="29803"/>
              </a:srgbClr>
            </a:solidFill>
            <a:ln w="13550" cap="sq">
              <a:solidFill>
                <a:srgbClr val="798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3" name="pl1533"/>
            <p:cNvSpPr/>
            <p:nvPr/>
          </p:nvSpPr>
          <p:spPr>
            <a:xfrm>
              <a:off x="8940946" y="50721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98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9003902" y="5047355"/>
              <a:ext cx="49651" cy="49651"/>
            </a:xfrm>
            <a:prstGeom prst="ellipse">
              <a:avLst/>
            </a:prstGeom>
            <a:solidFill>
              <a:srgbClr val="798000">
                <a:alpha val="50196"/>
              </a:srgbClr>
            </a:solidFill>
            <a:ln w="9000" cap="rnd">
              <a:solidFill>
                <a:srgbClr val="798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rc1535"/>
            <p:cNvSpPr/>
            <p:nvPr/>
          </p:nvSpPr>
          <p:spPr>
            <a:xfrm>
              <a:off x="8919000" y="518190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36" name="rc1536"/>
            <p:cNvSpPr/>
            <p:nvPr/>
          </p:nvSpPr>
          <p:spPr>
            <a:xfrm>
              <a:off x="8928000" y="5190909"/>
              <a:ext cx="201456" cy="201455"/>
            </a:xfrm>
            <a:prstGeom prst="rect">
              <a:avLst/>
            </a:prstGeom>
            <a:solidFill>
              <a:srgbClr val="5B8700">
                <a:alpha val="29803"/>
              </a:srgbClr>
            </a:solidFill>
            <a:ln w="13550" cap="sq">
              <a:solidFill>
                <a:srgbClr val="5B87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7" name="pl1537"/>
            <p:cNvSpPr/>
            <p:nvPr/>
          </p:nvSpPr>
          <p:spPr>
            <a:xfrm>
              <a:off x="8940946" y="52916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5B87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9003902" y="5266811"/>
              <a:ext cx="49651" cy="49651"/>
            </a:xfrm>
            <a:prstGeom prst="ellipse">
              <a:avLst/>
            </a:prstGeom>
            <a:solidFill>
              <a:srgbClr val="5B8700">
                <a:alpha val="50196"/>
              </a:srgbClr>
            </a:solidFill>
            <a:ln w="9000" cap="rnd">
              <a:solidFill>
                <a:srgbClr val="5B8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rc1539"/>
            <p:cNvSpPr/>
            <p:nvPr/>
          </p:nvSpPr>
          <p:spPr>
            <a:xfrm>
              <a:off x="8919000" y="54013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40" name="rc1540"/>
            <p:cNvSpPr/>
            <p:nvPr/>
          </p:nvSpPr>
          <p:spPr>
            <a:xfrm>
              <a:off x="8928000" y="5410365"/>
              <a:ext cx="201456" cy="201456"/>
            </a:xfrm>
            <a:prstGeom prst="rect">
              <a:avLst/>
            </a:prstGeom>
            <a:solidFill>
              <a:srgbClr val="248C00">
                <a:alpha val="29803"/>
              </a:srgbClr>
            </a:solidFill>
            <a:ln w="13550" cap="sq">
              <a:solidFill>
                <a:srgbClr val="248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1" name="pl1541"/>
            <p:cNvSpPr/>
            <p:nvPr/>
          </p:nvSpPr>
          <p:spPr>
            <a:xfrm>
              <a:off x="8940946" y="5511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248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9003902" y="5486267"/>
              <a:ext cx="49651" cy="49651"/>
            </a:xfrm>
            <a:prstGeom prst="ellipse">
              <a:avLst/>
            </a:prstGeom>
            <a:solidFill>
              <a:srgbClr val="248C00">
                <a:alpha val="50196"/>
              </a:srgbClr>
            </a:solidFill>
            <a:ln w="9000" cap="rnd">
              <a:solidFill>
                <a:srgbClr val="24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rc1543"/>
            <p:cNvSpPr/>
            <p:nvPr/>
          </p:nvSpPr>
          <p:spPr>
            <a:xfrm>
              <a:off x="8919000" y="562082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44" name="rc1544"/>
            <p:cNvSpPr/>
            <p:nvPr/>
          </p:nvSpPr>
          <p:spPr>
            <a:xfrm>
              <a:off x="8928000" y="5629821"/>
              <a:ext cx="201456" cy="201455"/>
            </a:xfrm>
            <a:prstGeom prst="rect">
              <a:avLst/>
            </a:prstGeom>
            <a:solidFill>
              <a:srgbClr val="009200">
                <a:alpha val="29803"/>
              </a:srgbClr>
            </a:solidFill>
            <a:ln w="13550" cap="sq">
              <a:solidFill>
                <a:srgbClr val="0092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5" name="pl1545"/>
            <p:cNvSpPr/>
            <p:nvPr/>
          </p:nvSpPr>
          <p:spPr>
            <a:xfrm>
              <a:off x="8940946" y="5730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2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9003902" y="5705723"/>
              <a:ext cx="49651" cy="49651"/>
            </a:xfrm>
            <a:prstGeom prst="ellipse">
              <a:avLst/>
            </a:prstGeom>
            <a:solidFill>
              <a:srgbClr val="009200">
                <a:alpha val="50196"/>
              </a:srgbClr>
            </a:solidFill>
            <a:ln w="9000" cap="rnd">
              <a:solidFill>
                <a:srgbClr val="0092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rc1547"/>
            <p:cNvSpPr/>
            <p:nvPr/>
          </p:nvSpPr>
          <p:spPr>
            <a:xfrm>
              <a:off x="8919000" y="584027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48" name="rc1548"/>
            <p:cNvSpPr/>
            <p:nvPr/>
          </p:nvSpPr>
          <p:spPr>
            <a:xfrm>
              <a:off x="8928000" y="5849277"/>
              <a:ext cx="201456" cy="201455"/>
            </a:xfrm>
            <a:prstGeom prst="rect">
              <a:avLst/>
            </a:prstGeom>
            <a:solidFill>
              <a:srgbClr val="009600">
                <a:alpha val="29803"/>
              </a:srgbClr>
            </a:solidFill>
            <a:ln w="13550" cap="sq">
              <a:solidFill>
                <a:srgbClr val="0096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9" name="pl1549"/>
            <p:cNvSpPr/>
            <p:nvPr/>
          </p:nvSpPr>
          <p:spPr>
            <a:xfrm>
              <a:off x="8940946" y="59500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6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9003902" y="5925179"/>
              <a:ext cx="49651" cy="49651"/>
            </a:xfrm>
            <a:prstGeom prst="ellipse">
              <a:avLst/>
            </a:prstGeom>
            <a:solidFill>
              <a:srgbClr val="009600">
                <a:alpha val="50196"/>
              </a:srgbClr>
            </a:solidFill>
            <a:ln w="9000" cap="rnd">
              <a:solidFill>
                <a:srgbClr val="009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rc1551"/>
            <p:cNvSpPr/>
            <p:nvPr/>
          </p:nvSpPr>
          <p:spPr>
            <a:xfrm>
              <a:off x="8919000" y="605973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52" name="rc1552"/>
            <p:cNvSpPr/>
            <p:nvPr/>
          </p:nvSpPr>
          <p:spPr>
            <a:xfrm>
              <a:off x="8928000" y="6068733"/>
              <a:ext cx="201456" cy="201456"/>
            </a:xfrm>
            <a:prstGeom prst="rect">
              <a:avLst/>
            </a:prstGeom>
            <a:solidFill>
              <a:srgbClr val="009A31">
                <a:alpha val="29803"/>
              </a:srgbClr>
            </a:solidFill>
            <a:ln w="13550" cap="sq">
              <a:solidFill>
                <a:srgbClr val="009A31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3" name="pl1553"/>
            <p:cNvSpPr/>
            <p:nvPr/>
          </p:nvSpPr>
          <p:spPr>
            <a:xfrm>
              <a:off x="8940946" y="616946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A3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9003902" y="6144635"/>
              <a:ext cx="49651" cy="49651"/>
            </a:xfrm>
            <a:prstGeom prst="ellipse">
              <a:avLst/>
            </a:prstGeom>
            <a:solidFill>
              <a:srgbClr val="009A31">
                <a:alpha val="50196"/>
              </a:srgbClr>
            </a:solidFill>
            <a:ln w="9000" cap="rnd">
              <a:solidFill>
                <a:srgbClr val="009A3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rc1555"/>
            <p:cNvSpPr/>
            <p:nvPr/>
          </p:nvSpPr>
          <p:spPr>
            <a:xfrm>
              <a:off x="8919000" y="627918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56" name="rc1556"/>
            <p:cNvSpPr/>
            <p:nvPr/>
          </p:nvSpPr>
          <p:spPr>
            <a:xfrm>
              <a:off x="8928000" y="6288189"/>
              <a:ext cx="201456" cy="201455"/>
            </a:xfrm>
            <a:prstGeom prst="rect">
              <a:avLst/>
            </a:prstGeom>
            <a:solidFill>
              <a:srgbClr val="009D5D">
                <a:alpha val="29803"/>
              </a:srgbClr>
            </a:solidFill>
            <a:ln w="13550" cap="sq">
              <a:solidFill>
                <a:srgbClr val="009D5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7" name="pl1557"/>
            <p:cNvSpPr/>
            <p:nvPr/>
          </p:nvSpPr>
          <p:spPr>
            <a:xfrm>
              <a:off x="8940946" y="638891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D5D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9003902" y="6364091"/>
              <a:ext cx="49651" cy="49651"/>
            </a:xfrm>
            <a:prstGeom prst="ellipse">
              <a:avLst/>
            </a:prstGeom>
            <a:solidFill>
              <a:srgbClr val="009D5D">
                <a:alpha val="50196"/>
              </a:srgbClr>
            </a:solidFill>
            <a:ln w="9000" cap="rnd">
              <a:solidFill>
                <a:srgbClr val="009D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rc1559"/>
            <p:cNvSpPr/>
            <p:nvPr/>
          </p:nvSpPr>
          <p:spPr>
            <a:xfrm>
              <a:off x="8919000" y="64986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60" name="rc1560"/>
            <p:cNvSpPr/>
            <p:nvPr/>
          </p:nvSpPr>
          <p:spPr>
            <a:xfrm>
              <a:off x="8928000" y="6507645"/>
              <a:ext cx="201456" cy="201455"/>
            </a:xfrm>
            <a:prstGeom prst="rect">
              <a:avLst/>
            </a:prstGeom>
            <a:solidFill>
              <a:srgbClr val="009E7D">
                <a:alpha val="29803"/>
              </a:srgbClr>
            </a:solidFill>
            <a:ln w="13550" cap="sq">
              <a:solidFill>
                <a:srgbClr val="009E7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1" name="pl1561"/>
            <p:cNvSpPr/>
            <p:nvPr/>
          </p:nvSpPr>
          <p:spPr>
            <a:xfrm>
              <a:off x="8940946" y="66083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7D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9003902" y="6583547"/>
              <a:ext cx="49651" cy="49651"/>
            </a:xfrm>
            <a:prstGeom prst="ellipse">
              <a:avLst/>
            </a:prstGeom>
            <a:solidFill>
              <a:srgbClr val="009E7D">
                <a:alpha val="50196"/>
              </a:srgbClr>
            </a:solidFill>
            <a:ln w="9000" cap="rnd">
              <a:solidFill>
                <a:srgbClr val="009E7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rc1563"/>
            <p:cNvSpPr/>
            <p:nvPr/>
          </p:nvSpPr>
          <p:spPr>
            <a:xfrm>
              <a:off x="8919000" y="671810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64" name="rc1564"/>
            <p:cNvSpPr/>
            <p:nvPr/>
          </p:nvSpPr>
          <p:spPr>
            <a:xfrm>
              <a:off x="8928000" y="6727101"/>
              <a:ext cx="201456" cy="201455"/>
            </a:xfrm>
            <a:prstGeom prst="rect">
              <a:avLst/>
            </a:prstGeom>
            <a:solidFill>
              <a:srgbClr val="009F99">
                <a:alpha val="29803"/>
              </a:srgbClr>
            </a:solidFill>
            <a:ln w="13550" cap="sq">
              <a:solidFill>
                <a:srgbClr val="009F9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5" name="pl1565"/>
            <p:cNvSpPr/>
            <p:nvPr/>
          </p:nvSpPr>
          <p:spPr>
            <a:xfrm>
              <a:off x="8940946" y="682782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F9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9003902" y="6803003"/>
              <a:ext cx="49651" cy="49651"/>
            </a:xfrm>
            <a:prstGeom prst="ellipse">
              <a:avLst/>
            </a:prstGeom>
            <a:solidFill>
              <a:srgbClr val="009F99">
                <a:alpha val="50196"/>
              </a:srgbClr>
            </a:solidFill>
            <a:ln w="9000" cap="rnd">
              <a:solidFill>
                <a:srgbClr val="009F9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rc1567"/>
            <p:cNvSpPr/>
            <p:nvPr/>
          </p:nvSpPr>
          <p:spPr>
            <a:xfrm>
              <a:off x="8919000" y="693755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68" name="rc1568"/>
            <p:cNvSpPr/>
            <p:nvPr/>
          </p:nvSpPr>
          <p:spPr>
            <a:xfrm>
              <a:off x="8928000" y="6946557"/>
              <a:ext cx="201456" cy="201455"/>
            </a:xfrm>
            <a:prstGeom prst="rect">
              <a:avLst/>
            </a:prstGeom>
            <a:solidFill>
              <a:srgbClr val="009DB2">
                <a:alpha val="29803"/>
              </a:srgbClr>
            </a:solidFill>
            <a:ln w="13550" cap="sq">
              <a:solidFill>
                <a:srgbClr val="009DB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9" name="pl1569"/>
            <p:cNvSpPr/>
            <p:nvPr/>
          </p:nvSpPr>
          <p:spPr>
            <a:xfrm>
              <a:off x="8940946" y="704728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DB2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9003902" y="7022459"/>
              <a:ext cx="49651" cy="49651"/>
            </a:xfrm>
            <a:prstGeom prst="ellipse">
              <a:avLst/>
            </a:prstGeom>
            <a:solidFill>
              <a:srgbClr val="009DB2">
                <a:alpha val="50196"/>
              </a:srgbClr>
            </a:solidFill>
            <a:ln w="9000" cap="rnd">
              <a:solidFill>
                <a:srgbClr val="009DB2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rc1571"/>
            <p:cNvSpPr/>
            <p:nvPr/>
          </p:nvSpPr>
          <p:spPr>
            <a:xfrm>
              <a:off x="8919000" y="715701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72" name="rc1572"/>
            <p:cNvSpPr/>
            <p:nvPr/>
          </p:nvSpPr>
          <p:spPr>
            <a:xfrm>
              <a:off x="8928000" y="7166013"/>
              <a:ext cx="201456" cy="201455"/>
            </a:xfrm>
            <a:prstGeom prst="rect">
              <a:avLst/>
            </a:prstGeom>
            <a:solidFill>
              <a:srgbClr val="0099C9">
                <a:alpha val="29803"/>
              </a:srgbClr>
            </a:solidFill>
            <a:ln w="13550" cap="sq">
              <a:solidFill>
                <a:srgbClr val="0099C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3" name="pl1573"/>
            <p:cNvSpPr/>
            <p:nvPr/>
          </p:nvSpPr>
          <p:spPr>
            <a:xfrm>
              <a:off x="8940946" y="72667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9C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9003902" y="7241915"/>
              <a:ext cx="49651" cy="49651"/>
            </a:xfrm>
            <a:prstGeom prst="ellipse">
              <a:avLst/>
            </a:prstGeom>
            <a:solidFill>
              <a:srgbClr val="0099C9">
                <a:alpha val="50196"/>
              </a:srgbClr>
            </a:solidFill>
            <a:ln w="9000" cap="rnd">
              <a:solidFill>
                <a:srgbClr val="0099C9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rc1575"/>
            <p:cNvSpPr/>
            <p:nvPr/>
          </p:nvSpPr>
          <p:spPr>
            <a:xfrm>
              <a:off x="8919000" y="737646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76" name="rc1576"/>
            <p:cNvSpPr/>
            <p:nvPr/>
          </p:nvSpPr>
          <p:spPr>
            <a:xfrm>
              <a:off x="8928000" y="7385469"/>
              <a:ext cx="201456" cy="201456"/>
            </a:xfrm>
            <a:prstGeom prst="rect">
              <a:avLst/>
            </a:prstGeom>
            <a:solidFill>
              <a:srgbClr val="0092DC">
                <a:alpha val="29803"/>
              </a:srgbClr>
            </a:solidFill>
            <a:ln w="13550" cap="sq">
              <a:solidFill>
                <a:srgbClr val="0092D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7" name="pl1577"/>
            <p:cNvSpPr/>
            <p:nvPr/>
          </p:nvSpPr>
          <p:spPr>
            <a:xfrm>
              <a:off x="8940946" y="7486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2D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9003902" y="7461371"/>
              <a:ext cx="49651" cy="49651"/>
            </a:xfrm>
            <a:prstGeom prst="ellipse">
              <a:avLst/>
            </a:prstGeom>
            <a:solidFill>
              <a:srgbClr val="0092DC">
                <a:alpha val="50196"/>
              </a:srgbClr>
            </a:solidFill>
            <a:ln w="9000" cap="rnd">
              <a:solidFill>
                <a:srgbClr val="0092D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rc1579"/>
            <p:cNvSpPr/>
            <p:nvPr/>
          </p:nvSpPr>
          <p:spPr>
            <a:xfrm>
              <a:off x="8919000" y="75959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80" name="rc1580"/>
            <p:cNvSpPr/>
            <p:nvPr/>
          </p:nvSpPr>
          <p:spPr>
            <a:xfrm>
              <a:off x="8928000" y="7604925"/>
              <a:ext cx="201456" cy="201455"/>
            </a:xfrm>
            <a:prstGeom prst="rect">
              <a:avLst/>
            </a:prstGeom>
            <a:solidFill>
              <a:srgbClr val="0087EC">
                <a:alpha val="29803"/>
              </a:srgbClr>
            </a:solidFill>
            <a:ln w="13550" cap="sq">
              <a:solidFill>
                <a:srgbClr val="0087E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1" name="pl1581"/>
            <p:cNvSpPr/>
            <p:nvPr/>
          </p:nvSpPr>
          <p:spPr>
            <a:xfrm>
              <a:off x="8940946" y="7705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87E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9003902" y="7680827"/>
              <a:ext cx="49651" cy="49651"/>
            </a:xfrm>
            <a:prstGeom prst="ellipse">
              <a:avLst/>
            </a:prstGeom>
            <a:solidFill>
              <a:srgbClr val="0087EC">
                <a:alpha val="50196"/>
              </a:srgbClr>
            </a:solidFill>
            <a:ln w="9000" cap="rnd">
              <a:solidFill>
                <a:srgbClr val="0087E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tx1583"/>
            <p:cNvSpPr/>
            <p:nvPr/>
          </p:nvSpPr>
          <p:spPr>
            <a:xfrm>
              <a:off x="9214371" y="3489376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1584" name="tx1584"/>
            <p:cNvSpPr/>
            <p:nvPr/>
          </p:nvSpPr>
          <p:spPr>
            <a:xfrm>
              <a:off x="9214371" y="3710379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1585" name="tx1585"/>
            <p:cNvSpPr/>
            <p:nvPr/>
          </p:nvSpPr>
          <p:spPr>
            <a:xfrm>
              <a:off x="9214371" y="3904118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1586" name="tx1586"/>
            <p:cNvSpPr/>
            <p:nvPr/>
          </p:nvSpPr>
          <p:spPr>
            <a:xfrm>
              <a:off x="9214371" y="4147744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1587" name="tx1587"/>
            <p:cNvSpPr/>
            <p:nvPr/>
          </p:nvSpPr>
          <p:spPr>
            <a:xfrm>
              <a:off x="9214371" y="4368747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1588" name="tx1588"/>
            <p:cNvSpPr/>
            <p:nvPr/>
          </p:nvSpPr>
          <p:spPr>
            <a:xfrm>
              <a:off x="9214371" y="4588203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1589" name="tx1589"/>
            <p:cNvSpPr/>
            <p:nvPr/>
          </p:nvSpPr>
          <p:spPr>
            <a:xfrm>
              <a:off x="9214371" y="4807659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1590" name="tx1590"/>
            <p:cNvSpPr/>
            <p:nvPr/>
          </p:nvSpPr>
          <p:spPr>
            <a:xfrm>
              <a:off x="9214371" y="5001398"/>
              <a:ext cx="684430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Syddanmark</a:t>
              </a:r>
            </a:p>
          </p:txBody>
        </p:sp>
        <p:sp>
          <p:nvSpPr>
            <p:cNvPr id="1591" name="tx1591"/>
            <p:cNvSpPr/>
            <p:nvPr/>
          </p:nvSpPr>
          <p:spPr>
            <a:xfrm>
              <a:off x="9214371" y="5220854"/>
              <a:ext cx="474404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Sjælland</a:t>
              </a:r>
            </a:p>
          </p:txBody>
        </p:sp>
        <p:sp>
          <p:nvSpPr>
            <p:cNvPr id="1592" name="tx1592"/>
            <p:cNvSpPr/>
            <p:nvPr/>
          </p:nvSpPr>
          <p:spPr>
            <a:xfrm>
              <a:off x="9214371" y="5441798"/>
              <a:ext cx="609897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Nordjylland</a:t>
              </a:r>
            </a:p>
          </p:txBody>
        </p:sp>
        <p:sp>
          <p:nvSpPr>
            <p:cNvPr id="1593" name="tx1593"/>
            <p:cNvSpPr/>
            <p:nvPr/>
          </p:nvSpPr>
          <p:spPr>
            <a:xfrm>
              <a:off x="9214371" y="5685483"/>
              <a:ext cx="71848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Hovedstaden</a:t>
              </a:r>
            </a:p>
          </p:txBody>
        </p:sp>
        <p:sp>
          <p:nvSpPr>
            <p:cNvPr id="1594" name="tx1594"/>
            <p:cNvSpPr/>
            <p:nvPr/>
          </p:nvSpPr>
          <p:spPr>
            <a:xfrm>
              <a:off x="9214371" y="5880710"/>
              <a:ext cx="575964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Midtjylland</a:t>
              </a:r>
            </a:p>
          </p:txBody>
        </p:sp>
        <p:sp>
          <p:nvSpPr>
            <p:cNvPr id="1595" name="tx1595"/>
            <p:cNvSpPr/>
            <p:nvPr/>
          </p:nvSpPr>
          <p:spPr>
            <a:xfrm>
              <a:off x="9214371" y="6100166"/>
              <a:ext cx="44047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Belgium</a:t>
              </a:r>
            </a:p>
          </p:txBody>
        </p:sp>
        <p:sp>
          <p:nvSpPr>
            <p:cNvPr id="1596" name="tx1596"/>
            <p:cNvSpPr/>
            <p:nvPr/>
          </p:nvSpPr>
          <p:spPr>
            <a:xfrm>
              <a:off x="9214371" y="6342304"/>
              <a:ext cx="42701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Geneva</a:t>
              </a:r>
            </a:p>
          </p:txBody>
        </p:sp>
        <p:sp>
          <p:nvSpPr>
            <p:cNvPr id="1597" name="tx1597"/>
            <p:cNvSpPr/>
            <p:nvPr/>
          </p:nvSpPr>
          <p:spPr>
            <a:xfrm>
              <a:off x="9214371" y="6562772"/>
              <a:ext cx="338732" cy="89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Zürich</a:t>
              </a:r>
            </a:p>
          </p:txBody>
        </p:sp>
        <p:sp>
          <p:nvSpPr>
            <p:cNvPr id="1598" name="tx1598"/>
            <p:cNvSpPr/>
            <p:nvPr/>
          </p:nvSpPr>
          <p:spPr>
            <a:xfrm>
              <a:off x="9214371" y="6782763"/>
              <a:ext cx="2575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Bern</a:t>
              </a:r>
            </a:p>
          </p:txBody>
        </p:sp>
        <p:sp>
          <p:nvSpPr>
            <p:cNvPr id="1599" name="tx1599"/>
            <p:cNvSpPr/>
            <p:nvPr/>
          </p:nvSpPr>
          <p:spPr>
            <a:xfrm>
              <a:off x="9214371" y="7000672"/>
              <a:ext cx="9146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Swiss Viollier lab</a:t>
              </a:r>
            </a:p>
          </p:txBody>
        </p:sp>
        <p:sp>
          <p:nvSpPr>
            <p:cNvPr id="1600" name="tx1600"/>
            <p:cNvSpPr/>
            <p:nvPr/>
          </p:nvSpPr>
          <p:spPr>
            <a:xfrm>
              <a:off x="9214371" y="7220128"/>
              <a:ext cx="85367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Swiss Risch lab</a:t>
              </a:r>
            </a:p>
          </p:txBody>
        </p:sp>
        <p:sp>
          <p:nvSpPr>
            <p:cNvPr id="1601" name="tx1601"/>
            <p:cNvSpPr/>
            <p:nvPr/>
          </p:nvSpPr>
          <p:spPr>
            <a:xfrm>
              <a:off x="9214371" y="7441131"/>
              <a:ext cx="37266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Florida</a:t>
              </a:r>
            </a:p>
          </p:txBody>
        </p:sp>
        <p:sp>
          <p:nvSpPr>
            <p:cNvPr id="1602" name="tx1602"/>
            <p:cNvSpPr/>
            <p:nvPr/>
          </p:nvSpPr>
          <p:spPr>
            <a:xfrm>
              <a:off x="9214371" y="7659040"/>
              <a:ext cx="51500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California</a:t>
              </a:r>
            </a:p>
          </p:txBody>
        </p:sp>
        <p:sp>
          <p:nvSpPr>
            <p:cNvPr id="1603" name="rc1603"/>
            <p:cNvSpPr/>
            <p:nvPr/>
          </p:nvSpPr>
          <p:spPr>
            <a:xfrm>
              <a:off x="8849411" y="8024148"/>
              <a:ext cx="767924" cy="9825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4" name="tx1604"/>
            <p:cNvSpPr/>
            <p:nvPr/>
          </p:nvSpPr>
          <p:spPr>
            <a:xfrm>
              <a:off x="8919000" y="8113605"/>
              <a:ext cx="415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</a:t>
              </a:r>
            </a:p>
          </p:txBody>
        </p:sp>
        <p:sp>
          <p:nvSpPr>
            <p:cNvPr id="1605" name="rc1605"/>
            <p:cNvSpPr/>
            <p:nvPr/>
          </p:nvSpPr>
          <p:spPr>
            <a:xfrm>
              <a:off x="8919000" y="8322052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8999875" y="8402927"/>
              <a:ext cx="57705" cy="57705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rc1607"/>
            <p:cNvSpPr/>
            <p:nvPr/>
          </p:nvSpPr>
          <p:spPr>
            <a:xfrm>
              <a:off x="8919000" y="854150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8988639" y="8611147"/>
              <a:ext cx="80177" cy="80177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rc1609"/>
            <p:cNvSpPr/>
            <p:nvPr/>
          </p:nvSpPr>
          <p:spPr>
            <a:xfrm>
              <a:off x="8919000" y="876096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8970026" y="8811990"/>
              <a:ext cx="117405" cy="117405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tx1611"/>
            <p:cNvSpPr/>
            <p:nvPr/>
          </p:nvSpPr>
          <p:spPr>
            <a:xfrm>
              <a:off x="9214371" y="8386298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612" name="tx1612"/>
            <p:cNvSpPr/>
            <p:nvPr/>
          </p:nvSpPr>
          <p:spPr>
            <a:xfrm>
              <a:off x="9214371" y="8605754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613" name="tx1613"/>
            <p:cNvSpPr/>
            <p:nvPr/>
          </p:nvSpPr>
          <p:spPr>
            <a:xfrm>
              <a:off x="9214371" y="8825210"/>
              <a:ext cx="339030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2021-02-13T00:10:12Z</dcterms:modified>
</cp:coreProperties>
</file>