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592381" cy="0"/>
            </a:xfrm>
            <a:custGeom>
              <a:avLst/>
              <a:pathLst>
                <a:path w="5592381" h="0">
                  <a:moveTo>
                    <a:pt x="0" y="0"/>
                  </a:move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592381" cy="0"/>
            </a:xfrm>
            <a:custGeom>
              <a:avLst/>
              <a:pathLst>
                <a:path w="5592381" h="0">
                  <a:moveTo>
                    <a:pt x="0" y="0"/>
                  </a:move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592381" cy="0"/>
            </a:xfrm>
            <a:custGeom>
              <a:avLst/>
              <a:pathLst>
                <a:path w="5592381" h="0">
                  <a:moveTo>
                    <a:pt x="0" y="0"/>
                  </a:move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592381" cy="0"/>
            </a:xfrm>
            <a:custGeom>
              <a:avLst/>
              <a:pathLst>
                <a:path w="5592381" h="0">
                  <a:moveTo>
                    <a:pt x="0" y="0"/>
                  </a:move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592381" cy="0"/>
            </a:xfrm>
            <a:custGeom>
              <a:avLst/>
              <a:pathLst>
                <a:path w="5592381" h="0">
                  <a:moveTo>
                    <a:pt x="0" y="0"/>
                  </a:move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109091"/>
              <a:ext cx="5592381" cy="4965086"/>
            </a:xfrm>
            <a:custGeom>
              <a:avLst/>
              <a:pathLst>
                <a:path w="5592381" h="4965086">
                  <a:moveTo>
                    <a:pt x="0" y="4920262"/>
                  </a:moveTo>
                  <a:lnTo>
                    <a:pt x="63549" y="4912829"/>
                  </a:lnTo>
                  <a:lnTo>
                    <a:pt x="127099" y="4904621"/>
                  </a:lnTo>
                  <a:lnTo>
                    <a:pt x="190649" y="4895544"/>
                  </a:lnTo>
                  <a:lnTo>
                    <a:pt x="254199" y="4885486"/>
                  </a:lnTo>
                  <a:lnTo>
                    <a:pt x="317748" y="4874315"/>
                  </a:lnTo>
                  <a:lnTo>
                    <a:pt x="381298" y="4861871"/>
                  </a:lnTo>
                  <a:lnTo>
                    <a:pt x="444848" y="4847958"/>
                  </a:lnTo>
                  <a:lnTo>
                    <a:pt x="508398" y="4832332"/>
                  </a:lnTo>
                  <a:lnTo>
                    <a:pt x="571948" y="4814690"/>
                  </a:lnTo>
                  <a:lnTo>
                    <a:pt x="635497" y="4794657"/>
                  </a:lnTo>
                  <a:lnTo>
                    <a:pt x="699047" y="4771774"/>
                  </a:lnTo>
                  <a:lnTo>
                    <a:pt x="762597" y="4745500"/>
                  </a:lnTo>
                  <a:lnTo>
                    <a:pt x="826147" y="4715222"/>
                  </a:lnTo>
                  <a:lnTo>
                    <a:pt x="889697" y="4680283"/>
                  </a:lnTo>
                  <a:lnTo>
                    <a:pt x="953246" y="4640005"/>
                  </a:lnTo>
                  <a:lnTo>
                    <a:pt x="1016796" y="4593717"/>
                  </a:lnTo>
                  <a:lnTo>
                    <a:pt x="1080346" y="4540767"/>
                  </a:lnTo>
                  <a:lnTo>
                    <a:pt x="1143896" y="4480534"/>
                  </a:lnTo>
                  <a:lnTo>
                    <a:pt x="1207446" y="4412434"/>
                  </a:lnTo>
                  <a:lnTo>
                    <a:pt x="1270995" y="4335936"/>
                  </a:lnTo>
                  <a:lnTo>
                    <a:pt x="1334545" y="4250586"/>
                  </a:lnTo>
                  <a:lnTo>
                    <a:pt x="1398095" y="4156036"/>
                  </a:lnTo>
                  <a:lnTo>
                    <a:pt x="1461645" y="4052073"/>
                  </a:lnTo>
                  <a:lnTo>
                    <a:pt x="1525195" y="3938649"/>
                  </a:lnTo>
                  <a:lnTo>
                    <a:pt x="1588744" y="3815907"/>
                  </a:lnTo>
                  <a:lnTo>
                    <a:pt x="1652294" y="3684194"/>
                  </a:lnTo>
                  <a:lnTo>
                    <a:pt x="1715844" y="3544064"/>
                  </a:lnTo>
                  <a:lnTo>
                    <a:pt x="1779394" y="3396268"/>
                  </a:lnTo>
                  <a:lnTo>
                    <a:pt x="1842944" y="3241729"/>
                  </a:lnTo>
                  <a:lnTo>
                    <a:pt x="1906493" y="3081504"/>
                  </a:lnTo>
                  <a:lnTo>
                    <a:pt x="1970043" y="2916751"/>
                  </a:lnTo>
                  <a:lnTo>
                    <a:pt x="2033593" y="2748690"/>
                  </a:lnTo>
                  <a:lnTo>
                    <a:pt x="2097143" y="2578579"/>
                  </a:lnTo>
                  <a:lnTo>
                    <a:pt x="2160692" y="2407688"/>
                  </a:lnTo>
                  <a:lnTo>
                    <a:pt x="2224242" y="2237299"/>
                  </a:lnTo>
                  <a:lnTo>
                    <a:pt x="2287792" y="2068692"/>
                  </a:lnTo>
                  <a:lnTo>
                    <a:pt x="2351342" y="1903136"/>
                  </a:lnTo>
                  <a:lnTo>
                    <a:pt x="2414892" y="1741873"/>
                  </a:lnTo>
                  <a:lnTo>
                    <a:pt x="2478441" y="1586087"/>
                  </a:lnTo>
                  <a:lnTo>
                    <a:pt x="2541991" y="1436869"/>
                  </a:lnTo>
                  <a:lnTo>
                    <a:pt x="2605541" y="1295174"/>
                  </a:lnTo>
                  <a:lnTo>
                    <a:pt x="2669091" y="1161785"/>
                  </a:lnTo>
                  <a:lnTo>
                    <a:pt x="2732641" y="1037285"/>
                  </a:lnTo>
                  <a:lnTo>
                    <a:pt x="2796190" y="922047"/>
                  </a:lnTo>
                  <a:lnTo>
                    <a:pt x="2859740" y="816226"/>
                  </a:lnTo>
                  <a:lnTo>
                    <a:pt x="2923290" y="719781"/>
                  </a:lnTo>
                  <a:lnTo>
                    <a:pt x="2986840" y="632494"/>
                  </a:lnTo>
                  <a:lnTo>
                    <a:pt x="3050390" y="554005"/>
                  </a:lnTo>
                  <a:lnTo>
                    <a:pt x="3113939" y="483842"/>
                  </a:lnTo>
                  <a:lnTo>
                    <a:pt x="3177489" y="421453"/>
                  </a:lnTo>
                  <a:lnTo>
                    <a:pt x="3241039" y="366244"/>
                  </a:lnTo>
                  <a:lnTo>
                    <a:pt x="3304589" y="317595"/>
                  </a:lnTo>
                  <a:lnTo>
                    <a:pt x="3368139" y="274889"/>
                  </a:lnTo>
                  <a:lnTo>
                    <a:pt x="3431688" y="237524"/>
                  </a:lnTo>
                  <a:lnTo>
                    <a:pt x="3495238" y="204930"/>
                  </a:lnTo>
                  <a:lnTo>
                    <a:pt x="3558788" y="176568"/>
                  </a:lnTo>
                  <a:lnTo>
                    <a:pt x="3622338" y="151946"/>
                  </a:lnTo>
                  <a:lnTo>
                    <a:pt x="3685888" y="130612"/>
                  </a:lnTo>
                  <a:lnTo>
                    <a:pt x="3749437" y="112158"/>
                  </a:lnTo>
                  <a:lnTo>
                    <a:pt x="3812987" y="96219"/>
                  </a:lnTo>
                  <a:lnTo>
                    <a:pt x="3876537" y="82470"/>
                  </a:lnTo>
                  <a:lnTo>
                    <a:pt x="3940087" y="70622"/>
                  </a:lnTo>
                  <a:lnTo>
                    <a:pt x="4003636" y="60423"/>
                  </a:lnTo>
                  <a:lnTo>
                    <a:pt x="4067186" y="51650"/>
                  </a:lnTo>
                  <a:lnTo>
                    <a:pt x="4130736" y="44110"/>
                  </a:lnTo>
                  <a:lnTo>
                    <a:pt x="4194286" y="37633"/>
                  </a:lnTo>
                  <a:lnTo>
                    <a:pt x="4257836" y="32072"/>
                  </a:lnTo>
                  <a:lnTo>
                    <a:pt x="4321385" y="27299"/>
                  </a:lnTo>
                  <a:lnTo>
                    <a:pt x="4384935" y="23205"/>
                  </a:lnTo>
                  <a:lnTo>
                    <a:pt x="4448485" y="19694"/>
                  </a:lnTo>
                  <a:lnTo>
                    <a:pt x="4512035" y="16684"/>
                  </a:lnTo>
                  <a:lnTo>
                    <a:pt x="4575585" y="14105"/>
                  </a:lnTo>
                  <a:lnTo>
                    <a:pt x="4639134" y="11894"/>
                  </a:lnTo>
                  <a:lnTo>
                    <a:pt x="4702684" y="10000"/>
                  </a:lnTo>
                  <a:lnTo>
                    <a:pt x="4766234" y="8378"/>
                  </a:lnTo>
                  <a:lnTo>
                    <a:pt x="4829784" y="6989"/>
                  </a:lnTo>
                  <a:lnTo>
                    <a:pt x="4893334" y="5799"/>
                  </a:lnTo>
                  <a:lnTo>
                    <a:pt x="4956883" y="4780"/>
                  </a:lnTo>
                  <a:lnTo>
                    <a:pt x="5020433" y="3907"/>
                  </a:lnTo>
                  <a:lnTo>
                    <a:pt x="5083983" y="3160"/>
                  </a:lnTo>
                  <a:lnTo>
                    <a:pt x="5147533" y="2521"/>
                  </a:lnTo>
                  <a:lnTo>
                    <a:pt x="5211083" y="1973"/>
                  </a:lnTo>
                  <a:lnTo>
                    <a:pt x="5274632" y="1505"/>
                  </a:lnTo>
                  <a:lnTo>
                    <a:pt x="5338182" y="1104"/>
                  </a:lnTo>
                  <a:lnTo>
                    <a:pt x="5401732" y="760"/>
                  </a:lnTo>
                  <a:lnTo>
                    <a:pt x="5465282" y="466"/>
                  </a:lnTo>
                  <a:lnTo>
                    <a:pt x="5528832" y="215"/>
                  </a:lnTo>
                  <a:lnTo>
                    <a:pt x="5592381" y="0"/>
                  </a:lnTo>
                  <a:lnTo>
                    <a:pt x="5592381" y="145463"/>
                  </a:lnTo>
                  <a:lnTo>
                    <a:pt x="5528832" y="159140"/>
                  </a:lnTo>
                  <a:lnTo>
                    <a:pt x="5465282" y="174035"/>
                  </a:lnTo>
                  <a:lnTo>
                    <a:pt x="5401732" y="190244"/>
                  </a:lnTo>
                  <a:lnTo>
                    <a:pt x="5338182" y="207870"/>
                  </a:lnTo>
                  <a:lnTo>
                    <a:pt x="5274632" y="227021"/>
                  </a:lnTo>
                  <a:lnTo>
                    <a:pt x="5211083" y="247810"/>
                  </a:lnTo>
                  <a:lnTo>
                    <a:pt x="5147533" y="270357"/>
                  </a:lnTo>
                  <a:lnTo>
                    <a:pt x="5083983" y="294784"/>
                  </a:lnTo>
                  <a:lnTo>
                    <a:pt x="5020433" y="321219"/>
                  </a:lnTo>
                  <a:lnTo>
                    <a:pt x="4956883" y="349792"/>
                  </a:lnTo>
                  <a:lnTo>
                    <a:pt x="4893334" y="380635"/>
                  </a:lnTo>
                  <a:lnTo>
                    <a:pt x="4829784" y="413882"/>
                  </a:lnTo>
                  <a:lnTo>
                    <a:pt x="4766234" y="449667"/>
                  </a:lnTo>
                  <a:lnTo>
                    <a:pt x="4702684" y="488121"/>
                  </a:lnTo>
                  <a:lnTo>
                    <a:pt x="4639134" y="529371"/>
                  </a:lnTo>
                  <a:lnTo>
                    <a:pt x="4575585" y="573538"/>
                  </a:lnTo>
                  <a:lnTo>
                    <a:pt x="4512035" y="620737"/>
                  </a:lnTo>
                  <a:lnTo>
                    <a:pt x="4448485" y="671069"/>
                  </a:lnTo>
                  <a:lnTo>
                    <a:pt x="4384935" y="724625"/>
                  </a:lnTo>
                  <a:lnTo>
                    <a:pt x="4321385" y="781478"/>
                  </a:lnTo>
                  <a:lnTo>
                    <a:pt x="4257836" y="841683"/>
                  </a:lnTo>
                  <a:lnTo>
                    <a:pt x="4194286" y="905275"/>
                  </a:lnTo>
                  <a:lnTo>
                    <a:pt x="4130736" y="972265"/>
                  </a:lnTo>
                  <a:lnTo>
                    <a:pt x="4067186" y="1042640"/>
                  </a:lnTo>
                  <a:lnTo>
                    <a:pt x="4003636" y="1116358"/>
                  </a:lnTo>
                  <a:lnTo>
                    <a:pt x="3940087" y="1193354"/>
                  </a:lnTo>
                  <a:lnTo>
                    <a:pt x="3876537" y="1273530"/>
                  </a:lnTo>
                  <a:lnTo>
                    <a:pt x="3812987" y="1356766"/>
                  </a:lnTo>
                  <a:lnTo>
                    <a:pt x="3749437" y="1442912"/>
                  </a:lnTo>
                  <a:lnTo>
                    <a:pt x="3685888" y="1531794"/>
                  </a:lnTo>
                  <a:lnTo>
                    <a:pt x="3622338" y="1623217"/>
                  </a:lnTo>
                  <a:lnTo>
                    <a:pt x="3558788" y="1716967"/>
                  </a:lnTo>
                  <a:lnTo>
                    <a:pt x="3495238" y="1812811"/>
                  </a:lnTo>
                  <a:lnTo>
                    <a:pt x="3431688" y="1910505"/>
                  </a:lnTo>
                  <a:lnTo>
                    <a:pt x="3368139" y="2009795"/>
                  </a:lnTo>
                  <a:lnTo>
                    <a:pt x="3304589" y="2110417"/>
                  </a:lnTo>
                  <a:lnTo>
                    <a:pt x="3241039" y="2212105"/>
                  </a:lnTo>
                  <a:lnTo>
                    <a:pt x="3177489" y="2314586"/>
                  </a:lnTo>
                  <a:lnTo>
                    <a:pt x="3113939" y="2417590"/>
                  </a:lnTo>
                  <a:lnTo>
                    <a:pt x="3050390" y="2520841"/>
                  </a:lnTo>
                  <a:lnTo>
                    <a:pt x="2986840" y="2624065"/>
                  </a:lnTo>
                  <a:lnTo>
                    <a:pt x="2923290" y="2726988"/>
                  </a:lnTo>
                  <a:lnTo>
                    <a:pt x="2859740" y="2829334"/>
                  </a:lnTo>
                  <a:lnTo>
                    <a:pt x="2796190" y="2930831"/>
                  </a:lnTo>
                  <a:lnTo>
                    <a:pt x="2732641" y="3031207"/>
                  </a:lnTo>
                  <a:lnTo>
                    <a:pt x="2669091" y="3130193"/>
                  </a:lnTo>
                  <a:lnTo>
                    <a:pt x="2605541" y="3227528"/>
                  </a:lnTo>
                  <a:lnTo>
                    <a:pt x="2541991" y="3322956"/>
                  </a:lnTo>
                  <a:lnTo>
                    <a:pt x="2478441" y="3416236"/>
                  </a:lnTo>
                  <a:lnTo>
                    <a:pt x="2414892" y="3507138"/>
                  </a:lnTo>
                  <a:lnTo>
                    <a:pt x="2351342" y="3595451"/>
                  </a:lnTo>
                  <a:lnTo>
                    <a:pt x="2287792" y="3680985"/>
                  </a:lnTo>
                  <a:lnTo>
                    <a:pt x="2224242" y="3763573"/>
                  </a:lnTo>
                  <a:lnTo>
                    <a:pt x="2160692" y="3843073"/>
                  </a:lnTo>
                  <a:lnTo>
                    <a:pt x="2097143" y="3919372"/>
                  </a:lnTo>
                  <a:lnTo>
                    <a:pt x="2033593" y="3992384"/>
                  </a:lnTo>
                  <a:lnTo>
                    <a:pt x="1970043" y="4062052"/>
                  </a:lnTo>
                  <a:lnTo>
                    <a:pt x="1906493" y="4128346"/>
                  </a:lnTo>
                  <a:lnTo>
                    <a:pt x="1842944" y="4191266"/>
                  </a:lnTo>
                  <a:lnTo>
                    <a:pt x="1779394" y="4250835"/>
                  </a:lnTo>
                  <a:lnTo>
                    <a:pt x="1715844" y="4307101"/>
                  </a:lnTo>
                  <a:lnTo>
                    <a:pt x="1652294" y="4360132"/>
                  </a:lnTo>
                  <a:lnTo>
                    <a:pt x="1588744" y="4410019"/>
                  </a:lnTo>
                  <a:lnTo>
                    <a:pt x="1525195" y="4456866"/>
                  </a:lnTo>
                  <a:lnTo>
                    <a:pt x="1461645" y="4500794"/>
                  </a:lnTo>
                  <a:lnTo>
                    <a:pt x="1398095" y="4541935"/>
                  </a:lnTo>
                  <a:lnTo>
                    <a:pt x="1334545" y="4580434"/>
                  </a:lnTo>
                  <a:lnTo>
                    <a:pt x="1270995" y="4616440"/>
                  </a:lnTo>
                  <a:lnTo>
                    <a:pt x="1207446" y="4650110"/>
                  </a:lnTo>
                  <a:lnTo>
                    <a:pt x="1143896" y="4681600"/>
                  </a:lnTo>
                  <a:lnTo>
                    <a:pt x="1080346" y="4711064"/>
                  </a:lnTo>
                  <a:lnTo>
                    <a:pt x="1016796" y="4738641"/>
                  </a:lnTo>
                  <a:lnTo>
                    <a:pt x="953246" y="4764451"/>
                  </a:lnTo>
                  <a:lnTo>
                    <a:pt x="889697" y="4788577"/>
                  </a:lnTo>
                  <a:lnTo>
                    <a:pt x="826147" y="4811060"/>
                  </a:lnTo>
                  <a:lnTo>
                    <a:pt x="762597" y="4831904"/>
                  </a:lnTo>
                  <a:lnTo>
                    <a:pt x="699047" y="4851086"/>
                  </a:lnTo>
                  <a:lnTo>
                    <a:pt x="635497" y="4868586"/>
                  </a:lnTo>
                  <a:lnTo>
                    <a:pt x="571948" y="4884407"/>
                  </a:lnTo>
                  <a:lnTo>
                    <a:pt x="508398" y="4898584"/>
                  </a:lnTo>
                  <a:lnTo>
                    <a:pt x="444848" y="4911192"/>
                  </a:lnTo>
                  <a:lnTo>
                    <a:pt x="381298" y="4922328"/>
                  </a:lnTo>
                  <a:lnTo>
                    <a:pt x="317748" y="4932112"/>
                  </a:lnTo>
                  <a:lnTo>
                    <a:pt x="254199" y="4940670"/>
                  </a:lnTo>
                  <a:lnTo>
                    <a:pt x="190649" y="4948128"/>
                  </a:lnTo>
                  <a:lnTo>
                    <a:pt x="127099" y="4954608"/>
                  </a:lnTo>
                  <a:lnTo>
                    <a:pt x="63549" y="4960225"/>
                  </a:lnTo>
                  <a:lnTo>
                    <a:pt x="0" y="4965086"/>
                  </a:lnTo>
                  <a:close/>
                </a:path>
              </a:pathLst>
            </a:cu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109091"/>
              <a:ext cx="5592381" cy="4920262"/>
            </a:xfrm>
            <a:custGeom>
              <a:avLst/>
              <a:pathLst>
                <a:path w="5592381" h="4920262">
                  <a:moveTo>
                    <a:pt x="0" y="4920262"/>
                  </a:moveTo>
                  <a:lnTo>
                    <a:pt x="63549" y="4912829"/>
                  </a:lnTo>
                  <a:lnTo>
                    <a:pt x="127099" y="4904621"/>
                  </a:lnTo>
                  <a:lnTo>
                    <a:pt x="190649" y="4895544"/>
                  </a:lnTo>
                  <a:lnTo>
                    <a:pt x="254199" y="4885486"/>
                  </a:lnTo>
                  <a:lnTo>
                    <a:pt x="317748" y="4874315"/>
                  </a:lnTo>
                  <a:lnTo>
                    <a:pt x="381298" y="4861871"/>
                  </a:lnTo>
                  <a:lnTo>
                    <a:pt x="444848" y="4847958"/>
                  </a:lnTo>
                  <a:lnTo>
                    <a:pt x="508398" y="4832332"/>
                  </a:lnTo>
                  <a:lnTo>
                    <a:pt x="571948" y="4814690"/>
                  </a:lnTo>
                  <a:lnTo>
                    <a:pt x="635497" y="4794657"/>
                  </a:lnTo>
                  <a:lnTo>
                    <a:pt x="699047" y="4771774"/>
                  </a:lnTo>
                  <a:lnTo>
                    <a:pt x="762597" y="4745500"/>
                  </a:lnTo>
                  <a:lnTo>
                    <a:pt x="826147" y="4715222"/>
                  </a:lnTo>
                  <a:lnTo>
                    <a:pt x="889697" y="4680283"/>
                  </a:lnTo>
                  <a:lnTo>
                    <a:pt x="953246" y="4640005"/>
                  </a:lnTo>
                  <a:lnTo>
                    <a:pt x="1016796" y="4593717"/>
                  </a:lnTo>
                  <a:lnTo>
                    <a:pt x="1080346" y="4540767"/>
                  </a:lnTo>
                  <a:lnTo>
                    <a:pt x="1143896" y="4480534"/>
                  </a:lnTo>
                  <a:lnTo>
                    <a:pt x="1207446" y="4412434"/>
                  </a:lnTo>
                  <a:lnTo>
                    <a:pt x="1270995" y="4335936"/>
                  </a:lnTo>
                  <a:lnTo>
                    <a:pt x="1334545" y="4250586"/>
                  </a:lnTo>
                  <a:lnTo>
                    <a:pt x="1398095" y="4156036"/>
                  </a:lnTo>
                  <a:lnTo>
                    <a:pt x="1461645" y="4052073"/>
                  </a:lnTo>
                  <a:lnTo>
                    <a:pt x="1525195" y="3938649"/>
                  </a:lnTo>
                  <a:lnTo>
                    <a:pt x="1588744" y="3815907"/>
                  </a:lnTo>
                  <a:lnTo>
                    <a:pt x="1652294" y="3684194"/>
                  </a:lnTo>
                  <a:lnTo>
                    <a:pt x="1715844" y="3544064"/>
                  </a:lnTo>
                  <a:lnTo>
                    <a:pt x="1779394" y="3396268"/>
                  </a:lnTo>
                  <a:lnTo>
                    <a:pt x="1842944" y="3241729"/>
                  </a:lnTo>
                  <a:lnTo>
                    <a:pt x="1906493" y="3081504"/>
                  </a:lnTo>
                  <a:lnTo>
                    <a:pt x="1970043" y="2916751"/>
                  </a:lnTo>
                  <a:lnTo>
                    <a:pt x="2033593" y="2748690"/>
                  </a:lnTo>
                  <a:lnTo>
                    <a:pt x="2097143" y="2578579"/>
                  </a:lnTo>
                  <a:lnTo>
                    <a:pt x="2160692" y="2407688"/>
                  </a:lnTo>
                  <a:lnTo>
                    <a:pt x="2224242" y="2237299"/>
                  </a:lnTo>
                  <a:lnTo>
                    <a:pt x="2287792" y="2068692"/>
                  </a:lnTo>
                  <a:lnTo>
                    <a:pt x="2351342" y="1903136"/>
                  </a:lnTo>
                  <a:lnTo>
                    <a:pt x="2414892" y="1741873"/>
                  </a:lnTo>
                  <a:lnTo>
                    <a:pt x="2478441" y="1586087"/>
                  </a:lnTo>
                  <a:lnTo>
                    <a:pt x="2541991" y="1436869"/>
                  </a:lnTo>
                  <a:lnTo>
                    <a:pt x="2605541" y="1295174"/>
                  </a:lnTo>
                  <a:lnTo>
                    <a:pt x="2669091" y="1161785"/>
                  </a:lnTo>
                  <a:lnTo>
                    <a:pt x="2732641" y="1037285"/>
                  </a:lnTo>
                  <a:lnTo>
                    <a:pt x="2796190" y="922047"/>
                  </a:lnTo>
                  <a:lnTo>
                    <a:pt x="2859740" y="816226"/>
                  </a:lnTo>
                  <a:lnTo>
                    <a:pt x="2923290" y="719781"/>
                  </a:lnTo>
                  <a:lnTo>
                    <a:pt x="2986840" y="632494"/>
                  </a:lnTo>
                  <a:lnTo>
                    <a:pt x="3050390" y="554005"/>
                  </a:lnTo>
                  <a:lnTo>
                    <a:pt x="3113939" y="483842"/>
                  </a:lnTo>
                  <a:lnTo>
                    <a:pt x="3177489" y="421453"/>
                  </a:lnTo>
                  <a:lnTo>
                    <a:pt x="3241039" y="366244"/>
                  </a:lnTo>
                  <a:lnTo>
                    <a:pt x="3304589" y="317595"/>
                  </a:lnTo>
                  <a:lnTo>
                    <a:pt x="3368139" y="274889"/>
                  </a:lnTo>
                  <a:lnTo>
                    <a:pt x="3431688" y="237524"/>
                  </a:lnTo>
                  <a:lnTo>
                    <a:pt x="3495238" y="204930"/>
                  </a:lnTo>
                  <a:lnTo>
                    <a:pt x="3558788" y="176568"/>
                  </a:lnTo>
                  <a:lnTo>
                    <a:pt x="3622338" y="151946"/>
                  </a:lnTo>
                  <a:lnTo>
                    <a:pt x="3685888" y="130612"/>
                  </a:lnTo>
                  <a:lnTo>
                    <a:pt x="3749437" y="112158"/>
                  </a:lnTo>
                  <a:lnTo>
                    <a:pt x="3812987" y="96219"/>
                  </a:lnTo>
                  <a:lnTo>
                    <a:pt x="3876537" y="82470"/>
                  </a:lnTo>
                  <a:lnTo>
                    <a:pt x="3940087" y="70622"/>
                  </a:lnTo>
                  <a:lnTo>
                    <a:pt x="4003636" y="60423"/>
                  </a:lnTo>
                  <a:lnTo>
                    <a:pt x="4067186" y="51650"/>
                  </a:lnTo>
                  <a:lnTo>
                    <a:pt x="4130736" y="44110"/>
                  </a:lnTo>
                  <a:lnTo>
                    <a:pt x="4194286" y="37633"/>
                  </a:lnTo>
                  <a:lnTo>
                    <a:pt x="4257836" y="32072"/>
                  </a:lnTo>
                  <a:lnTo>
                    <a:pt x="4321385" y="27299"/>
                  </a:lnTo>
                  <a:lnTo>
                    <a:pt x="4384935" y="23205"/>
                  </a:lnTo>
                  <a:lnTo>
                    <a:pt x="4448485" y="19694"/>
                  </a:lnTo>
                  <a:lnTo>
                    <a:pt x="4512035" y="16684"/>
                  </a:lnTo>
                  <a:lnTo>
                    <a:pt x="4575585" y="14105"/>
                  </a:lnTo>
                  <a:lnTo>
                    <a:pt x="4639134" y="11894"/>
                  </a:lnTo>
                  <a:lnTo>
                    <a:pt x="4702684" y="10000"/>
                  </a:lnTo>
                  <a:lnTo>
                    <a:pt x="4766234" y="8378"/>
                  </a:lnTo>
                  <a:lnTo>
                    <a:pt x="4829784" y="6989"/>
                  </a:lnTo>
                  <a:lnTo>
                    <a:pt x="4893334" y="5799"/>
                  </a:lnTo>
                  <a:lnTo>
                    <a:pt x="4956883" y="4780"/>
                  </a:lnTo>
                  <a:lnTo>
                    <a:pt x="5020433" y="3907"/>
                  </a:lnTo>
                  <a:lnTo>
                    <a:pt x="5083983" y="3160"/>
                  </a:lnTo>
                  <a:lnTo>
                    <a:pt x="5147533" y="2521"/>
                  </a:lnTo>
                  <a:lnTo>
                    <a:pt x="5211083" y="1973"/>
                  </a:lnTo>
                  <a:lnTo>
                    <a:pt x="5274632" y="1505"/>
                  </a:lnTo>
                  <a:lnTo>
                    <a:pt x="5338182" y="1104"/>
                  </a:lnTo>
                  <a:lnTo>
                    <a:pt x="5401732" y="760"/>
                  </a:lnTo>
                  <a:lnTo>
                    <a:pt x="5465282" y="466"/>
                  </a:lnTo>
                  <a:lnTo>
                    <a:pt x="5528832" y="215"/>
                  </a:ln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1254554"/>
              <a:ext cx="5592381" cy="4819622"/>
            </a:xfrm>
            <a:custGeom>
              <a:avLst/>
              <a:pathLst>
                <a:path w="5592381" h="4819622">
                  <a:moveTo>
                    <a:pt x="5592381" y="0"/>
                  </a:moveTo>
                  <a:lnTo>
                    <a:pt x="5528832" y="13677"/>
                  </a:lnTo>
                  <a:lnTo>
                    <a:pt x="5465282" y="28572"/>
                  </a:lnTo>
                  <a:lnTo>
                    <a:pt x="5401732" y="44781"/>
                  </a:lnTo>
                  <a:lnTo>
                    <a:pt x="5338182" y="62407"/>
                  </a:lnTo>
                  <a:lnTo>
                    <a:pt x="5274632" y="81557"/>
                  </a:lnTo>
                  <a:lnTo>
                    <a:pt x="5211083" y="102347"/>
                  </a:lnTo>
                  <a:lnTo>
                    <a:pt x="5147533" y="124894"/>
                  </a:lnTo>
                  <a:lnTo>
                    <a:pt x="5083983" y="149321"/>
                  </a:lnTo>
                  <a:lnTo>
                    <a:pt x="5020433" y="175756"/>
                  </a:lnTo>
                  <a:lnTo>
                    <a:pt x="4956883" y="204328"/>
                  </a:lnTo>
                  <a:lnTo>
                    <a:pt x="4893334" y="235172"/>
                  </a:lnTo>
                  <a:lnTo>
                    <a:pt x="4829784" y="268419"/>
                  </a:lnTo>
                  <a:lnTo>
                    <a:pt x="4766234" y="304204"/>
                  </a:lnTo>
                  <a:lnTo>
                    <a:pt x="4702684" y="342658"/>
                  </a:lnTo>
                  <a:lnTo>
                    <a:pt x="4639134" y="383907"/>
                  </a:lnTo>
                  <a:lnTo>
                    <a:pt x="4575585" y="428075"/>
                  </a:lnTo>
                  <a:lnTo>
                    <a:pt x="4512035" y="475274"/>
                  </a:lnTo>
                  <a:lnTo>
                    <a:pt x="4448485" y="525606"/>
                  </a:lnTo>
                  <a:lnTo>
                    <a:pt x="4384935" y="579162"/>
                  </a:lnTo>
                  <a:lnTo>
                    <a:pt x="4321385" y="636015"/>
                  </a:lnTo>
                  <a:lnTo>
                    <a:pt x="4257836" y="696220"/>
                  </a:lnTo>
                  <a:lnTo>
                    <a:pt x="4194286" y="759812"/>
                  </a:lnTo>
                  <a:lnTo>
                    <a:pt x="4130736" y="826802"/>
                  </a:lnTo>
                  <a:lnTo>
                    <a:pt x="4067186" y="897176"/>
                  </a:lnTo>
                  <a:lnTo>
                    <a:pt x="4003636" y="970895"/>
                  </a:lnTo>
                  <a:lnTo>
                    <a:pt x="3940087" y="1047890"/>
                  </a:lnTo>
                  <a:lnTo>
                    <a:pt x="3876537" y="1128067"/>
                  </a:lnTo>
                  <a:lnTo>
                    <a:pt x="3812987" y="1211303"/>
                  </a:lnTo>
                  <a:lnTo>
                    <a:pt x="3749437" y="1297448"/>
                  </a:lnTo>
                  <a:lnTo>
                    <a:pt x="3685888" y="1386331"/>
                  </a:lnTo>
                  <a:lnTo>
                    <a:pt x="3622338" y="1477754"/>
                  </a:lnTo>
                  <a:lnTo>
                    <a:pt x="3558788" y="1571503"/>
                  </a:lnTo>
                  <a:lnTo>
                    <a:pt x="3495238" y="1667348"/>
                  </a:lnTo>
                  <a:lnTo>
                    <a:pt x="3431688" y="1765042"/>
                  </a:lnTo>
                  <a:lnTo>
                    <a:pt x="3368139" y="1864332"/>
                  </a:lnTo>
                  <a:lnTo>
                    <a:pt x="3304589" y="1964954"/>
                  </a:lnTo>
                  <a:lnTo>
                    <a:pt x="3241039" y="2066641"/>
                  </a:lnTo>
                  <a:lnTo>
                    <a:pt x="3177489" y="2169123"/>
                  </a:lnTo>
                  <a:lnTo>
                    <a:pt x="3113939" y="2272127"/>
                  </a:lnTo>
                  <a:lnTo>
                    <a:pt x="3050390" y="2375378"/>
                  </a:lnTo>
                  <a:lnTo>
                    <a:pt x="2986840" y="2478602"/>
                  </a:lnTo>
                  <a:lnTo>
                    <a:pt x="2923290" y="2581524"/>
                  </a:lnTo>
                  <a:lnTo>
                    <a:pt x="2859740" y="2683871"/>
                  </a:lnTo>
                  <a:lnTo>
                    <a:pt x="2796190" y="2785368"/>
                  </a:lnTo>
                  <a:lnTo>
                    <a:pt x="2732641" y="2885743"/>
                  </a:lnTo>
                  <a:lnTo>
                    <a:pt x="2669091" y="2984730"/>
                  </a:lnTo>
                  <a:lnTo>
                    <a:pt x="2605541" y="3082064"/>
                  </a:lnTo>
                  <a:lnTo>
                    <a:pt x="2541991" y="3177493"/>
                  </a:lnTo>
                  <a:lnTo>
                    <a:pt x="2478441" y="3270773"/>
                  </a:lnTo>
                  <a:lnTo>
                    <a:pt x="2414892" y="3361675"/>
                  </a:lnTo>
                  <a:lnTo>
                    <a:pt x="2351342" y="3449988"/>
                  </a:lnTo>
                  <a:lnTo>
                    <a:pt x="2287792" y="3535522"/>
                  </a:lnTo>
                  <a:lnTo>
                    <a:pt x="2224242" y="3618110"/>
                  </a:lnTo>
                  <a:lnTo>
                    <a:pt x="2160692" y="3697610"/>
                  </a:lnTo>
                  <a:lnTo>
                    <a:pt x="2097143" y="3773909"/>
                  </a:lnTo>
                  <a:lnTo>
                    <a:pt x="2033593" y="3846921"/>
                  </a:lnTo>
                  <a:lnTo>
                    <a:pt x="1970043" y="3916588"/>
                  </a:lnTo>
                  <a:lnTo>
                    <a:pt x="1906493" y="3982883"/>
                  </a:lnTo>
                  <a:lnTo>
                    <a:pt x="1842944" y="4045803"/>
                  </a:lnTo>
                  <a:lnTo>
                    <a:pt x="1779394" y="4105372"/>
                  </a:lnTo>
                  <a:lnTo>
                    <a:pt x="1715844" y="4161637"/>
                  </a:lnTo>
                  <a:lnTo>
                    <a:pt x="1652294" y="4214669"/>
                  </a:lnTo>
                  <a:lnTo>
                    <a:pt x="1588744" y="4264555"/>
                  </a:lnTo>
                  <a:lnTo>
                    <a:pt x="1525195" y="4311402"/>
                  </a:lnTo>
                  <a:lnTo>
                    <a:pt x="1461645" y="4355330"/>
                  </a:lnTo>
                  <a:lnTo>
                    <a:pt x="1398095" y="4396472"/>
                  </a:lnTo>
                  <a:lnTo>
                    <a:pt x="1334545" y="4434971"/>
                  </a:lnTo>
                  <a:lnTo>
                    <a:pt x="1270995" y="4470977"/>
                  </a:lnTo>
                  <a:lnTo>
                    <a:pt x="1207446" y="4504646"/>
                  </a:lnTo>
                  <a:lnTo>
                    <a:pt x="1143896" y="4536137"/>
                  </a:lnTo>
                  <a:lnTo>
                    <a:pt x="1080346" y="4565600"/>
                  </a:lnTo>
                  <a:lnTo>
                    <a:pt x="1016796" y="4593178"/>
                  </a:lnTo>
                  <a:lnTo>
                    <a:pt x="953246" y="4618988"/>
                  </a:lnTo>
                  <a:lnTo>
                    <a:pt x="889697" y="4643114"/>
                  </a:lnTo>
                  <a:lnTo>
                    <a:pt x="826147" y="4665597"/>
                  </a:lnTo>
                  <a:lnTo>
                    <a:pt x="762597" y="4686440"/>
                  </a:lnTo>
                  <a:lnTo>
                    <a:pt x="699047" y="4705623"/>
                  </a:lnTo>
                  <a:lnTo>
                    <a:pt x="635497" y="4723123"/>
                  </a:lnTo>
                  <a:lnTo>
                    <a:pt x="571948" y="4738944"/>
                  </a:lnTo>
                  <a:lnTo>
                    <a:pt x="508398" y="4753121"/>
                  </a:lnTo>
                  <a:lnTo>
                    <a:pt x="444848" y="4765728"/>
                  </a:lnTo>
                  <a:lnTo>
                    <a:pt x="381298" y="4776865"/>
                  </a:lnTo>
                  <a:lnTo>
                    <a:pt x="317748" y="4786649"/>
                  </a:lnTo>
                  <a:lnTo>
                    <a:pt x="254199" y="4795207"/>
                  </a:lnTo>
                  <a:lnTo>
                    <a:pt x="190649" y="4802664"/>
                  </a:lnTo>
                  <a:lnTo>
                    <a:pt x="127099" y="4809145"/>
                  </a:lnTo>
                  <a:lnTo>
                    <a:pt x="63549" y="4814762"/>
                  </a:lnTo>
                  <a:lnTo>
                    <a:pt x="0" y="4819622"/>
                  </a:lnTo>
                  <a:lnTo>
                    <a:pt x="0" y="481962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99579" y="1121720"/>
              <a:ext cx="5592381" cy="4935025"/>
            </a:xfrm>
            <a:custGeom>
              <a:avLst/>
              <a:pathLst>
                <a:path w="5592381" h="4935025">
                  <a:moveTo>
                    <a:pt x="0" y="4935025"/>
                  </a:moveTo>
                  <a:lnTo>
                    <a:pt x="63549" y="4928846"/>
                  </a:lnTo>
                  <a:lnTo>
                    <a:pt x="127099" y="4921873"/>
                  </a:lnTo>
                  <a:lnTo>
                    <a:pt x="190649" y="4914007"/>
                  </a:lnTo>
                  <a:lnTo>
                    <a:pt x="254199" y="4905139"/>
                  </a:lnTo>
                  <a:lnTo>
                    <a:pt x="317748" y="4895147"/>
                  </a:lnTo>
                  <a:lnTo>
                    <a:pt x="381298" y="4883894"/>
                  </a:lnTo>
                  <a:lnTo>
                    <a:pt x="444848" y="4871232"/>
                  </a:lnTo>
                  <a:lnTo>
                    <a:pt x="508398" y="4856995"/>
                  </a:lnTo>
                  <a:lnTo>
                    <a:pt x="571948" y="4841001"/>
                  </a:lnTo>
                  <a:lnTo>
                    <a:pt x="635497" y="4823051"/>
                  </a:lnTo>
                  <a:lnTo>
                    <a:pt x="699047" y="4802930"/>
                  </a:lnTo>
                  <a:lnTo>
                    <a:pt x="762597" y="4780401"/>
                  </a:lnTo>
                  <a:lnTo>
                    <a:pt x="826147" y="4755214"/>
                  </a:lnTo>
                  <a:lnTo>
                    <a:pt x="889697" y="4727099"/>
                  </a:lnTo>
                  <a:lnTo>
                    <a:pt x="953246" y="4695769"/>
                  </a:lnTo>
                  <a:lnTo>
                    <a:pt x="1016796" y="4660925"/>
                  </a:lnTo>
                  <a:lnTo>
                    <a:pt x="1080346" y="4622257"/>
                  </a:lnTo>
                  <a:lnTo>
                    <a:pt x="1143896" y="4579446"/>
                  </a:lnTo>
                  <a:lnTo>
                    <a:pt x="1207446" y="4532174"/>
                  </a:lnTo>
                  <a:lnTo>
                    <a:pt x="1270995" y="4480125"/>
                  </a:lnTo>
                  <a:lnTo>
                    <a:pt x="1334545" y="4422997"/>
                  </a:lnTo>
                  <a:lnTo>
                    <a:pt x="1398095" y="4360511"/>
                  </a:lnTo>
                  <a:lnTo>
                    <a:pt x="1461645" y="4292417"/>
                  </a:lnTo>
                  <a:lnTo>
                    <a:pt x="1525195" y="4218510"/>
                  </a:lnTo>
                  <a:lnTo>
                    <a:pt x="1588744" y="4138639"/>
                  </a:lnTo>
                  <a:lnTo>
                    <a:pt x="1652294" y="4052715"/>
                  </a:lnTo>
                  <a:lnTo>
                    <a:pt x="1715844" y="3960727"/>
                  </a:lnTo>
                  <a:lnTo>
                    <a:pt x="1779394" y="3862744"/>
                  </a:lnTo>
                  <a:lnTo>
                    <a:pt x="1842944" y="3758923"/>
                  </a:lnTo>
                  <a:lnTo>
                    <a:pt x="1906493" y="3649508"/>
                  </a:lnTo>
                  <a:lnTo>
                    <a:pt x="1970043" y="3534832"/>
                  </a:lnTo>
                  <a:lnTo>
                    <a:pt x="2033593" y="3415307"/>
                  </a:lnTo>
                  <a:lnTo>
                    <a:pt x="2097143" y="3291413"/>
                  </a:lnTo>
                  <a:lnTo>
                    <a:pt x="2160692" y="3163692"/>
                  </a:lnTo>
                  <a:lnTo>
                    <a:pt x="2224242" y="3032730"/>
                  </a:lnTo>
                  <a:lnTo>
                    <a:pt x="2287792" y="2899143"/>
                  </a:lnTo>
                  <a:lnTo>
                    <a:pt x="2351342" y="2763571"/>
                  </a:lnTo>
                  <a:lnTo>
                    <a:pt x="2414892" y="2626661"/>
                  </a:lnTo>
                  <a:lnTo>
                    <a:pt x="2478441" y="2489071"/>
                  </a:lnTo>
                  <a:lnTo>
                    <a:pt x="2541991" y="2351458"/>
                  </a:lnTo>
                  <a:lnTo>
                    <a:pt x="2605541" y="2214480"/>
                  </a:lnTo>
                  <a:lnTo>
                    <a:pt x="2669091" y="2078792"/>
                  </a:lnTo>
                  <a:lnTo>
                    <a:pt x="2732641" y="1945045"/>
                  </a:lnTo>
                  <a:lnTo>
                    <a:pt x="2796190" y="1813878"/>
                  </a:lnTo>
                  <a:lnTo>
                    <a:pt x="2859740" y="1685910"/>
                  </a:lnTo>
                  <a:lnTo>
                    <a:pt x="2923290" y="1561729"/>
                  </a:lnTo>
                  <a:lnTo>
                    <a:pt x="2986840" y="1441880"/>
                  </a:lnTo>
                  <a:lnTo>
                    <a:pt x="3050390" y="1326849"/>
                  </a:lnTo>
                  <a:lnTo>
                    <a:pt x="3113939" y="1217053"/>
                  </a:lnTo>
                  <a:lnTo>
                    <a:pt x="3177489" y="1112830"/>
                  </a:lnTo>
                  <a:lnTo>
                    <a:pt x="3241039" y="1014430"/>
                  </a:lnTo>
                  <a:lnTo>
                    <a:pt x="3304589" y="922018"/>
                  </a:lnTo>
                  <a:lnTo>
                    <a:pt x="3368139" y="835668"/>
                  </a:lnTo>
                  <a:lnTo>
                    <a:pt x="3431688" y="755373"/>
                  </a:lnTo>
                  <a:lnTo>
                    <a:pt x="3495238" y="681051"/>
                  </a:lnTo>
                  <a:lnTo>
                    <a:pt x="3558788" y="612556"/>
                  </a:lnTo>
                  <a:lnTo>
                    <a:pt x="3622338" y="549683"/>
                  </a:lnTo>
                  <a:lnTo>
                    <a:pt x="3685888" y="492188"/>
                  </a:lnTo>
                  <a:lnTo>
                    <a:pt x="3749437" y="439792"/>
                  </a:lnTo>
                  <a:lnTo>
                    <a:pt x="3812987" y="392194"/>
                  </a:lnTo>
                  <a:lnTo>
                    <a:pt x="3876537" y="349080"/>
                  </a:lnTo>
                  <a:lnTo>
                    <a:pt x="3940087" y="310131"/>
                  </a:lnTo>
                  <a:lnTo>
                    <a:pt x="4003636" y="275029"/>
                  </a:lnTo>
                  <a:lnTo>
                    <a:pt x="4067186" y="243463"/>
                  </a:lnTo>
                  <a:lnTo>
                    <a:pt x="4130736" y="215131"/>
                  </a:lnTo>
                  <a:lnTo>
                    <a:pt x="4194286" y="189747"/>
                  </a:lnTo>
                  <a:lnTo>
                    <a:pt x="4257836" y="167040"/>
                  </a:lnTo>
                  <a:lnTo>
                    <a:pt x="4321385" y="146757"/>
                  </a:lnTo>
                  <a:lnTo>
                    <a:pt x="4384935" y="128662"/>
                  </a:lnTo>
                  <a:lnTo>
                    <a:pt x="4448485" y="112538"/>
                  </a:lnTo>
                  <a:lnTo>
                    <a:pt x="4512035" y="98183"/>
                  </a:lnTo>
                  <a:lnTo>
                    <a:pt x="4575585" y="85416"/>
                  </a:lnTo>
                  <a:lnTo>
                    <a:pt x="4639134" y="74070"/>
                  </a:lnTo>
                  <a:lnTo>
                    <a:pt x="4702684" y="63993"/>
                  </a:lnTo>
                  <a:lnTo>
                    <a:pt x="4766234" y="55050"/>
                  </a:lnTo>
                  <a:lnTo>
                    <a:pt x="4829784" y="47118"/>
                  </a:lnTo>
                  <a:lnTo>
                    <a:pt x="4893334" y="40085"/>
                  </a:lnTo>
                  <a:lnTo>
                    <a:pt x="4956883" y="33853"/>
                  </a:lnTo>
                  <a:lnTo>
                    <a:pt x="5020433" y="28333"/>
                  </a:lnTo>
                  <a:lnTo>
                    <a:pt x="5083983" y="23444"/>
                  </a:lnTo>
                  <a:lnTo>
                    <a:pt x="5147533" y="19117"/>
                  </a:lnTo>
                  <a:lnTo>
                    <a:pt x="5211083" y="15287"/>
                  </a:lnTo>
                  <a:lnTo>
                    <a:pt x="5274632" y="11898"/>
                  </a:lnTo>
                  <a:lnTo>
                    <a:pt x="5338182" y="8900"/>
                  </a:lnTo>
                  <a:lnTo>
                    <a:pt x="5401732" y="6249"/>
                  </a:lnTo>
                  <a:lnTo>
                    <a:pt x="5465282" y="3905"/>
                  </a:lnTo>
                  <a:lnTo>
                    <a:pt x="5528832" y="1832"/>
                  </a:lnTo>
                  <a:lnTo>
                    <a:pt x="5592381" y="0"/>
                  </a:lnTo>
                  <a:lnTo>
                    <a:pt x="5592381" y="0"/>
                  </a:lnTo>
                </a:path>
              </a:pathLst>
            </a:custGeom>
            <a:ln w="13550" cap="flat">
              <a:solidFill>
                <a:srgbClr val="4682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09821" y="5963610"/>
              <a:ext cx="106615" cy="10661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274203" y="5909158"/>
              <a:ext cx="104952" cy="10495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324141" y="5918155"/>
              <a:ext cx="132175" cy="13217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380970" y="5968607"/>
              <a:ext cx="145616" cy="14561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460049" y="5903118"/>
              <a:ext cx="114557" cy="11455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524099" y="5930117"/>
              <a:ext cx="113557" cy="11355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587009" y="5905353"/>
              <a:ext cx="114837" cy="11483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659810" y="5720464"/>
              <a:ext cx="96335" cy="9633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707286" y="5904422"/>
              <a:ext cx="128481" cy="12848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769349" y="5935436"/>
              <a:ext cx="131456" cy="13145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831328" y="5875239"/>
              <a:ext cx="134597" cy="13459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899738" y="5894122"/>
              <a:ext cx="124877" cy="12487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965861" y="5838204"/>
              <a:ext cx="119731" cy="11973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32643" y="5677185"/>
              <a:ext cx="113266" cy="11326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03587" y="5664816"/>
              <a:ext cx="98478" cy="9847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158544" y="5713591"/>
              <a:ext cx="115662" cy="11566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217537" y="5747204"/>
              <a:ext cx="124776" cy="12477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287902" y="5626797"/>
              <a:ext cx="111146" cy="11114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46067" y="5388408"/>
              <a:ext cx="121916" cy="12191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10889" y="5357425"/>
              <a:ext cx="119371" cy="11937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477565" y="5282096"/>
              <a:ext cx="113119" cy="11311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8927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6962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5932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94901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83871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016550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906247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979837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869534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759291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648988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08618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587151" y="3534443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7931139" y="2791273"/>
              <a:ext cx="1005953" cy="16293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8000728" y="2878870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000728" y="3016822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8000728" y="325376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8105820" y="3358861"/>
              <a:ext cx="9271" cy="927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00072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8065236" y="3537733"/>
              <a:ext cx="90439" cy="9043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8000728" y="369268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8048426" y="3740379"/>
              <a:ext cx="124060" cy="12406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000728" y="39121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8035527" y="3946936"/>
              <a:ext cx="149858" cy="14985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000728" y="413159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024652" y="4155517"/>
              <a:ext cx="171607" cy="17160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8296099" y="331801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296099" y="353747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96099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296099" y="397638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96099" y="419583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2021-01-27T22:09:04Z</dcterms:modified>
</cp:coreProperties>
</file>