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038225"/>
            <a:ext cx="6400800" cy="5486400"/>
            <a:chOff x="2148682" y="1038225"/>
            <a:chExt cx="6400800" cy="5486400"/>
          </a:xfrm>
        </p:grpSpPr>
        <p:sp>
          <p:nvSpPr>
            <p:cNvPr id="3" name="rc3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77620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16413" y="15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105569" y="206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298260" y="188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295965" y="203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361507" y="191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85670" y="171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719241" y="1727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73113" y="183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36688" y="192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291112" y="196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97174" y="237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13600" y="1379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662326" y="174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864506" y="239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13598" y="217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63194" y="1953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741991" y="16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15211" y="176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89701" y="221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381409" y="1930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47018" y="16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933365" y="229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487030" y="1810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38578" y="2178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27043" y="22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42046" y="226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76963" y="1580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17885" y="194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649206" y="165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58672" y="16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23526" y="224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40715" y="20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970262" y="144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08484" y="20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511772" y="171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228412" y="213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86153" y="228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181377" y="214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566855" y="174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84706" y="19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089807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87902" y="229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64300" y="166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005174" y="223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36919" y="184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81893" y="1598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71651" y="1863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085411" y="20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95384" y="20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7923" y="2098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448917" y="180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51335" y="2356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19454" y="231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65059" y="215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24586" y="158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163474" y="211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86095" y="1556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03165" y="1534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151653" y="216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243717" y="209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432699" y="182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924371" y="16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01869" y="161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284485" y="20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03374" y="245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29158" y="22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72923" y="173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94393" y="173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38562" y="186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48224" y="243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65878" y="16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47950" y="218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31018" y="137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50949" y="221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738674" y="18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41296" y="15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93477" y="163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218159" y="203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01513" y="198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10284" y="174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78664" y="234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83603" y="163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50360" y="170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45680" y="175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20351" y="24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796978" y="24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05987" y="220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815040" y="152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317519" y="188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86963" y="190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53337" y="229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77040" y="169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22938" y="181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39767" y="212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22186" y="1758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09011" y="2130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76585" y="22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94095" y="217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511316" y="178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227698" y="201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03400" y="226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6368" y="217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899900" y="2375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69658" y="228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850595" y="163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873762" y="1563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62911" y="15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159399" y="21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171760" y="209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273492" y="208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952751" y="143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399054" y="187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54552" y="202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363969" y="190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199845" y="20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78561" y="204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186198" y="20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864306" y="153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093979" y="211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920430" y="154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524911" y="16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706777" y="179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430578" y="18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351948" y="165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858758" y="164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99044" y="179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89357" y="1816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187477" y="2035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101802" y="220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762689" y="164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434441" y="181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852325" y="239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054247" y="215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313566" y="194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054227" y="212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14881" y="221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191957" y="206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651617" y="1621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196714" y="2149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143810" y="208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75761" y="16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905055" y="233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88355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67553" y="189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777256" y="16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84281" y="150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368790" y="18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881265" y="235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020544" y="224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884704" y="236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188724" y="206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822536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136945" y="2057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86121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910531" y="16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872349" y="239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934933" y="225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836845" y="158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30877" y="1991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60292" y="1859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98775" y="2258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08587" y="187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022697" y="222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35165" y="20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55442" y="216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833201" y="2340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849187" y="15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481116" y="177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39841" y="219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36518" y="220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76810" y="218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008035" y="2247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97891" y="208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630732" y="167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542749" y="175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992318" y="229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004634" y="22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461002" y="17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949744" y="228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230989" y="198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079837" y="218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840176" y="23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504103" y="139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955831" y="239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047285" y="22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116529" y="221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061665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692134" y="183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21781" y="201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634878" y="18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28954" y="1481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928877" y="147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158962" y="218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851650" y="240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926744" y="23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35856" y="207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899739" y="2392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161385" y="213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918657" y="23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201857" y="209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72550" y="17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935948" y="183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478886" y="175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60626" y="166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948028" y="2292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872785" y="17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372159" y="198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472033" y="185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401998" y="179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921993" y="22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995390" y="230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552668" y="17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495213" y="1717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493638" y="173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80023" y="16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135492" y="210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766258" y="244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267392" y="214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700175" y="166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872599" y="23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268999" y="203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397100" y="1843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03850" y="24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206884" y="20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810811" y="1529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152064" y="197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252929" y="1912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346973" y="186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204023" y="204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915700" y="229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41101" y="196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163526" y="20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159746" y="216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283135" y="19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05563" y="210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047774" y="22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310532" y="192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62889" y="227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424323" y="1899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50329" y="228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018442" y="226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270767" y="1936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869372" y="236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203740" y="210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794201" y="241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39844" y="169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65959" y="1795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956744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296627" y="19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56470" y="138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102214" y="219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651154" y="173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843447" y="155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220666" y="210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721163" y="167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769876" y="1378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424021" y="197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886124" y="241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439802" y="1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925034" y="236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048988" y="21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42117" y="227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67527" y="176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765627" y="146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459704" y="183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269173" y="197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487268" y="175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48561" y="2150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186667" y="2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043492" y="22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970950" y="223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116246" y="2103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635187" y="1665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497861" y="1849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494365" y="182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56969" y="233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896903" y="15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08034" y="20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903236" y="235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048873" y="222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554153" y="173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111387" y="211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055609" y="221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393288" y="198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983208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302715" y="197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667565" y="17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00378" y="152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922732" y="14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55699" y="170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028669" y="2223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29109" y="194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68594" y="195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048262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016796" y="23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494609" y="1768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723150" y="16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979442" y="2290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422240" y="186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938000" y="227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951838" y="139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253829" y="203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201182" y="212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069616" y="22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61546" y="19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71432" y="194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261131" y="2084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38112" y="221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199183" y="217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317622" y="2027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03573" y="1954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308822" y="1956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17612" y="21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155555" y="218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946343" y="237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936109" y="161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392041" y="208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324378" y="19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829536" y="158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000244" y="23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852421" y="240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421103" y="1868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059428" y="2296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038080" y="2260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516947" y="179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447021" y="196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599671" y="1833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350193" y="199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58062" y="2296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715693" y="15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328704" y="192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914844" y="142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898472" y="1727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718386" y="165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146581" y="217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687493" y="17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872007" y="1538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010123" y="15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81833" y="1940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406517" y="1887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500394" y="176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49529" y="237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279715" y="202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015703" y="227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955934" y="230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008381" y="154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273647" y="2005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561179" y="179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706044" y="150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744125" y="14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380933" y="18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658907" y="15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415986" y="19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490180" y="18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543013" y="175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198810" y="21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746355" y="1657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514170" y="177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096988" y="22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852081" y="236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229061" y="209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955799" y="229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555529" y="1690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388820" y="191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490392" y="186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15986" y="2213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137042" y="217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49635" y="231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155799" y="20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763834" y="15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620453" y="17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674701" y="160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27326" y="220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869077" y="233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49557" y="228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65377" y="1914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753696" y="1610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17661" y="21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954448" y="143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75521" y="214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7239" y="212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857261" y="1521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905319" y="234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352231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815279" y="244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222871" y="206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306578" y="198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489408" y="184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43664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486786" y="1927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075344" y="2237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030102" y="22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202525" y="209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519531" y="184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837495" y="235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12554" y="227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800135" y="244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223411" y="198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317963" y="191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983563" y="2105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188621" y="19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889165" y="227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881689" y="23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074090" y="205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991058" y="213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986957" y="226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11110" y="2077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156873" y="211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077909" y="229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923112" y="24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793230" y="174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886290" y="161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030199" y="222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36916" y="209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00301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045999" y="216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179056" y="202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59575" y="18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895683" y="22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994690" y="23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125310" y="219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221071" y="211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791603" y="16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683411" y="1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913727" y="232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069257" y="221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059936" y="22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036544" y="235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617953" y="174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033548" y="22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253546" y="194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184199" y="20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964233" y="239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157290" y="20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885223" y="1539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967003" y="151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932721" y="14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955920" y="1452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973411" y="14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77043" y="142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490636" y="158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916786" y="1560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425898" y="157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268485" y="160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349538" y="1654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05861" y="167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392838" y="167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936957" y="16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402095" y="159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902284" y="163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308745" y="158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896659" y="146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357837" y="147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521228" y="1644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565653" y="1602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546433" y="159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719389" y="15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647374" y="1595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836858" y="149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487294" y="1590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506649" y="16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888347" y="155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871017" y="146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401111" y="1704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930671" y="22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048667" y="2192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03833" y="1843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048410" y="226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221039" y="196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716413" y="15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105569" y="2067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298260" y="1888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295965" y="203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361507" y="191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585670" y="171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3719241" y="1727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073113" y="1832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3536688" y="192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291112" y="196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897174" y="237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13600" y="1379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662326" y="1746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864506" y="239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3113598" y="217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463194" y="1953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741991" y="1652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515211" y="1767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989701" y="221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3381409" y="1930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547018" y="16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933365" y="229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3487030" y="1810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138578" y="2178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027043" y="22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042046" y="2261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876963" y="1580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317885" y="1940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649206" y="165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358672" y="16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3023526" y="224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040715" y="20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970262" y="144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3208484" y="20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3511772" y="171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3228412" y="213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986153" y="2282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181377" y="214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3566855" y="174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384706" y="19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3089807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987902" y="229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3864300" y="166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3005174" y="2234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336919" y="184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881893" y="1598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371651" y="1863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3085411" y="2091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195384" y="2079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997923" y="2098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3448917" y="180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851335" y="2356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919454" y="231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3065059" y="215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3824586" y="1588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3163474" y="211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3586095" y="1556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03165" y="1534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3151653" y="216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3243717" y="209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432699" y="182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924371" y="16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001869" y="161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3284485" y="20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803374" y="245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029158" y="22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3772923" y="173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594393" y="173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3438562" y="186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848224" y="2431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965878" y="16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3147950" y="2187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3731018" y="137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3050949" y="221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3738674" y="18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941296" y="15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893477" y="163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218159" y="203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301513" y="198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3810284" y="174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2978664" y="234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883603" y="163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950360" y="170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945680" y="175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820351" y="24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796978" y="2460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3105987" y="220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815040" y="152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317519" y="188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3386963" y="190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953337" y="229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3677040" y="169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522938" y="181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139767" y="212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3522186" y="1758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209011" y="2130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3076585" y="22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094095" y="217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511316" y="1787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227698" y="201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3003400" y="2267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3086368" y="217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899900" y="2375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969658" y="228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850595" y="163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873762" y="1563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862911" y="15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159399" y="21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171760" y="209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273492" y="208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952751" y="143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399054" y="187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354552" y="202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363969" y="190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199845" y="20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178561" y="2044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186198" y="20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864306" y="153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093979" y="2115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920430" y="154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524911" y="169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706777" y="179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430578" y="1833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3351948" y="165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858758" y="164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3499044" y="179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3289357" y="1816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187477" y="2035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3101802" y="220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762689" y="1649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3434441" y="181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852325" y="239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3054247" y="2155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313566" y="1948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3054227" y="2126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3014881" y="221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191957" y="206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3651617" y="1621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3196714" y="2149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3143810" y="208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875761" y="16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2905055" y="233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3088355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3267553" y="189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3777256" y="165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984281" y="150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3368790" y="186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2881265" y="235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3020544" y="2249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2884704" y="236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3188724" y="206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3822536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136945" y="2057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986121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910531" y="1642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872349" y="239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934933" y="225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836845" y="158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130877" y="1991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3560292" y="1859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3098775" y="2258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3408587" y="187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022697" y="222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135165" y="20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055442" y="216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2833201" y="2340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3849187" y="1599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481116" y="177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039841" y="2195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036518" y="220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076810" y="218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008035" y="2247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197891" y="208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630732" y="1672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542749" y="175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2992318" y="229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004634" y="22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461002" y="1784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2949744" y="228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230989" y="198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079837" y="218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2840176" y="23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3504103" y="139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2955831" y="239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3047285" y="22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116529" y="221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061665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692134" y="183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321781" y="201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3634878" y="18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928954" y="1481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928877" y="147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158962" y="218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2851650" y="240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2926744" y="231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235856" y="207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2899739" y="2392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3161385" y="213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2918657" y="23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201857" y="2096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3572550" y="17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935948" y="183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478886" y="175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960626" y="166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2948028" y="2292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872785" y="17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372159" y="198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472033" y="185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401998" y="179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2921993" y="228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2995390" y="2301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3552668" y="17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495213" y="1717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493638" y="173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3680023" y="16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135492" y="210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2766258" y="244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267392" y="214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700175" y="166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2872599" y="23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3268999" y="203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3397100" y="1843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2803850" y="2435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3206884" y="20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810811" y="1529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152064" y="197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252929" y="1912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346973" y="1868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3204023" y="204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2915700" y="229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3441101" y="1968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163526" y="20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3159746" y="216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283135" y="19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3105563" y="2103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3047774" y="22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3310532" y="192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2962889" y="2277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424323" y="1899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2950329" y="228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018442" y="226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3270767" y="1936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2869372" y="236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3203740" y="210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2794201" y="241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539844" y="169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265959" y="1795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2956744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3296627" y="19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856470" y="138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102214" y="219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651154" y="173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843447" y="155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220666" y="2103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3721163" y="167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3769876" y="1378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3424021" y="197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2886124" y="241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439802" y="1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2925034" y="236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048988" y="21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042117" y="227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667527" y="176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765627" y="146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459704" y="1838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269173" y="197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487268" y="175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148561" y="2150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3186667" y="222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043492" y="22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2970950" y="223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116246" y="2103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635187" y="1665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497861" y="1849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494365" y="1820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2956969" y="2335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896903" y="15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3208034" y="2033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2903236" y="235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048873" y="222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3554153" y="173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3111387" y="2112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3055609" y="221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3393288" y="198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983208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3302715" y="197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3667565" y="17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3800378" y="152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922732" y="14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455699" y="1702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3028669" y="2223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3329109" y="1948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268594" y="195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048262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016796" y="23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494609" y="1768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723150" y="160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2979442" y="2290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422240" y="186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2938000" y="227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951838" y="139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253829" y="203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201182" y="212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069616" y="22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361546" y="19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371432" y="1947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261131" y="2084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3038112" y="221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199183" y="217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3317622" y="2027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403573" y="1954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308822" y="1956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217612" y="21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155555" y="2180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2946343" y="237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936109" y="161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392041" y="2080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324378" y="19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829536" y="158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000244" y="23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2852421" y="240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421103" y="1868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059428" y="2296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038080" y="2260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516947" y="179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3447021" y="1962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3599671" y="1833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350193" y="199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2958062" y="2296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715693" y="15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328704" y="192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914844" y="142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898472" y="1727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3718386" y="165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146581" y="217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3687493" y="17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872007" y="1538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010123" y="157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381833" y="1940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3406517" y="1887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3500394" y="176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2849529" y="2374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279715" y="202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3015703" y="227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955934" y="230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008381" y="154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3273647" y="2005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561179" y="1795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3706044" y="150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3744125" y="14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380933" y="18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3658907" y="15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3415986" y="1917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490180" y="1820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543013" y="1756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3198810" y="2139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3746355" y="1657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3514170" y="177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096988" y="221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2852081" y="236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3229061" y="2098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2955799" y="229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555529" y="1690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388820" y="191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3490392" y="186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015986" y="2213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137042" y="2171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2949635" y="231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155799" y="20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3763834" y="15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620453" y="17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3674701" y="160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3027326" y="220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869077" y="233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949557" y="228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365377" y="1914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753696" y="1610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3117661" y="217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954448" y="143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3175521" y="2140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187239" y="2128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857261" y="1521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2905319" y="234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3352231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2815279" y="244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3222871" y="206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306578" y="198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489408" y="184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343664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3486786" y="1927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3075344" y="2237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3030102" y="22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202525" y="2096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519531" y="184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2837495" y="235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012554" y="227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2800135" y="2443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3223411" y="198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3317963" y="191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2983563" y="2105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3188621" y="19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2889165" y="227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881689" y="23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3074090" y="205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2991058" y="213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2986957" y="226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111110" y="2077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156873" y="211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077909" y="2296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2923112" y="240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793230" y="174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886290" y="1619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030199" y="222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236916" y="209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3200301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3045999" y="216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3179056" y="202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459575" y="180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2895683" y="2297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2994690" y="23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3125310" y="219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221071" y="211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791603" y="162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683411" y="1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2913727" y="232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3069257" y="221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3059936" y="229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3036544" y="235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617953" y="174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033548" y="22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253546" y="194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184199" y="20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2964233" y="2390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3157290" y="20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885223" y="1539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967003" y="1518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932721" y="14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955920" y="1452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973411" y="14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977043" y="142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3490636" y="158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916786" y="1560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3425898" y="1572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268485" y="1602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349538" y="1654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405861" y="167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392838" y="167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936957" y="16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3402095" y="159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902284" y="163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308745" y="158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896659" y="1469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3357837" y="147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521228" y="1644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3565653" y="1602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546433" y="159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719389" y="154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647374" y="1595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3836858" y="149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3487294" y="1590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506649" y="16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888347" y="155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871017" y="146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3401111" y="1704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2930671" y="22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048667" y="2192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3503833" y="1843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048410" y="226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3221039" y="196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2875627" y="2387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3813806" y="1499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2882544" y="24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3105049" y="2194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3469327" y="175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3511798" y="169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3553992" y="16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3427827" y="180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3008665" y="215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3275826" y="192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3641178" y="1764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3513655" y="175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3071108" y="207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3350258" y="165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2914543" y="2292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3651598" y="1699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3700182" y="157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3428739" y="184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3262674" y="1951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2708077" y="244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3533769" y="1812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3691941" y="155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3487956" y="179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2914273" y="23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3232584" y="199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3253051" y="1992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3342795" y="192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2771748" y="238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3046507" y="21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2929264" y="233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2957213" y="229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3493895" y="180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3702670" y="159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3523722" y="1698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3193796" y="211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3471390" y="1810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2895317" y="228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3072978" y="217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3492533" y="174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3045504" y="218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3812675" y="143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2925638" y="232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3841377" y="1550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3120663" y="222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3632609" y="160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3758563" y="1520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3759070" y="153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3005071" y="2240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3013550" y="223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3392832" y="18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3574337" y="1773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3122103" y="2112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983632" y="148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3768166" y="14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959257" y="1509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3204640" y="202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3400417" y="20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2928820" y="229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2973438" y="232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2941683" y="2293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3004878" y="217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3266704" y="201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3305138" y="187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3400063" y="191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3699288" y="15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4012598" y="155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3273486" y="2028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3463901" y="177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3475106" y="1749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2995917" y="226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3162047" y="2120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955522" y="156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3611325" y="164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2989399" y="2257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3517654" y="168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2924288" y="226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3691748" y="1484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3745288" y="157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3618808" y="135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3227345" y="2035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3128698" y="2120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906359" y="149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3025603" y="221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942723" y="146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995267" y="1457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3348239" y="1992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2973875" y="22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996296" y="148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3647741" y="168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3393018" y="178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3674527" y="159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3086619" y="21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994149" y="151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978760" y="1472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3371644" y="186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3241769" y="2176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3288316" y="196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3868529" y="145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2906457" y="235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2962272" y="225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3001426" y="2245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2910108" y="229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3056895" y="2237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2860656" y="2410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3301108" y="186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3246153" y="2023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2825957" y="2377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3357155" y="196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2844296" y="236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3148336" y="213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3550842" y="1695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3363866" y="178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3589354" y="164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3486304" y="1551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3383691" y="198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3376363" y="192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3026940" y="2192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3167839" y="2066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2961424" y="223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3748412" y="1597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3294680" y="194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3298055" y="198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2927560" y="229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3255905" y="205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3261395" y="207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3282685" y="2030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3624587" y="171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938969" y="156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3116317" y="22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3586673" y="1868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3211666" y="213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2946658" y="234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3213897" y="215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3665071" y="1670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3163384" y="214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3481238" y="19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2869199" y="240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3763834" y="164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3758241" y="164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3042676" y="217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3771226" y="1482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3353761" y="202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3112653" y="2170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4002293" y="167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3291723" y="200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964078" y="1461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3647323" y="1578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3242843" y="19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3038665" y="227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3277073" y="1994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3744292" y="1617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3376112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3612514" y="1654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3628791" y="1690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3208401" y="2103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3182122" y="209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899121" y="1589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2812554" y="236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3027981" y="22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4000975" y="1488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3834891" y="15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3575572" y="184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4002113" y="1489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2870028" y="2333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2702073" y="254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3626206" y="173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3867597" y="15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2858020" y="2271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3175399" y="20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3195319" y="196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966932" y="1535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4020678" y="135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986088" y="136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3866897" y="1633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3010464" y="2223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3288290" y="2040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3413408" y="189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3114517" y="2138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3303403" y="190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955567" y="1491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3133108" y="222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3284562" y="1990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3365499" y="1796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3136264" y="2148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3640316" y="16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3366714" y="185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3083405" y="2146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3845626" y="16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3594008" y="160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3521633" y="164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2980921" y="232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3106334" y="213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3405630" y="1869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3526910" y="171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3706321" y="156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3541014" y="167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3672521" y="15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3457705" y="1708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2964644" y="221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3139304" y="219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3385838" y="185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2976787" y="221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3760028" y="15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3013158" y="221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3135312" y="2172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3607018" y="167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4011402" y="16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3531012" y="171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3694551" y="156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3543739" y="175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3501969" y="17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3568456" y="172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2999678" y="2251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3578477" y="183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3310769" y="1992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3510570" y="1798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3475742" y="17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3181081" y="205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3415446" y="187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3093330" y="225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3038478" y="2292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3805765" y="14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3256098" y="206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3391205" y="1885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920437" y="15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2864564" y="240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3782360" y="1525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927983" y="15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3009372" y="225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3641023" y="179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3664133" y="1638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3091819" y="2262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3326589" y="194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2880770" y="2375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3132220" y="215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3059274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3580541" y="1715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3480660" y="1781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346703" y="196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2981730" y="223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4018794" y="150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3805000" y="1478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2966071" y="2339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2772088" y="245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3532239" y="170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3148580" y="207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3454986" y="177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3186603" y="21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3371541" y="20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3656785" y="172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3343065" y="1986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2899463" y="23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3183993" y="211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2890232" y="229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3354442" y="184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3705864" y="1713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3596174" y="165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2943869" y="219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3724995" y="1690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3414809" y="199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3754783" y="148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3611544" y="166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2971651" y="226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3181724" y="197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3315661" y="1860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3221939" y="196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3530202" y="17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407263" y="1799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3271834" y="202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3415864" y="172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3498511" y="182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3817772" y="13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3466325" y="193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3756107" y="160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3000083" y="217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3199954" y="2074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3338938" y="193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3359141" y="1911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3005727" y="22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998205" y="138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3014411" y="2245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3056304" y="220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3303936" y="191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3136026" y="2073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3279766" y="192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3188088" y="2095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3139388" y="2074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2985517" y="2304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3367781" y="191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976298" y="165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2937074" y="219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3482910" y="1760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3509702" y="1761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3572377" y="1705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3578946" y="174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3472849" y="184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3604923" y="1529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3350862" y="2060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919376" y="170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3238414" y="2084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4007924" y="149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993943" y="1492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3817014" y="1573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3194130" y="2101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3794367" y="170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910705" y="167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3044682" y="2320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2948805" y="227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3664538" y="175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3173676" y="2263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3145726" y="225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3243531" y="213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3719023" y="166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3766360" y="140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3628038" y="163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3781704" y="167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960079" y="1675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3040349" y="224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3454548" y="184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3566547" y="171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3522475" y="162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3858990" y="146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3496389" y="1681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2976241" y="22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3344909" y="186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3841820" y="1577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3275157" y="2002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3283752" y="1995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3415452" y="195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997556" y="145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3697617" y="157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3758524" y="1523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3693014" y="159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2902060" y="2333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3822446" y="145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3282036" y="201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3010638" y="220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3075068" y="227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3574517" y="184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3014096" y="232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2959431" y="233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3655146" y="173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3314691" y="19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2879400" y="2412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3557341" y="20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3116677" y="2146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3084948" y="225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3091871" y="218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3200147" y="20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3716587" y="162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3731481" y="161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2960273" y="229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2836666" y="241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3640869" y="167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3328428" y="19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3003580" y="2300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2900813" y="236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3069732" y="220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2954327" y="2327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2899951" y="22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3828912" y="165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3850209" y="184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3572023" y="16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3467218" y="187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3432693" y="1850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3718586" y="1601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3859890" y="1787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3112981" y="2188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3095201" y="22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3113932" y="219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3138816" y="217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954918" y="175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3445678" y="1747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932625" y="175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3425680" y="206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3359694" y="207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3011994" y="226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2954237" y="2291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3795473" y="1544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3852947" y="149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3023796" y="2293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3281193" y="210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3791976" y="151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3443151" y="190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967343" y="1548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3114614" y="212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3005566" y="2273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3455532" y="189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3755310" y="160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3413010" y="191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3626374" y="1818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3149307" y="212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3156795" y="213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3211544" y="2044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3134316" y="2212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3604968" y="160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3578355" y="165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3531327" y="175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2986963" y="22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3132323" y="218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3311027" y="2052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3181287" y="21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3147468" y="2200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3213357" y="206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2974962" y="2294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3719781" y="173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2779706" y="243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2861009" y="2356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3567498" y="173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888939" y="16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2911168" y="235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3585246" y="178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3058541" y="225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2906810" y="234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3099964" y="2204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3583382" y="1735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925277" y="1407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3066036" y="2264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3064294" y="22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3736842" y="185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3447362" y="185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2779732" y="246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2955105" y="240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3432988" y="195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3033497" y="22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944542" y="1612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974639" y="1711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2869675" y="2408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3508783" y="1826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3303718" y="1891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3177327" y="21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3395525" y="2006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3397961" y="192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3466858" y="184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3184494" y="217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2819046" y="2467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3092616" y="2173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947551" y="1661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3480345" y="193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3240664" y="2091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3461934" y="1683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3237970" y="20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3597235" y="174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2906373" y="2384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3226046" y="214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3137273" y="214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3657801" y="173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3683526" y="162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3026368" y="232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2902458" y="2295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3617811" y="178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3228071" y="210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2931019" y="240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3565216" y="1892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3364104" y="2086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3169041" y="225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3556551" y="164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2892353" y="2363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266627" y="213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920231" y="147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3124757" y="218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3436762" y="2062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3110731" y="227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3107517" y="2224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3398778" y="2040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3043184" y="230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3395769" y="20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3647349" y="171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3286529" y="2093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3553690" y="1851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3823391" y="1629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3386583" y="1944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3359527" y="18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3536045" y="190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972126" y="1552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2952058" y="231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3021328" y="227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3159649" y="205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2956101" y="2389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3423873" y="195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3097206" y="218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3103782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3203098" y="2156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3694570" y="1955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2894057" y="233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3531327" y="175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2986963" y="22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3132323" y="218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3311027" y="2052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3181287" y="21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3147468" y="2200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3213357" y="206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2974962" y="2294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3719781" y="1738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2779706" y="243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2861009" y="2356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3567498" y="1736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888939" y="16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2911168" y="235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3585246" y="178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3058541" y="225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2906810" y="234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3099964" y="2204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3583382" y="1735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925277" y="1407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3066036" y="2264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3064294" y="22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3736842" y="185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3447362" y="185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2779732" y="2462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2955105" y="2405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3432988" y="195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3033497" y="22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944542" y="1612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974639" y="1711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2869675" y="2408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3508783" y="1826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3303718" y="1891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3177327" y="21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3395525" y="2006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3397961" y="192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3466858" y="1841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3184494" y="217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2819046" y="2467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3092616" y="2173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947551" y="1661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3480345" y="193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3240664" y="2091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3461934" y="1683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3237970" y="20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3597235" y="1741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2906373" y="2384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3226046" y="2143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3137273" y="2148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3657801" y="173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3683526" y="162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3026368" y="2328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2902458" y="2295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3617811" y="1786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3228071" y="210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2931019" y="2403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3565216" y="1892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3364104" y="2086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169041" y="225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3556551" y="1646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2892353" y="2363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3266627" y="213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920231" y="147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3124757" y="218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3436762" y="2062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3110731" y="2274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3107517" y="2224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3398778" y="2040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3043184" y="230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3395769" y="2011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3647349" y="171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3286529" y="2093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3553690" y="1851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3823391" y="1629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3386583" y="19442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3359527" y="18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3536045" y="1904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972126" y="1552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2952058" y="231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3021328" y="227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3159649" y="205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2956101" y="2389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3423873" y="195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3097206" y="2189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3103782" y="214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3203098" y="2156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3694570" y="1955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2894057" y="2334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2875216" y="235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3111805" y="218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3106231" y="2144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3196219" y="2044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3075826" y="2276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3070799" y="225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3007739" y="2220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3000861" y="2137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3219374" y="2129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2961019" y="2369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3557946" y="1847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2848879" y="224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2981223" y="228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3420042" y="1966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3217445" y="2081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3085038" y="222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3197820" y="2147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3191951" y="2126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3023610" y="228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3347995" y="1945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3258091" y="216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3196836" y="2218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2977616" y="229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3588422" y="1772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897289" y="164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3499359" y="2007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2951884" y="229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2939690" y="2287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874135" y="1652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2833426" y="2377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2864699" y="2351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3138044" y="2201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3624689" y="181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3267669" y="1936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2978561" y="2364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3067039" y="2223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2976344" y="2329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978252" y="1640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3171677" y="2059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2947295" y="2350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3338957" y="2001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3230366" y="210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3158724" y="2219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3223745" y="2196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2968296" y="2363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3393237" y="199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2929424" y="2350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3105016" y="2261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3331577" y="1979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3591211" y="174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3252048" y="2069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2924610" y="2375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3018410" y="2286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3515263" y="1764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3104959" y="218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3641036" y="1663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3225275" y="2153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3267752" y="2071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3655583" y="1706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2907999" y="2315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3836909" y="1558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3475067" y="1843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3397216" y="1978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3248969" y="2090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3034487" y="22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3216899" y="2149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3307048" y="2105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971284" y="158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3040812" y="228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2866531" y="2448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3199845" y="209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2956236" y="23272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2876559" y="2380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3503184" y="177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3619804" y="184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3476539" y="1996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3094140" y="2222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3163005" y="2226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3142300" y="2130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2843100" y="2410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3192812" y="203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3586943" y="176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971258" y="1558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3484298" y="1902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3272110" y="209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3385690" y="1959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2980400" y="23227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3130421" y="2221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3050499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3169362" y="2149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3169761" y="224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3250441" y="2103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3065271" y="2249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3111817" y="2252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3105370" y="2168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3122077" y="215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3831747" y="167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3685256" y="1808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2871429" y="2469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3181460" y="2106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3651643" y="1674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3326133" y="2033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3450544" y="1940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3460539" y="19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3580194" y="17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2991000" y="23287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3080384" y="23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3389174" y="2010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3081502" y="232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3665483" y="167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3711045" y="1774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3415298" y="19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3809917" y="1593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2577620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2928044" y="3961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2931337" y="404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3395994" y="353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309294" y="364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3490318" y="3447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426410" y="353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3430068" y="3535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3883562" y="309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303471" y="364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3360934" y="351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408927" y="3557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3386900" y="369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3571695" y="343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3536446" y="3399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3784481" y="320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3203011" y="385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3638784" y="330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3362269" y="384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3509172" y="351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3031246" y="390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3803241" y="32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3576901" y="325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3544350" y="3472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3893468" y="3159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3331091" y="36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903373" y="3141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3027883" y="3894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3756038" y="3147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3193153" y="3682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2969100" y="396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3475371" y="3438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3846480" y="3094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3145389" y="379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3906972" y="3133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3701560" y="328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392851" y="346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3338844" y="353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3502020" y="350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3825454" y="3191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3521741" y="3376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006512" y="3812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3273693" y="359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2950878" y="386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3186761" y="3860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3465660" y="378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3676292" y="3553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605097" y="3348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3314433" y="375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3742672" y="327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3945235" y="3084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88577" y="368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3204757" y="379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3236750" y="3686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3216448" y="369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3208373" y="37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997898" y="384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3925319" y="32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3288240" y="3641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46970" y="3924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3755978" y="3284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3062484" y="3976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3261616" y="380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3546885" y="3565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3192372" y="39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337944" y="3636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200462" y="3903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3908716" y="3154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3267683" y="384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3392792" y="362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3939813" y="328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3609807" y="3452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3561669" y="3495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928032" y="4022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3573617" y="347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3375340" y="3627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3083351" y="392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3041213" y="3949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3985803" y="3069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757857" y="3314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3247631" y="3700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3242801" y="3834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078422" y="3917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349738" y="36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2958892" y="400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3444185" y="3597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3277891" y="3796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3074290" y="3925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2938363" y="40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3676801" y="3523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064528" y="3930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966792" y="402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3244727" y="368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057994" y="396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3313118" y="3680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3259728" y="3686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3106629" y="3911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3582132" y="3418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3422027" y="362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889996" y="4096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4011613" y="3209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3928903" y="3266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742190" y="3205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rc1957"/>
            <p:cNvSpPr/>
            <p:nvPr/>
          </p:nvSpPr>
          <p:spPr>
            <a:xfrm>
              <a:off x="2577620" y="4717797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3218898" y="551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3449496" y="519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3547423" y="51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3763461" y="507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3659633" y="507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3114717" y="4790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3999291" y="481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3988569" y="4906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3786731" y="5078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3755798" y="50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3516792" y="5322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3427042" y="522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3150341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3691260" y="498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219901" y="550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3401098" y="5269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3313765" y="527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482524" y="520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2842541" y="580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3324326" y="527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3802416" y="498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3747249" y="50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3280544" y="551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759026" y="58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3067611" y="567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2919673" y="572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3744806" y="50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3748393" y="506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3738365" y="497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3047966" y="5623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3951723" y="477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3261549" y="535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3639982" y="515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3325747" y="5345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3793551" y="501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3410130" y="524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3068909" y="56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844772" y="5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757142" y="509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3529070" y="5131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3530137" y="522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3781183" y="504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2971137" y="571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3512633" y="509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3797202" y="484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3841030" y="497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3758575" y="509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3750997" y="494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986962" y="482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650621" y="507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4015651" y="475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3191720" y="547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3266865" y="544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3731911" y="50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3739304" y="511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3214475" y="540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3067064" y="568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3793532" y="507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3785259" y="493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3646725" y="515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3846198" y="491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3963107" y="480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3005444" y="57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3144164" y="556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2960370" y="5684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3106906" y="558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3825769" y="502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735048" y="508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3827961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3525605" y="512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3902483" y="4826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3838330" y="504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3873453" y="503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3767819" y="509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3314723" y="537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3927611" y="491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3077459" y="558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60312" y="561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3475935" y="515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3206627" y="543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3113585" y="565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3920835" y="49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3830423" y="507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2964066" y="568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2895098" y="575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782663" y="586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3281181" y="5474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3673942" y="5073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611087" y="5084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2798200" y="5818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3641730" y="518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3833592" y="4928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3696858" y="500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766123" y="583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888284" y="568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801484" y="5771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3195885" y="542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0845" y="572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2919641" y="573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3775224" y="511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768044" y="512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3137704" y="564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3264532" y="548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054967" y="5687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3536116" y="52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3431523" y="522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3800982" y="508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3704264" y="510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3186770" y="546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2844862" y="575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3133956" y="5525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3156159" y="550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3699642" y="4985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3140108" y="563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2883289" y="5741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3021148" y="561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72018" y="588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3100896" y="557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2661016" y="591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771547" y="508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3788904" y="508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2839584" y="58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3795904" y="505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3970094" y="480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3767260" y="505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3573630" y="508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4019849" y="481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3745462" y="506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788833" y="504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3932503" y="481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3778040" y="49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3918862" y="48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868595" y="5763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3883057" y="490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3728382" y="507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3521459" y="523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3590318" y="505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3692024" y="505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771380" y="505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3764798" y="503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2762652" y="58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3988968" y="4837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3160331" y="545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3158216" y="553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946845" y="56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3792516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3827968" y="503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460938" y="5375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3416243" y="530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3386924" y="53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940609" y="5750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3244206" y="5457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3304791" y="545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3439738" y="531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3360299" y="538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3224780" y="54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945656" y="568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3310384" y="539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3261793" y="542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925420" y="563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2991823" y="56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3102400" y="55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3826791" y="502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3727810" y="507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3801966" y="502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041699" y="56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3084221" y="562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3288637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3020968" y="56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3128428" y="544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3310184" y="539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42846" y="560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3043647" y="5669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3753677" y="508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3751427" y="50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3131051" y="54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2905467" y="574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3135152" y="555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2659145" y="592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3813703" y="5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3765016" y="512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235778" y="5576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3164535" y="5643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3573855" y="52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3725965" y="506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3919312" y="4850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3749081" y="49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3672322" y="498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3703190" y="497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3779165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3770782" y="50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854387" y="483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3521164" y="517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3425159" y="531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3344093" y="5424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3406588" y="4985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2852723" y="579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3832596" y="506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3844077" y="5033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3509066" y="5151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3199620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3808458" y="5068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3712903" y="515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3322469" y="54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3316690" y="546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3068582" y="558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2775354" y="584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3462076" y="53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3879341" y="507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3862795" y="5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3507632" y="528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3612514" y="519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3789521" y="509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3764431" y="512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3333557" y="540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3137299" y="557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3192163" y="54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3689280" y="499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3144106" y="5546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3202847" y="542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3800371" y="501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915495" y="562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348120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3599542" y="5113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3740049" y="50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3800108" y="505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3787129" y="505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3791340" y="502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741830" y="508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3487544" y="5167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3188737" y="548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3966970" y="489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3273152" y="545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868247" y="578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815479" y="58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3217053" y="540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3796611" y="505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762702" y="509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3550489" y="511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924262" y="482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3257043" y="539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625043" y="512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592561" y="513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3008832" y="5493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3847850" y="485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3712755" y="509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3810965" y="503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946825" y="567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3055558" y="566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785234" y="585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3318477" y="5397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122655" y="556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3657698" y="503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781132" y="494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3691549" y="504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3038427" y="554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3740049" y="514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3798186" y="506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3759257" y="512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3749827" y="510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3403432" y="524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3881347" y="490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879947" y="579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3741618" y="50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3350386" y="529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3775912" y="5084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820485" y="503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3606845" y="51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3345874" y="532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3132291" y="557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940976" y="567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3327181" y="544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728524" y="510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3739111" y="509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3053070" y="568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2900594" y="579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3423115" y="521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3896775" y="486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948245" y="494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3933730" y="480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3691787" y="51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702869" y="51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3985368" y="477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801760" y="50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713655" y="5103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2936200" y="575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3759880" y="4966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3843087" y="502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3157895" y="55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3673936" y="5072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3478121" y="5231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2997177" y="564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3066447" y="55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2773085" y="5812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3127059" y="554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3166663" y="561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3080390" y="560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3224253" y="536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3208626" y="5421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736732" y="514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3829684" y="50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2934972" y="566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3025005" y="5553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3134580" y="549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2793224" y="579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2872072" y="580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2962285" y="568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3218898" y="541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921993" y="5696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3025686" y="566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2999421" y="55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027685" y="561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2956468" y="5626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2970629" y="564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3761693" y="506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3814770" y="501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3283527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3788409" y="5036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3774099" y="505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3731204" y="513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3879438" y="5084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3462449" y="517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3850080" y="488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3104566" y="561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3834074" y="5033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3065959" y="554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3078192" y="5653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271648" y="54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3430674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104052" y="55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3809789" y="504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3674199" y="51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3208189" y="548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3814950" y="503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770937" y="508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036087" y="558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3249914" y="545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3065528" y="56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3984905" y="484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3825518" y="485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3246931" y="5421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3209706" y="553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3773829" y="510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3811274" y="507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3005354" y="567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861215" y="578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32134" y="570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3047561" y="5593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3755342" y="505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3875054" y="48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3797074" y="5040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3450589" y="514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922475" y="479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3374897" y="53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933256" y="5635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3637700" y="515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776388" y="506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3302991" y="540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3265200" y="550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3627145" y="51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3050634" y="566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3196746" y="553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817875" y="503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3773206" y="503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3980900" y="477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2888779" y="577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73303" y="562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2850975" y="572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822336" y="496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055250" y="561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3973598" y="477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3978920" y="478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3157053" y="5465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3843279" y="501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857743" y="5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363236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308095" y="547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3699725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3304856" y="538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3771785" y="5075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821618" y="580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3804518" y="506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3585130" y="509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968597" y="478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2973695" y="56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3205894" y="549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3247201" y="540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3838850" y="4991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3724185" y="5131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2977006" y="568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3765486" y="50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3764830" y="5090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3829112" y="500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2756449" y="585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3055552" y="557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3093555" y="566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3696531" y="4955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3859562" y="503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3296994" y="537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3406787" y="532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434210" y="537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3796765" y="504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3794740" y="504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2970089" y="578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3437449" y="528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924719" y="57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3084993" y="55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3838355" y="503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837944" y="503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3258187" y="545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3175006" y="552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10156" y="567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851430" y="503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3747320" y="510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3059749" y="5649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3114517" y="56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3870303" y="487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3393757" y="524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96210" y="542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3101462" y="56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3105016" y="559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3008054" y="565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3171060" y="552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3153273" y="5540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3120483" y="55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815638" y="5001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38629" y="550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3498768" y="524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3296043" y="536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3566360" y="51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768121" y="505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3632815" y="51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3996656" y="478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647260" y="59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3097476" y="560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3579789" y="5263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3180155" y="544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3347198" y="533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3410143" y="526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3013852" y="564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3802551" y="505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3733171" y="507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3221791" y="546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3540088" y="51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3135782" y="55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3558968" y="51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3978997" y="49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07337" y="5781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3128254" y="553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4001200" y="477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3224246" y="540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2956943" y="563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318085" y="5305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62815" y="5548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3302432" y="53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3075350" y="552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3832834" y="504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3781003" y="507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4008439" y="4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6679" y="5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3776028" y="5003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3793268" y="503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3799291" y="504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3249676" y="546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3221598" y="543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3103538" y="5528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087763" y="552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506456" y="518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3249110" y="536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3996264" y="491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3025789" y="569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3286992" y="548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3760002" y="506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3769934" y="503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3907587" y="481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3483289" y="525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3195544" y="5523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3641975" y="510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150271" y="543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3093208" y="549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3228688" y="541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3524911" y="523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3744453" y="509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3789276" y="50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998179" y="485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821386" y="577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3748265" y="503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3116111" y="551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3792741" y="499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3920778" y="481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3720656" y="518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3885063" y="494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936078" y="578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3430938" y="527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753119" y="583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3265811" y="539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855615" y="50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3340101" y="5406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3271345" y="548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3865733" y="500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3794496" y="50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4016319" y="48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3335807" y="545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3648564" y="509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249683" y="550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744491" y="5083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793622" y="506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3685725" y="5102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3846847" y="485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3739407" y="502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3084234" y="5562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767003" y="498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3093741" y="552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4024573" y="475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3708275" y="49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3091511" y="5594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3716529" y="513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3714170" y="512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3706552" y="51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3779435" y="506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3700908" y="51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3440336" y="517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3737459" y="5111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3718020" y="510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3760575" y="5042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073390" y="56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3194882" y="5504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3411544" y="541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3727649" y="50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748438" y="50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755940" y="50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741007" y="511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2980156" y="5699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3282395" y="539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3402628" y="524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3233169" y="545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2939292" y="568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2977475" y="57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3513392" y="541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724390" y="510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3755149" y="508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3148297" y="554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3154995" y="557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3779724" y="511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3658778" y="5130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3767189" y="508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831863" y="503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3758858" y="503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896454" y="580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828515" y="584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59836" y="5465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3224503" y="540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3701641" y="507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3785651" y="504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659209" y="5090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3104020" y="551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756158" y="510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3424047" y="534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2891762" y="574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3872476" y="513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63584" y="562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774043" y="589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881387" y="583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386281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3955631" y="482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3977718" y="481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3753266" y="508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734939" y="512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3778509" y="50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768790" y="5064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3475794" y="529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3337427" y="54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3232976" y="538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3496460" y="516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2971593" y="5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3810470" y="4962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81804" y="5569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3519389" y="511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3827518" y="48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75254" y="560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3443164" y="53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543881" y="5212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3660366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3679342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048346" y="563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3756133" y="50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734213" y="491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3779056" y="503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3782533" y="50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877780" y="576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3567427" y="51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3749055" y="50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3419418" y="526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2926358" y="573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3698935" y="51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1997" y="588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3752096" y="503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3731963" y="510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3921414" y="4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3537427" y="5232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859248" y="5761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05348" y="569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3441114" y="522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3724320" y="502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3578002" y="504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3913089" y="493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3795042" y="503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3761584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3961333" y="479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3489569" y="507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3041345" y="566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3779094" y="504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3791006" y="506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3904958" y="49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3771194" y="507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3765383" y="5079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485629" y="513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3874623" y="483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3243049" y="5498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3790163" y="5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3339613" y="543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3792516" y="508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2866493" y="580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909426" y="5833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3114697" y="563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854195" y="580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737472" y="507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3780849" y="503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3095824" y="550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2990968" y="559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3743829" y="5084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3376330" y="539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3027364" y="571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3807327" y="50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826348" y="50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3615568" y="52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778112" y="589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3743206" y="513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3029993" y="573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958975" y="56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717866" y="5115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759456" y="504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3053906" y="556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3087628" y="56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3250203" y="53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365434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3921594" y="4889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3796000" y="5080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3753889" y="50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3778593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3489466" y="512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3984667" y="4859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865136" y="57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3454941" y="5215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956010" y="48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3383941" y="533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3206112" y="543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241969" y="547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245440" y="554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3270304" y="537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2761835" y="58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3308102" y="538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3195037" y="55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3797151" y="511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3748001" y="5109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779988" y="508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3775077" y="504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4003540" y="475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2782476" y="590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3679734" y="510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3615291" y="516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3751215" y="506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3823326" y="506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3877612" y="490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4024657" y="475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3678917" y="510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993359" y="56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890109" y="49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2799691" y="57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3182277" y="5438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3663541" y="5131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3450492" y="522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668569" y="587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3638581" y="503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887628" y="5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81287" y="579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3749576" y="50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3845510" y="500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699617" y="588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3000231" y="5623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763134" y="583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3736372" y="49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913412" y="5670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807847" y="497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3791430" y="506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3722758" y="508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841377" y="493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3863978" y="4965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3828527" y="5022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3883134" y="4970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820369" y="4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3964598" y="49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3307247" y="536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3817843" y="503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3861850" y="4961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3834325" y="492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006163" y="48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3804730" y="50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3721768" y="4994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3590144" y="515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3563995" y="520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3737857" y="513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3822902" y="50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3239423" y="550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3344517" y="53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3723574" y="509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3803245" y="508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415664" y="528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3827935" y="498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3268697" y="540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3796322" y="5066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778291" y="508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3052235" y="561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3727174" y="511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3876301" y="502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2979403" y="570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3203515" y="555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960729" y="487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499083" y="527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228167" y="546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3754493" y="5021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3772287" y="5094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3838870" y="5044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972133" y="55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3088483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3059492" y="554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3524686" y="522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3560723" y="520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3723767" y="512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3771342" y="50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3519441" y="523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3482357" y="525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3218898" y="551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3449496" y="5196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547423" y="5112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3763461" y="507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3659633" y="507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3114717" y="4790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3999291" y="481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3988569" y="4906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3786731" y="5078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3755798" y="507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3516792" y="5322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3427042" y="5220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150341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3691260" y="4981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3219901" y="550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3401098" y="5269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3313765" y="527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3482524" y="520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842541" y="580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3324326" y="527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3802416" y="498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3747249" y="50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280544" y="551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759026" y="58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3067611" y="567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919673" y="572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3744806" y="5095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3748393" y="506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3738365" y="497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3047966" y="5623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3951723" y="477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3261549" y="5356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3639982" y="515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3325747" y="5345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3793551" y="5017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3410130" y="524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3068909" y="56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2844772" y="5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3757142" y="509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3529070" y="5131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3530137" y="522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3781183" y="504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2971137" y="571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3512633" y="509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3797202" y="4847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3841030" y="497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3758575" y="509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3750997" y="4946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3986962" y="482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3650621" y="507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4015651" y="475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3191720" y="547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3266865" y="544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3731911" y="50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3739304" y="511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3214475" y="540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3067064" y="568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3793532" y="507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3785259" y="4936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646725" y="515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3846198" y="491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3963107" y="480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3005444" y="57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3144164" y="556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960370" y="5684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3106906" y="558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3825769" y="5026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3829832" y="505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3187734" y="546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3115456" y="554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2950753" y="565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3201008" y="5467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3382135" y="530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3898716" y="494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3735048" y="508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827961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3525605" y="512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902483" y="4826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3838330" y="504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3873453" y="5038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3767819" y="509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3314723" y="537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3927611" y="491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3077459" y="558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3160312" y="561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3475935" y="515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3206627" y="543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3113585" y="565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3920835" y="4958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3830423" y="507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2964066" y="5687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2895098" y="575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782663" y="586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3281181" y="5474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3673942" y="5073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3611087" y="5084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2798200" y="5818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3641730" y="5180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3833592" y="4928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3696858" y="500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2766123" y="583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2888284" y="5681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2801484" y="5771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3195885" y="5429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2900845" y="572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2919641" y="573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3775224" y="511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768044" y="5122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37704" y="564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3264532" y="548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3054967" y="5687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3536116" y="526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3431523" y="522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3800982" y="5087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3704264" y="510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3186770" y="5463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844862" y="5755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133956" y="5525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3156159" y="550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3699642" y="4985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3140108" y="563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2883289" y="5741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3021148" y="561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2772018" y="588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3100896" y="557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2661016" y="591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3771547" y="5087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3788904" y="508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2839584" y="58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795904" y="505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3970094" y="480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3767260" y="505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3573630" y="508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4019849" y="4813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3745462" y="506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788833" y="504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3932503" y="481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778040" y="49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3918862" y="48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2868595" y="5763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3883057" y="490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3728382" y="507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3521459" y="523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3590318" y="505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3692024" y="505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3771380" y="505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3764798" y="503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62652" y="5816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3988968" y="4837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3160331" y="5458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3158216" y="5531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2946845" y="56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3792516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827968" y="503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3460938" y="5375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3416243" y="5307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3386924" y="53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940609" y="5750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244206" y="5457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304791" y="545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3439738" y="531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3360299" y="538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3224780" y="54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945656" y="568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3310384" y="539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3261793" y="5425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925420" y="563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991823" y="56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3102400" y="5568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3826791" y="502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727810" y="507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3801966" y="502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3041699" y="56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3084221" y="5620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3288637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3020968" y="5651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128428" y="544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3310184" y="539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3142846" y="560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3043647" y="5669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753677" y="5088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3751427" y="508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3131051" y="54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905467" y="574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3135152" y="555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9145" y="592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813703" y="5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3765016" y="512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3235778" y="5576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3164535" y="5643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3573855" y="52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3725965" y="506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919312" y="4850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749081" y="49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3672322" y="498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3703190" y="497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3779165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3770782" y="50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854387" y="4839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521164" y="517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425159" y="531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3344093" y="5424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3406588" y="4985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852723" y="579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3832596" y="506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3844077" y="5033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3509066" y="5151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199620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3808458" y="5068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3712903" y="515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3322469" y="54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3316690" y="546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3068582" y="558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2775354" y="584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3462076" y="53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3879341" y="507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3862795" y="5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3507632" y="528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3612514" y="5199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3789521" y="5090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3764431" y="512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3333557" y="540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3137299" y="557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3192163" y="54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689280" y="499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3144106" y="5546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3202847" y="542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3800371" y="501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2915495" y="562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348120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3599542" y="5113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3740049" y="50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800108" y="505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3787129" y="505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3791340" y="502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741830" y="508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487544" y="5167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3188737" y="5489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3966970" y="489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3273152" y="545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868247" y="578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815479" y="58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17053" y="540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3796611" y="505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3762702" y="509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3550489" y="511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3924262" y="482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3257043" y="539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3625043" y="5123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592561" y="513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008832" y="5493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3847850" y="485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3712755" y="509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3810965" y="503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2946825" y="567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3055558" y="566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2785234" y="585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3318477" y="5397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3122655" y="556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3657698" y="503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3781132" y="494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3691549" y="504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038427" y="554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3740049" y="514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3798186" y="506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3759257" y="512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3749827" y="510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3403432" y="524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3881347" y="490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2879947" y="5797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3741618" y="508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3350386" y="529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3775912" y="5084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3820485" y="503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3606845" y="51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3345874" y="532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32291" y="557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2940976" y="567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3327181" y="544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3728524" y="510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3739111" y="509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3053070" y="568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900594" y="579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3423115" y="521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3896775" y="486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3948245" y="494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3933730" y="480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3691787" y="51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3702869" y="51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3985368" y="4773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801760" y="50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713655" y="5103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2936200" y="5752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3759880" y="4966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3843087" y="5020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3157895" y="5538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3673936" y="5072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3478121" y="5231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997177" y="564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3066447" y="55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2773085" y="5812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3127059" y="554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166663" y="561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3080390" y="560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3224253" y="5366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3208626" y="5421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3736732" y="514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829684" y="50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934972" y="566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3025005" y="5553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3134580" y="549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2793224" y="579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872072" y="580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2962285" y="568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3218898" y="541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2921993" y="5696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3025686" y="566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999421" y="55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3027685" y="5619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956468" y="5626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2970629" y="564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3761693" y="5066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3814770" y="501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3283527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3788409" y="5036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3774099" y="505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3731204" y="513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3879438" y="5084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462449" y="517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850080" y="488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104566" y="561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3834074" y="5033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3065959" y="554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3078192" y="5653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3271648" y="54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430674" y="536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3104052" y="55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809789" y="5044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3674199" y="51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3208189" y="548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3814950" y="503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3770937" y="5082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3036087" y="558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3249914" y="545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3065528" y="5618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3984905" y="4843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3825518" y="4856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3246931" y="5421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3209706" y="553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773829" y="5105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3811274" y="5076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3005354" y="567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861215" y="578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32134" y="570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047561" y="5593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755342" y="505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3875054" y="480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3797074" y="5040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3450589" y="5140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3922475" y="479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3374897" y="53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2933256" y="5635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3637700" y="515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776388" y="5067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3302991" y="5407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3265200" y="5504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3627145" y="5118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3050634" y="5667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3196746" y="553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3817875" y="503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773206" y="503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3980900" y="477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888779" y="577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973303" y="562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2850975" y="572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3822336" y="496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3055250" y="561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3973598" y="477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978920" y="478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3157053" y="5465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843279" y="5016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3857743" y="5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3363236" y="542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3308095" y="5478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699725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3304856" y="538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3771785" y="5075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2821618" y="580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3804518" y="506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3585130" y="509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3968597" y="4781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2973695" y="56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3205894" y="549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47201" y="540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3838850" y="4991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3724185" y="5131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77006" y="568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3765486" y="5057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3764830" y="5090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3829112" y="500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2756449" y="585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3055552" y="557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3093555" y="566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3696531" y="4955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3859562" y="503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3296994" y="537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406787" y="532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434210" y="537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796765" y="504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3794740" y="504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2970089" y="578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3437449" y="528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924719" y="57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84993" y="55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3838355" y="5038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837944" y="503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3258187" y="545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3175006" y="5521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3010156" y="5670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3851430" y="503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3747320" y="5101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3059749" y="5649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3114517" y="56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3870303" y="4879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3393757" y="524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3296210" y="542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3101462" y="560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105016" y="559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3008054" y="565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3171060" y="552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3153273" y="5540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120483" y="5579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815638" y="5001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138629" y="550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3498768" y="524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3296043" y="536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3566360" y="51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3768121" y="505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3632815" y="5131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3996656" y="4789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647260" y="5946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097476" y="560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3579789" y="5263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3180155" y="5441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3347198" y="5335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3410143" y="526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3013852" y="564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3802551" y="505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733171" y="507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3221791" y="546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40088" y="51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3135782" y="55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558968" y="517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3978997" y="4902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2907337" y="5781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3128254" y="553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4001200" y="477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3224246" y="540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2956943" y="563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3318085" y="5305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3062815" y="5548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3302432" y="53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075350" y="552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3832834" y="504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3781003" y="507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4008439" y="4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2866679" y="5758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3776028" y="5003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3793268" y="503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799291" y="504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3249676" y="546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21598" y="543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3103538" y="5528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3087763" y="552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3506456" y="518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3249110" y="536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3996264" y="4912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3025789" y="569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286992" y="548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3760002" y="5065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3769934" y="5038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3907587" y="481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3483289" y="525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3195544" y="5523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3641975" y="510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50271" y="543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3093208" y="5493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3228688" y="541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3524911" y="523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3744453" y="509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3789276" y="505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3998179" y="485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21386" y="577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748265" y="503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3116111" y="5517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3792741" y="499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920778" y="481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720656" y="518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3885063" y="494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936078" y="5780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3430938" y="527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2753119" y="583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265811" y="5390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3855615" y="5029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3340101" y="5406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271345" y="5487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3865733" y="500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3794496" y="50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4016319" y="48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3335807" y="545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3648564" y="509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249683" y="5502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3744491" y="5083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3793622" y="506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3685725" y="5102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846847" y="4857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3739407" y="502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3084234" y="5562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3767003" y="498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3093741" y="552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4024573" y="475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3708275" y="49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3091511" y="5594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3716529" y="5136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3714170" y="512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3706552" y="5139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779435" y="506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3700908" y="51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3440336" y="517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737459" y="5111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3718020" y="5101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3760575" y="5042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3073390" y="56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3194882" y="5504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3411544" y="541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3727649" y="503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748438" y="50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755940" y="50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3741007" y="511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2980156" y="5699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3282395" y="539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3402628" y="524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3233169" y="545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2939292" y="568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977475" y="5709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513392" y="541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3724390" y="510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3755149" y="508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3148297" y="554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3154995" y="5573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3779724" y="511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3658778" y="5130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3767189" y="508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3831863" y="503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3758858" y="5033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896454" y="5802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2828515" y="584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59836" y="5465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3224503" y="540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3701641" y="507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3785651" y="504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3659209" y="5090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3104020" y="551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3756158" y="510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3424047" y="534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891762" y="574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872476" y="513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63584" y="562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2774043" y="589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2881387" y="583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386281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3955631" y="482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977718" y="481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3753266" y="508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3734939" y="512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3778509" y="50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3768790" y="5064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3475794" y="529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337427" y="542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232976" y="538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3496460" y="516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971593" y="5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3810470" y="4962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3081804" y="5569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3519389" y="5117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3827518" y="48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075254" y="560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3443164" y="53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543881" y="5212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660366" y="513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3679342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3048346" y="5635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3756133" y="50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3734213" y="491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3779056" y="503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3782533" y="50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2877780" y="5766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3567427" y="514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3749055" y="500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419418" y="526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2926358" y="573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3698935" y="51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651997" y="588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3752096" y="5038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3731963" y="510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3921414" y="48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3537427" y="5232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2859248" y="5761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3005348" y="5692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3441114" y="522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3724320" y="502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3578002" y="5040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3913089" y="493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3795042" y="503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3761584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3961333" y="479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489569" y="507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3041345" y="5661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779094" y="504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3791006" y="506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3904958" y="49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3771194" y="507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3765383" y="5079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3485629" y="513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3874623" y="483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3243049" y="5498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3790163" y="510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3339613" y="543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3792516" y="5084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2866493" y="580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2909426" y="5833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3114697" y="563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2854195" y="5807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3737472" y="507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3780849" y="503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3095824" y="550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2990968" y="559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3743829" y="5084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3376330" y="539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3027364" y="571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807327" y="50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3826348" y="503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3615568" y="52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778112" y="5898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743206" y="513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3029993" y="5731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958975" y="568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3717866" y="5115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3759456" y="504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3053906" y="556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3087628" y="56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3250203" y="53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365434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3921594" y="4889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3796000" y="5080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3753889" y="50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3778593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3489466" y="5126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3984667" y="4859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2865136" y="57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3454941" y="5215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3956010" y="48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3383941" y="533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3206112" y="5434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3241969" y="547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3245440" y="554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70304" y="537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2761835" y="587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3308102" y="5381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3195037" y="559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3797151" y="511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3748001" y="5109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3779988" y="508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3775077" y="504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4003540" y="4754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782476" y="5907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3679734" y="510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3615291" y="516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3751215" y="506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3823326" y="506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3877612" y="490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4024657" y="475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3678917" y="510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993359" y="56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3890109" y="49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2799691" y="5752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3182277" y="5438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3663541" y="5131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3450492" y="522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668569" y="587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3638581" y="503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887628" y="5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781287" y="579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3749576" y="50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3845510" y="500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2699617" y="588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3000231" y="5623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763134" y="5837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3736372" y="4995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2913412" y="5670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3807847" y="4977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791430" y="506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3722758" y="5087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3841377" y="4937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3863978" y="4965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3828527" y="5022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3883134" y="4970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3820369" y="4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3964598" y="49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3307247" y="536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3817843" y="503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3861850" y="4961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834325" y="492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4006163" y="48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3804730" y="501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721768" y="4994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3590144" y="515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3563995" y="520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3737857" y="513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3822902" y="50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3239423" y="550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3344517" y="53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3723574" y="509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3803245" y="508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415664" y="5287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3827935" y="498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3268697" y="540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3796322" y="5066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3778291" y="5084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3052235" y="561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3727174" y="511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3876301" y="502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979403" y="570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3203515" y="555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3960729" y="4870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3499083" y="527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3228167" y="5464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3754493" y="5021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3772287" y="5094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3838870" y="5044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2972133" y="5566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3088483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059492" y="5542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3524686" y="522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3560723" y="5202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3723767" y="512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3771342" y="50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3519441" y="523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3482357" y="525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3770339" y="503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3758775" y="508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3534084" y="5103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3670889" y="5016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3308070" y="547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3760684" y="512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3693329" y="5112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3717120" y="5124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3735569" y="508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3558068" y="51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3272978" y="545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3272914" y="538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2912525" y="5739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3178265" y="544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3585767" y="5215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3725567" y="510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3698986" y="5109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3199151" y="553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3880061" y="504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3552102" y="5069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845980" y="5879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3722095" y="496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3785304" y="507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3701429" y="510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760626" y="50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3541091" y="5088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3936726" y="4797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3978850" y="48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3758646" y="503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3821886" y="4999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3778689" y="5111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3795994" y="507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4023648" y="480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3065927" y="568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3846442" y="495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2771381" y="5885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919525" y="5781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3226663" y="551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3528646" y="5327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3755786" y="5061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3746240" y="506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3781485" y="5058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3822471" y="5014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3857672" y="4934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3221759" y="5476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4002390" y="492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3972518" y="4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3202288" y="5521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3004409" y="5623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3952012" y="498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3244122" y="5419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3329366" y="53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860116" y="5786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541078" y="51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3791410" y="5060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3342531" y="536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899630" y="5804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838221" y="5779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3044874" y="559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435598" y="5350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3798077" y="495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3651443" y="508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3413067" y="534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2893305" y="5735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3791288" y="504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957419" y="5774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922167" y="575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2800424" y="5883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2759637" y="586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3215806" y="5487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998682" y="5659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3387695" y="519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3901731" y="4827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668748" y="513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3757270" y="507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3850653" y="5035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724962" y="493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4013498" y="494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4016956" y="476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3490071" y="5125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3716407" y="50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3467848" y="513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731828" y="51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3478256" y="511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3323722" y="5307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3743231" y="4843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3232764" y="541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3353273" y="53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3874418" y="482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3562927" y="511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3518856" y="51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953177" y="569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4018415" y="480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3081734" y="55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872355" y="5738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3170674" y="543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2761167" y="581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3523561" y="5142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3714787" y="510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698819" y="5153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3671628" y="517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2894449" y="576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722179" y="515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3963981" y="4796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085713" y="554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3149647" y="5604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954372" y="562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3719454" y="51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762021" y="506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762414" y="572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2805406" y="582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905698" y="5672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978393" y="4797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2870163" y="5719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911548" y="568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2788615" y="585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3786692" y="4975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2802950" y="5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657788" y="5048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3015787" y="560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3698986" y="5077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3732644" y="516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3697977" y="5196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838265" y="494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3762863" y="5062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3570918" y="51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3158049" y="544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3020171" y="565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2882762" y="566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2939215" y="572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3295091" y="524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3947217" y="4806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3628038" y="518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3806812" y="5133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3522706" y="512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3054722" y="5573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3773997" y="5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695419" y="5125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3026400" y="564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3763229" y="485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3172506" y="546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2950239" y="571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3178690" y="5429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3772473" y="5101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3867944" y="5077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3382392" y="5282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041339" y="561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98215" y="558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3234345" y="536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3566045" y="516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2975778" y="564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3849444" y="501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3591430" y="5045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621520" y="513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566" y="562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3813890" y="5062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3811267" y="508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992394" y="484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3715352" y="513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3548239" y="5188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3417053" y="529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3787014" y="508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682999" y="5120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3296004" y="5155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17146" y="5433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691941" y="498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070606" y="554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3119467" y="548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026014" y="559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3758550" y="515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744504" y="5116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2790512" y="584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3684324" y="5094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3799664" y="4944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3684504" y="5125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3718830" y="507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766450" y="503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3741759" y="509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3796527" y="5038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3713977" y="497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3901737" y="4874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3110693" y="5614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3817072" y="488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3549833" y="5107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840869" y="5077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3897456" y="50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3881913" y="502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099925" y="565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3730786" y="507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3780463" y="502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3345482" y="53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3008562" y="564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3159283" y="5495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938925" y="5717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3410914" y="536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3196746" y="54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2980908" y="570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3745173" y="511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3743006" y="51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3494917" y="522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202423" y="5469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993880" y="5729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3167871" y="546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193198" y="545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3924564" y="486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3809146" y="496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3753857" y="5029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3705427" y="508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3288322" y="544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06846" y="580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78593" y="549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828784" y="50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3801059" y="5060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3758357" y="5055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3944697" y="4957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738153" y="5041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2805618" y="5834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48715" y="551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2938880" y="5708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800738" y="506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3642476" y="510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2854671" y="573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3713237" y="50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3735248" y="509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4024342" y="480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3963390" y="481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3111682" y="545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3843504" y="503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3506398" y="5188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3956891" y="4816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52579" y="544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3121428" y="548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3560022" y="5146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3263574" y="5345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2891087" y="569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3494699" y="53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3564772" y="518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3747802" y="5080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3835977" y="495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4023255" y="480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3717165" y="500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3781826" y="505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3748914" y="5091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485770" y="518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3733962" y="5147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3799851" y="503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3047626" y="5629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3375038" y="538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2860167" y="579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3497591" y="520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3175276" y="5471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3914555" y="494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3591777" y="5186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01105" y="571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3379795" y="5264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3275067" y="5341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889994" y="572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3376356" y="535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2890650" y="578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3025371" y="572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3458547" y="5333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3635990" y="5177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662513" y="5142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3874610" y="4910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3736649" y="499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3939259" y="4816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4004485" y="488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856387" y="580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3337761" y="5413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3272946" y="5469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809963" y="5783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3019670" y="566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866300" y="583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3247587" y="5468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3636177" y="518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3698748" y="513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3705929" y="498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3840412" y="487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3992998" y="479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3603830" y="5032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2743309" y="5819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3487409" y="5292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3083013" y="5700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919975" y="5743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3322758" y="53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2829306" y="5737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3938307" y="477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3627138" y="5161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3627081" y="5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3568115" y="517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3705556" y="511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3650756" y="516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708706" y="51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3526891" y="514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3940827" y="483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3535048" y="5184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3612862" y="5162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3649997" y="518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3658187" y="5172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3847689" y="506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660867" y="515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3660841" y="5165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3639140" y="510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2788435" y="587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3121659" y="547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3616384" y="5171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3662378" y="5128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2908874" y="569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3525130" y="5302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3580740" y="5220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3579789" y="521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3653661" y="5117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3623294" y="5200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2991713" y="5677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3641306" y="519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3058991" y="5641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3735736" y="5087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3579075" y="517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3211673" y="5483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3679882" y="514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3643723" y="515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596682" y="506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4000840" y="4746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3843762" y="4997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789708" y="5788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3632737" y="5149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3540127" y="520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562535" y="519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3578586" y="5208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4000275" y="477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4022008" y="478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3418801" y="515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3638574" y="5153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3584455" y="5182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3605797" y="5084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3673826" y="4986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4021700" y="4856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3608638" y="5145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3618595" y="511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3198334" y="5479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3123015" y="5476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752147" y="4951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3276944" y="5491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3605469" y="519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618467" y="521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3959957" y="4821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3016976" y="565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3048301" y="568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3009744" y="5659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3509715" y="5253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5717" y="560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3140969" y="555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3662763" y="5154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3639346" y="5174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3769799" y="498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3659626" y="518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3657602" y="514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3648525" y="516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3648049" y="515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3001613" y="5655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3567144" y="5074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3586242" y="5047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3922481" y="477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3615934" y="515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3241538" y="54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3674315" y="515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3654400" y="5147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743276" y="503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942673" y="5767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3628752" y="513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2861041" y="582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2883495" y="5766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626888" y="517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3653263" y="5138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3652993" y="512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2944923" y="567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646989" y="517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3611595" y="5171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3589701" y="5092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3212688" y="549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2852839" y="5832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3009204" y="5682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3213492" y="5417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3049895" y="561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968810" y="565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649663" y="51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632326" y="51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3297624" y="536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3924223" y="491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3566296" y="520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3646352" y="5132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2931385" y="570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3329816" y="532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3453642" y="545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3013280" y="567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3980283" y="480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908378" y="4740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636144" y="5100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3597299" y="517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3448281" y="514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3913681" y="4775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3627029" y="5124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4015837" y="475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3528055" y="5046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3615908" y="517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598572" y="5171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45109" y="575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3671911" y="508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3090090" y="56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3601458" y="5205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3565788" y="524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3725760" y="5104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3664081" y="506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3117571" y="550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609750" y="51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593744" y="520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3529372" y="526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3186995" y="547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3604486" y="518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3630873" y="516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3840862" y="510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2902073" y="5754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2763873" y="5845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3677233" y="5114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3027551" y="5680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936540" y="5667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360324" y="53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3227036" y="557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093709" y="5656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142248" y="55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138546" y="5632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3897456" y="492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2918477" y="5802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3298839" y="548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06421" y="5647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3944812" y="4740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3975835" y="479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3563982" y="520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3730414" y="51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952437" y="5706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2988956" y="5713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3872778" y="4887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3156095" y="558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3151061" y="565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3357894" y="5350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3881836" y="492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2913843" y="5809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3038607" y="5707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126609" y="55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3604685" y="5241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3146851" y="550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183755" y="552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3215793" y="5519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3350341" y="5370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3131700" y="5595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3842296" y="4946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3781466" y="511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3939933" y="496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3464731" y="529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3282190" y="548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231189" y="554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3808265" y="508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3898208" y="485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3443158" y="5400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3203766" y="5530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3224574" y="54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3739169" y="5108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3020171" y="567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3059486" y="5706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019091" y="5635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601220" y="528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3949222" y="484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3812244" y="503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3154475" y="55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3479091" y="5236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3303962" y="550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003811" y="565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928678" y="490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3838548" y="495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3054890" y="5622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403695" y="533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3662950" y="5123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3301005" y="5391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3438626" y="52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3398662" y="528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2920650" y="580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4003193" y="4791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2919866" y="5764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303473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19759" y="5554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3638568" y="5226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2934863" y="572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3594477" y="5246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2986204" y="572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3556981" y="5139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3148786" y="5511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3570757" y="516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3130067" y="5576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3514498" y="5223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062745" y="5530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3755644" y="507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3804093" y="5065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3995376" y="4821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2949577" y="5720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2733185" y="5891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3264152" y="548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2877864" y="583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137042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2939292" y="573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3450730" y="528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020582" y="56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3124841" y="56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3959269" y="482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3704585" y="5111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3143701" y="5622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3872862" y="50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3188332" y="554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3403586" y="5285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3214610" y="543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692603" y="516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857622" y="583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3234448" y="550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3029659" y="5683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3040574" y="5679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8843" y="581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3089370" y="565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3355715" y="5471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988165" y="5644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51595" y="5502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3462622" y="52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221829" y="5509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32973" y="5682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3379326" y="5333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256111" y="5433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3660301" y="5167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3136418" y="5681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3770840" y="5034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3665110" y="51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3851906" y="508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3021154" y="572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3232963" y="541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3084819" y="564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515725" y="525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928755" y="494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678905" y="514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3393256" y="5387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3077092" y="5630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3543932" y="5161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3136039" y="55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3168887" y="549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3963679" y="495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3469558" y="530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3542647" y="528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3059100" y="569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2994503" y="5687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3297624" y="5418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3290643" y="53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3218532" y="5454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922296" y="5781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3243846" y="546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3692995" y="513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539837" y="5183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2880988" y="583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3415806" y="5308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3492886" y="53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338141" y="538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3638664" y="509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3661459" y="5056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3613633" y="515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3143168" y="551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321877" y="5395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2978497" y="5728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3213852" y="540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3981755" y="48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3668272" y="507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3935080" y="495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451315" y="5303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3437694" y="5208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884793" y="481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3108295" y="560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490887" y="531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3053855" y="5702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3436138" y="52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3459440" y="524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4009319" y="474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3644282" y="517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3999555" y="4800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3807153" y="497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3588730" y="5233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3579731" y="5248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3281534" y="536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38871" y="5714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3661086" y="506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3586281" y="509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2929000" y="5795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4005700" y="48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3995171" y="4802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3783221" y="5046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3951382" y="481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3990324" y="4839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3847606" y="4925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018198" y="5694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3156024" y="5581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3099925" y="566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3838220" y="499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3926042" y="4864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3926781" y="4892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741149" y="502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3226181" y="556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3599703" y="519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3173541" y="554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3157837" y="562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3094853" y="566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3528550" y="5147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916664" y="58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3543945" y="52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840862" y="510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2902073" y="5754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763873" y="5845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3677233" y="5114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223803" y="5586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3005238" y="5713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3027551" y="5680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2936540" y="5667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3360324" y="53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3227036" y="557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3093709" y="5656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3142248" y="5563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3138546" y="5632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3897456" y="492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918477" y="5802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3298839" y="5481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3006421" y="5647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3944812" y="4740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3975835" y="4795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3563982" y="520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3730414" y="51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952437" y="5706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2988956" y="5713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3872778" y="4887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3156095" y="558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3151061" y="5651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3357894" y="5350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3881836" y="492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2913843" y="5809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3038607" y="57076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3126609" y="55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3604685" y="5241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3146851" y="5508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3183755" y="552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3215793" y="5519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3350341" y="5370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3131700" y="5595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3842296" y="49462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3781466" y="511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939933" y="496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464731" y="529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3282190" y="5482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3231189" y="5548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3808265" y="508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3898208" y="485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3443158" y="5400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3203766" y="5530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3224574" y="5474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3739169" y="5108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3020171" y="567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3059486" y="5706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3019091" y="5635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3601220" y="528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3949222" y="484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3812244" y="503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3154475" y="55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3479091" y="52361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3303962" y="550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3003811" y="5654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3928678" y="490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3838548" y="4957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3054890" y="5622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3403695" y="533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3662950" y="5123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3301005" y="5391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3438626" y="52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3398662" y="5280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2920650" y="580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4003193" y="4791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2919866" y="5764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303473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219759" y="5554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3638568" y="5226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2934863" y="572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3594477" y="5246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2986204" y="5729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3556981" y="5139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3148786" y="5511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570757" y="5166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3130067" y="5576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3514498" y="5223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3062745" y="5530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3755644" y="5077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3804093" y="5065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3995376" y="4821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2949577" y="5720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2733185" y="5891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3264152" y="548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2877864" y="583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3137042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2939292" y="573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3450730" y="528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3020582" y="56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3124841" y="5604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3959269" y="482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3704585" y="5111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3143701" y="5622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3872862" y="5060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3188332" y="554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403586" y="5285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3214610" y="5437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3692603" y="5160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2857622" y="5836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234448" y="550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3029659" y="56837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3040574" y="5679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2888843" y="581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3089370" y="565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355715" y="5471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2988165" y="5644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151595" y="5502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3462622" y="52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3221829" y="5509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2932973" y="5682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379326" y="5333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3256111" y="5433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3660301" y="5167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3136418" y="5681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3770840" y="5034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3665110" y="51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3851906" y="5083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3021154" y="572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3232963" y="5419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3084819" y="5645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3515725" y="525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3928755" y="494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3678905" y="514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393256" y="5387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077092" y="5630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43932" y="5161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3136039" y="55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3168887" y="549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3963679" y="4952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3469558" y="5307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3542647" y="528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3059100" y="569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2994503" y="5687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297624" y="5418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3290643" y="5359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3218532" y="5454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2922296" y="5781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3243846" y="546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3692995" y="513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3539837" y="5183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2880988" y="583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3415806" y="5308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3492886" y="5312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3338141" y="538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3638664" y="5092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3661459" y="5056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3613633" y="5150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3143168" y="5513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321877" y="5395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2978497" y="5728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3213852" y="5408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3981755" y="48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3668272" y="5073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3935080" y="4956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3451315" y="5303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3437694" y="5208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3884793" y="481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108295" y="560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3490887" y="531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3053855" y="5702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3436138" y="529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3459440" y="524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4009319" y="4740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3644282" y="5176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3999555" y="4800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3807153" y="497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3588730" y="52331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579731" y="5248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281534" y="536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3038871" y="5714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661086" y="506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3586281" y="509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2929000" y="5795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005700" y="48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3995171" y="4802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783221" y="5046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3951382" y="481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3990324" y="4839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3847606" y="4925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3018198" y="5694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3156024" y="5581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3099925" y="5660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3838220" y="4993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3926042" y="4864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3926781" y="4892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3741149" y="502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3226181" y="556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3599703" y="519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173541" y="554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3157837" y="562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3094853" y="5663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528550" y="5147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2916664" y="58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3543945" y="5266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3386313" y="5409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3411775" y="5283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3130748" y="5569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3640702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3509908" y="520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506951" y="522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3125329" y="5609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3762227" y="5064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3481052" y="5257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3327476" y="5366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3613671" y="512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3353221" y="53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3728729" y="5070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400732" y="531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3490424" y="5316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2892192" y="571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3615279" y="517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3506270" y="5159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3380772" y="534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3075235" y="5585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3135055" y="5567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3012457" y="567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3828861" y="4986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3384938" y="5311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252022" y="549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3129386" y="555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3353260" y="5350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3366598" y="5343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3366881" y="534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2912030" y="579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563050" y="5135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2770533" y="587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2941252" y="572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3174415" y="556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3248429" y="5441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3100825" y="553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3718406" y="508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3228071" y="5506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3991070" y="4808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3679220" y="5090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2823038" y="5849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3160691" y="5533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2845845" y="5858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3582604" y="518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32175" y="5062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3898182" y="491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3992831" y="488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3128344" y="5579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3928877" y="482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2892880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3007739" y="566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2957708" y="576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2918445" y="5809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3509027" y="5242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2919036" y="5822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2888972" y="579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2953151" y="5765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3856599" y="5000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3508764" y="5209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272895" y="5524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3784301" y="50542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3540551" y="5145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3504540" y="5127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3995672" y="5010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954056" y="49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3636697" y="507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3287724" y="542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3348413" y="509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3099456" y="557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3740094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3836562" y="4943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3977082" y="4855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3092173" y="5508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2792189" y="5780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3888431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3566945" y="5196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2830932" y="5775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3396476" y="5298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3067688" y="55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3946105" y="4787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2874367" y="5723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3045369" y="562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3467373" y="5199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3064191" y="562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3438761" y="531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3805475" y="5028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145945" y="5552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3153626" y="55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3840670" y="5037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2942975" y="5718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3061331" y="563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387972" y="5276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2988718" y="5724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3886483" y="4985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3342229" y="5330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3068652" y="5655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3230231" y="549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2860585" y="5718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2895529" y="5658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2864725" y="5859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40647" y="5060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3972961" y="4872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3475884" y="52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3293491" y="553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3730298" y="5098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2936643" y="576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2805174" y="588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3068832" y="5607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3941541" y="4967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3276758" y="549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3688483" y="507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2824195" y="5802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2962260" y="5717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2937440" y="567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3006929" y="5661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026246" y="5684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3496614" y="5284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2829267" y="5807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3567530" y="5208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026008" y="572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2898878" y="5819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447053" y="54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3852388" y="5010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3445369" y="5316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3073461" y="5547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007397" y="476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3703672" y="5134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2880654" y="5831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3883031" y="4951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3093234" y="5559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2959708" y="5674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3128627" y="5580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317641" y="5440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2969176" y="5708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17621" y="5032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3830243" y="497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2998277" y="5751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3500349" y="52695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3350393" y="5309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3522070" y="524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3174325" y="5551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3846262" y="4918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3118201" y="5648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3303776" y="550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575122" y="5196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3977705" y="4979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2863793" y="5779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3324866" y="5357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313977" y="5327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3079966" y="5673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3471917" y="534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3656650" y="509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3487981" y="5298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2983010" y="5706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3829800" y="4998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3115803" y="5663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3462044" y="5254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3301918" y="5449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3563943" y="513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2981287" y="571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3412958" y="5279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3649881" y="506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319415" y="5452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3309593" y="540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2898498" y="577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2847202" y="5847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3267881" y="5514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700510" y="5095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3558582" y="5156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3359180" y="527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3297238" y="54536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3243679" y="5493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147590" y="5506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3528016" y="5207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3255982" y="5482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3206080" y="553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3005521" y="5736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3133435" y="5631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509201" y="5290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283553" y="5469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3324616" y="5417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3244958" y="5473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082724" y="5516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3069874" y="558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3737170" y="51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3018467" y="5679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3225165" y="547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3698999" y="50348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3229504" y="5510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3689286" y="507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3168135" y="5450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472875" y="541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3402718" y="540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89405" y="496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381441" y="5403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3392362" y="5350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3120438" y="552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3801959" y="5029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3141843" y="5609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430096" y="535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3506893" y="5364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3070298" y="5672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3307735" y="5371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3165673" y="5542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292558" y="5473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3194394" y="55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rc4892"/>
            <p:cNvSpPr/>
            <p:nvPr/>
          </p:nvSpPr>
          <p:spPr>
            <a:xfrm>
              <a:off x="4210831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4549420" y="244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4542818" y="234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5012531" y="18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5655927" y="1361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4822585" y="20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906498" y="193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437491" y="1497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5455715" y="148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4509012" y="2322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74975" y="220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854713" y="195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5309551" y="15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5322466" y="165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4731948" y="20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173788" y="1695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5065454" y="17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4722241" y="2100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4846659" y="19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5561645" y="14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4915877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4876922" y="194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4748520" y="20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4752492" y="208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847642" y="1989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5153430" y="165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4942284" y="187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5637935" y="1356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5521533" y="145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442589" y="14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4314573" y="246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5225066" y="177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5088261" y="181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5220579" y="17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366660" y="244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5457695" y="155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4992064" y="1964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854565" y="206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018439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312497" y="247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5310953" y="169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4495243" y="235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5606842" y="145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5591678" y="13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4421808" y="237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4344040" y="246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5632034" y="1398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4644833" y="223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5652675" y="138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20611" y="1462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5576899" y="14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606643" y="231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5369623" y="15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4853415" y="18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5565309" y="14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5598806" y="1402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5418239" y="152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5575626" y="140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4534622" y="22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4421043" y="243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236753" y="24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5612119" y="138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5577272" y="14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5627103" y="144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5558759" y="145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466965" y="157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5513408" y="15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940953" y="198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296021" y="24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5540368" y="1456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5435653" y="154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389640" y="161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585359" y="140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609451" y="149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542817" y="148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4939539" y="148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5487657" y="143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5093995" y="17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5515099" y="142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5467659" y="14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652559" y="1429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5526181" y="139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5594615" y="14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515099" y="1460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521811" y="242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369431" y="25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4663668" y="2279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4462839" y="236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620007" y="141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5597199" y="145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712875" y="217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946360" y="20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296118" y="250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486570" y="154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694703" y="21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912265" y="1936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4551824" y="22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402901" y="15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5320974" y="168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455735" y="153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5506941" y="144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5519663" y="136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5089303" y="178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574053" y="231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5488229" y="142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4525411" y="24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5142708" y="1784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5455207" y="145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473014" y="239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5548275" y="13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833603" y="21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705123" y="218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887947" y="1961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4465648" y="238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438539" y="143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4586414" y="226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5368311" y="158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435466" y="156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411477" y="157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483626" y="152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5522665" y="148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654924" y="145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5490235" y="149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5532217" y="149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5470571" y="155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626943" y="1437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4490178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4482554" y="23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5548197" y="146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628589" y="229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550101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669177" y="215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4864625" y="199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9176" y="170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472358" y="15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5657213" y="1370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263886" y="162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5014286" y="181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5562076" y="141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761344" y="203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933510" y="192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4780564" y="201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150268" y="1899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283228" y="1729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627786" y="2236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4566866" y="2268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46829" y="239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4561087" y="239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4641227" y="229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5131690" y="1836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5420367" y="155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5559614" y="14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575087" y="230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4404008" y="239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110632" y="1825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5609574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4618696" y="22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433706" y="23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39556" y="245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4841439" y="208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99443" y="142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5590341" y="143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405692" y="244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4779053" y="215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918223" y="199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5086976" y="19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489786" y="22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4865827" y="2091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5444228" y="1582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5185995" y="1852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5427232" y="169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4577132" y="231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4479597" y="2393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075720" y="174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4738331" y="2240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3630" y="141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590463" y="14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5466855" y="151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4541796" y="232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5656191" y="136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636469" y="139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4792193" y="20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5628286" y="1395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5441638" y="15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64448" y="14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5613880" y="13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583951" y="137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438301" y="15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5085163" y="192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5612428" y="1363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5510220" y="14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4642519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533612" y="1528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4615919" y="22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426057" y="240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877938" y="199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5387094" y="1579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5384671" y="156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5116333" y="176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5626943" y="13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754421" y="216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5625631" y="136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363478" y="24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4620657" y="234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4906183" y="199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5005209" y="191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314938" y="16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874962" y="201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06842" y="146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578763" y="15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5305579" y="167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5458659" y="15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516841" y="143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4483267" y="22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620638" y="223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4937437" y="183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5460838" y="148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4812345" y="200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4877533" y="206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506544" y="228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5437183" y="146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620701" y="142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503933" y="148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478567" y="146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4671774" y="223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604406" y="22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532828" y="145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5294985" y="170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4773679" y="209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4348179" y="247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5319457" y="1632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5264972" y="183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698611" y="208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4353753" y="2460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5438192" y="15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975273" y="189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4625311" y="219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5508767" y="147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641933" y="145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295397" y="1826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520968" y="156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5616966" y="13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5114701" y="181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5586342" y="142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4767251" y="21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5412891" y="152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5649107" y="141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436482" y="152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4441234" y="240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610146" y="144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5507423" y="150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5494863" y="149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575999" y="15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478909" y="245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5381502" y="158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5169109" y="171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5593722" y="14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5587718" y="141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5317702" y="169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5539590" y="153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075881" y="204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44283" y="156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5528051" y="151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4913209" y="200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5633956" y="141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5631674" y="137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5076614" y="141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5534113" y="1440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492427" y="149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4660544" y="2252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5490286" y="15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5467395" y="157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662793" y="228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750397" y="216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5157512" y="17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4446550" y="23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692376" y="2158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4739887" y="22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5607652" y="14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4642075" y="228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446743" y="23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5506061" y="1511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5171024" y="180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5105058" y="182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4583226" y="24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855497" y="1986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648067" y="228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438861" y="15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464934" y="229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407396" y="240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5263950" y="1691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5585057" y="14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540966" y="1478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5481904" y="149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4707630" y="227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877629" y="20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5625355" y="1409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899768" y="199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594951" y="225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12120" y="226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4389660" y="2496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777813" y="208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4439659" y="243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5409612" y="15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4437807" y="240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5492362" y="151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4710703" y="20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424243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4355675" y="249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358310" y="2444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4505496" y="23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4610622" y="232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666194" y="219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4991948" y="190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853235" y="205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520344" y="1513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394500" y="1565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572843" y="143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4861386" y="200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5581405" y="150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5645559" y="136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4503593" y="232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4792064" y="21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4502854" y="243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5626711" y="14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498470" y="232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5101401" y="179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880136" y="201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5267935" y="17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4899145" y="19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971108" y="196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605112" y="14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603184" y="143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413612" y="24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5229797" y="175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526573" y="160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5243785" y="171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499859" y="240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752171" y="209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5581804" y="169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5008822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222855" y="167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5178378" y="1709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5567328" y="145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5228743" y="1843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5384035" y="164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5489270" y="154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5119637" y="1823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5169764" y="176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5197380" y="18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5466444" y="15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458320" y="240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4826789" y="206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5226943" y="176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5453478" y="152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5470095" y="1474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4484110" y="233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65172" y="221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4913242" y="201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5531728" y="156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151213" y="174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4523829" y="231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4866432" y="200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5071291" y="192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4582191" y="238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742066" y="222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918346" y="202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4499145" y="23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453730" y="2424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4582364" y="2294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4664266" y="223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4342748" y="254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559506" y="24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290627" y="173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794912" y="206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64850" y="207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4923739" y="207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5089830" y="1888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577652" y="232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296039" y="173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4515955" y="24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9547" y="222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4498374" y="2382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380957" y="2505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4598049" y="2385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739906" y="2187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4624944" y="227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812692" y="2096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396770" y="244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4672924" y="21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5424146" y="162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5637793" y="1431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5290402" y="1639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4545788" y="227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4778751" y="2127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459861" y="163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5471741" y="153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504217" y="23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858988" y="203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4397246" y="2386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513537" y="150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973441" y="197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582820" y="143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4978790" y="197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4479288" y="23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000305" y="192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624179" y="227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4594738" y="226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4994603" y="1879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4544399" y="217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5398260" y="157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5079680" y="19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484842" y="24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4430087" y="23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628692" y="232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496971" y="1520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4538273" y="228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39963" y="16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5593870" y="153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4637338" y="237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5100604" y="186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5340407" y="168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4949586" y="196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4975273" y="18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5601892" y="145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5579207" y="1489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378218" y="252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574920" y="228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4398486" y="247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4612499" y="221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4488455" y="2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383392" y="16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814794" y="197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5529170" y="1442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4952486" y="196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872474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5454860" y="15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4526433" y="2313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27866" y="210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4544721" y="22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5222687" y="16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713557" y="216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2588" y="1605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4907694" y="1955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5504949" y="145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359872" y="237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556105" y="228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4514315" y="229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556638" y="145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495937" y="23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22357" y="1876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545769" y="23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893520" y="209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5598723" y="143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4452521" y="24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678555" y="2197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392958" y="246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768023" y="2124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620110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699055" y="2295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5640506" y="13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5130585" y="18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4982852" y="21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4936872" y="195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4645412" y="226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4791807" y="219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595702" y="14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5342926" y="1776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577510" y="149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5465441" y="167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493809" y="150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872230" y="2005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929466" y="1939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27236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4754761" y="209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4727249" y="22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5074981" y="18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4798152" y="208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4548314" y="233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5075739" y="187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5026056" y="19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530391" y="155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5420386" y="1513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483408" y="149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4345833" y="252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4714097" y="21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5439870" y="15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575813" y="142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5612331" y="1401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4908973" y="19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4871368" y="207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4764301" y="230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082727" y="181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5526425" y="146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5194449" y="172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4801064" y="200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472512" y="150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4833204" y="208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4716636" y="208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4514296" y="2297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450849" y="1616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216105" y="1718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83264" y="225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4657503" y="220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4976366" y="194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4567714" y="23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611798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4712181" y="220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4600967" y="221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26129" y="137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5642447" y="13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057683" y="180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5322073" y="16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4713030" y="21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4767650" y="221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4504628" y="240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4668077" y="219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914829" y="1991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5562346" y="147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4624867" y="232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4803230" y="212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787069" y="207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030035" y="1936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4971500" y="187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4817128" y="2129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4575769" y="236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350770" y="2448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5618207" y="138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606160" y="145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4897435" y="2002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5420662" y="1553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608667" y="135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74675" y="16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4508665" y="232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339031" y="152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4757892" y="2115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4813026" y="2154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4553649" y="239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5496971" y="1574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5512778" y="154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5524625" y="1521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121874" y="1851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4848446" y="21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642686" y="22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887027" y="197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5495782" y="155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363728" y="170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5545228" y="149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991871" y="187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5555776" y="152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096927" y="1923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4501755" y="227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4610307" y="2299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4663738" y="22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564846" y="14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5552954" y="14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5259257" y="164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017159" y="186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5625310" y="142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15292" y="1963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549129" y="146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5509159" y="146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4999842" y="18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812570" y="20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765349" y="206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608006" y="22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5610210" y="145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656268" y="135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689001" y="22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4406907" y="239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4997708" y="184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4823832" y="204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607787" y="140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588316" y="146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185282" y="176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4963542" y="198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4427342" y="240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030401" y="19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4989145" y="20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4713325" y="2115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4509578" y="239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4393839" y="254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405448" y="238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4580995" y="216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5412049" y="1483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5360848" y="15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511775" y="148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22932" y="165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32130" y="159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245919" y="183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463391" y="239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362584" y="153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887252" y="194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5298887" y="1594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5534518" y="145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845765" y="20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4521798" y="23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5583514" y="14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5080843" y="19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5247565" y="171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5263789" y="179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5142991" y="1897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439961" y="23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4414852" y="257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4469665" y="238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5635196" y="1468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5316725" y="155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5123822" y="171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4816967" y="2050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810436" y="1947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5145305" y="1795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4998878" y="186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520326" y="222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204586" y="170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4553212" y="2253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5187924" y="16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5506549" y="146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5234014" y="1817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491843" y="237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5317008" y="158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876241" y="202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654732" y="136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5408108" y="15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4797528" y="2109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789326" y="20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5396782" y="172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410918" y="240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608578" y="2268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54384" y="135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4470276" y="239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51090" y="165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4449622" y="240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149715" y="17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4493135" y="239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5444736" y="158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470461" y="154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541898" y="150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345658" y="156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4798647" y="210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630684" y="136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094818" y="192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5589402" y="142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4542439" y="24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4896425" y="204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5000517" y="185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124555" y="20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5613990" y="140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4346090" y="252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640944" y="230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506466" y="147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4524684" y="240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5581206" y="1674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29623" y="145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5623568" y="1418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4856378" y="191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4369482" y="2445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335413" y="24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5598247" y="146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744875" y="210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4841844" y="20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5280406" y="157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4484476" y="233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99134" y="140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4894889" y="190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4698110" y="22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394397" y="153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4700283" y="22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5019126" y="1813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826551" y="211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4365670" y="255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945453" y="188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88481" y="240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4404059" y="24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621029" y="150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550640" y="1522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4736717" y="217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4529717" y="233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5010024" y="202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417931" y="24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4901639" y="1961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4989493" y="19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5636958" y="13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5529896" y="146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4641394" y="226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4813444" y="20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737309" y="218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4960013" y="19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4894330" y="210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5654719" y="14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5147009" y="1857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322993" y="181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4972284" y="208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519418" y="144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4634233" y="2267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4680342" y="21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5110484" y="18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4758496" y="222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5261584" y="191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4756208" y="216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4890222" y="209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633184" y="140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4567721" y="2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4749947" y="222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4509443" y="23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114302" y="179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324098" y="1739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4738228" y="214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391344" y="15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717285" y="219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024950" y="191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4605094" y="233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4954298" y="2006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4991652" y="200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477816" y="25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4812101" y="208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540149" y="147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803358" y="199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574887" y="146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4502558" y="232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5247719" y="167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563561" y="150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626788" y="152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5060800" y="20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649840" y="14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536427" y="152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825098" y="20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5515574" y="15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664632" y="2281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5378918" y="173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5533683" y="1512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5412319" y="1609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6533" y="136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741577" y="22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4715389" y="23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210789" y="1698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5626769" y="1405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5476678" y="15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5107135" y="191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761190" y="220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764873" y="22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4619680" y="220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4663436" y="203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5417114" y="154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62234" y="192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444781" y="153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460331" y="165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161652" y="185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786337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5280850" y="161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4335876" y="2442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933105" y="197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5166480" y="175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500501" y="24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4626783" y="2298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5320061" y="175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5054745" y="20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4871561" y="199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4808880" y="206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4883447" y="21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755591" y="209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4791042" y="206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4709616" y="218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4997721" y="183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4644120" y="222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713994" y="218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5631648" y="1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504294" y="245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510703" y="241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4784061" y="211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491334" y="146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4950673" y="1946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5301966" y="165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4770465" y="2053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53652" y="13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5572804" y="14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470058" y="241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4446820" y="238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4526490" y="2269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4638810" y="21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27065" y="207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5294612" y="178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4929415" y="1968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5627450" y="138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512702" y="2369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53555" y="1375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4660910" y="222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5303779" y="1643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130893" y="180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122363" y="179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251344" y="183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4578822" y="222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710291" y="21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455587" y="14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5623356" y="14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4960270" y="19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4549420" y="2445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4542818" y="234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5012531" y="18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5655927" y="1361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4822585" y="205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906498" y="193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437491" y="1497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5455715" y="1487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4509012" y="2322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74975" y="220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854713" y="195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5309551" y="156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5322466" y="165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4731948" y="20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173788" y="1695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5065454" y="17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4722241" y="2100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4846659" y="199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5561645" y="14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4915877" y="193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4876922" y="194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4748520" y="20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4752492" y="208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847642" y="1989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5153430" y="165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4942284" y="187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5637935" y="1356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5521533" y="145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442589" y="1422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4314573" y="2467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5225066" y="1772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5088261" y="1810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5220579" y="1736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366660" y="244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5457695" y="155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4992064" y="1964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854565" y="2067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018439" y="193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312497" y="247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5310953" y="169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4495243" y="2357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5606842" y="145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5591678" y="13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4421808" y="237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4344040" y="2462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5632034" y="1398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4644833" y="2236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5652675" y="138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20611" y="1462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5576899" y="141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606643" y="231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5369623" y="156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4853415" y="188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5565309" y="141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5598806" y="1402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5418239" y="152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5575626" y="140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4534622" y="22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4421043" y="243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236753" y="247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5612119" y="138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5577272" y="14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5627103" y="144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5558759" y="145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466965" y="157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5513408" y="157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940953" y="198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296021" y="24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5540368" y="1456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5435653" y="154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389640" y="161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585359" y="140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609451" y="149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542817" y="148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4939539" y="148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5552678" y="145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4555752" y="246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404251" y="158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38443" y="1616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5342149" y="160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5515922" y="15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4894195" y="20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4527159" y="219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524927" y="154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5487657" y="143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5093995" y="179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5515099" y="1426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5467659" y="14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652559" y="1429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5526181" y="139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5594615" y="14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515099" y="1460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521811" y="2425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369431" y="25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4663668" y="2279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4462839" y="2364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620007" y="1411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5597199" y="145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712875" y="217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946360" y="20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296118" y="2501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486570" y="154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694703" y="21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912265" y="1936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4551824" y="22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402901" y="15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5320974" y="1681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455735" y="1530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5506941" y="144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5519663" y="136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5089303" y="1787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574053" y="231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5488229" y="142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4525411" y="24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5142708" y="1784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5455207" y="145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473014" y="2390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5548275" y="139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833603" y="21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705123" y="2187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887947" y="1961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4465648" y="2381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438539" y="143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4586414" y="226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5368311" y="1581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435466" y="156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411477" y="1577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483626" y="152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5522665" y="148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654924" y="145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5490235" y="149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5532217" y="1498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5470571" y="155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626943" y="1437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4490178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4482554" y="2354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5548197" y="146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628589" y="229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550101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669177" y="215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4864625" y="199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9176" y="170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472358" y="15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5657213" y="1370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263886" y="162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5014286" y="1811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5562076" y="141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761344" y="203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933510" y="192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4780564" y="2017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150268" y="1899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283228" y="1729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627786" y="2236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4566866" y="2268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46829" y="2394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4561087" y="2395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4641227" y="229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5131690" y="1836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5420367" y="1551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5559614" y="14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575087" y="230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4404008" y="239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110632" y="1825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5609574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4618696" y="22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433706" y="237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39556" y="245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4841439" y="2086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99443" y="142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5590341" y="143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405692" y="244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4779053" y="215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918223" y="199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5086976" y="19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489786" y="224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4865827" y="2091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5444228" y="1582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5185995" y="1852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5427232" y="169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4577132" y="231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4479597" y="2393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075720" y="174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4738331" y="2240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3630" y="1411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590463" y="14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5466855" y="151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4541796" y="232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5656191" y="136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636469" y="139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4792193" y="2068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5628286" y="1395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5441638" y="153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64448" y="148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5613880" y="1396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583951" y="1378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438301" y="15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5085163" y="192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5612428" y="1363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5510220" y="14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4642519" y="223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533612" y="1528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4615919" y="22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426057" y="240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877938" y="199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5387094" y="1579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5384671" y="156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5116333" y="176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5626943" y="135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754421" y="216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5625631" y="136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363478" y="24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4620657" y="234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4906183" y="1997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5005209" y="191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314938" y="162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874962" y="201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06842" y="1462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578763" y="15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5305579" y="167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5458659" y="153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516841" y="143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4483267" y="22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620638" y="223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4937437" y="183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5460838" y="148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4812345" y="200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4877533" y="206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506544" y="228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5437183" y="146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620701" y="1422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503933" y="148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478567" y="1464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4671774" y="2235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604406" y="22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532828" y="145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5294985" y="170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4773679" y="209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4348179" y="2471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5319457" y="1632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5264972" y="183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698611" y="208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4353753" y="2460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5438192" y="15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975273" y="189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4625311" y="219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5508767" y="1477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641933" y="145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295397" y="1826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520968" y="156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5616966" y="13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5114701" y="181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5586342" y="142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4767251" y="21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5412891" y="152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5649107" y="141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436482" y="152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4441234" y="2406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610146" y="144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5507423" y="150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5494863" y="149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575999" y="15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478909" y="245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5381502" y="158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5169109" y="1716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5593722" y="14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5587718" y="141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5317702" y="169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5539590" y="153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075881" y="204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44283" y="156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5528051" y="151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4913209" y="2009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5633956" y="1410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5631674" y="137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5076614" y="1411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5534113" y="1440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492427" y="1493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4660544" y="2252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5490286" y="15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5467395" y="157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662793" y="228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750397" y="216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5157512" y="1784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4446550" y="23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692376" y="2158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4739887" y="2219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5607652" y="1458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4642075" y="228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446743" y="237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5506061" y="1511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5171024" y="1801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5105058" y="182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4583226" y="2417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855497" y="1986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648067" y="2282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438861" y="156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464934" y="229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407396" y="2405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5263950" y="1691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5585057" y="14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540966" y="1478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5481904" y="149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4707630" y="227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877629" y="204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5625355" y="1409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899768" y="199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594951" y="225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12120" y="2264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4389660" y="2496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777813" y="2089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4439659" y="243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5409612" y="158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4437807" y="240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5492362" y="151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4710703" y="20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424243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4355675" y="2499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358310" y="2444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4505496" y="236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4610622" y="232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666194" y="2194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4991948" y="1901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853235" y="2055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520344" y="1513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394500" y="1565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572843" y="143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4861386" y="200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5581405" y="150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5645559" y="1360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4503593" y="2327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4792064" y="210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4502854" y="243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5626711" y="14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498470" y="232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5101401" y="179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880136" y="2019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5267935" y="1702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4899145" y="1906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971108" y="196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605112" y="1463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603184" y="1434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413612" y="24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5229797" y="1759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526573" y="160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5243785" y="171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499859" y="240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752171" y="2091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5581804" y="169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5008822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222855" y="167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5178378" y="1709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5567328" y="1454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5228743" y="1843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5384035" y="164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5489270" y="154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5119637" y="1823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5169764" y="176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5197380" y="18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5466444" y="15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458320" y="240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4826789" y="2067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5226943" y="176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5453478" y="1521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5470095" y="1474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4484110" y="233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65172" y="221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4913242" y="201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5531728" y="156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151213" y="174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4523829" y="2310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4866432" y="200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5071291" y="192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4582191" y="238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742066" y="222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918346" y="202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4499145" y="23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453730" y="2424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4582364" y="2294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4664266" y="223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4342748" y="254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559506" y="2456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290627" y="173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794912" y="206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64850" y="207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4923739" y="207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5089830" y="1888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577652" y="232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296039" y="173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4515955" y="24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9547" y="222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4498374" y="2382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380957" y="2505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4598049" y="2385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739906" y="2187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4624944" y="2270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812692" y="2096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396770" y="2443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4672924" y="2188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5424146" y="1622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5637793" y="1431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5290402" y="1639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4545788" y="227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4778751" y="2127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459861" y="163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5471741" y="153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504217" y="23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858988" y="203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4397246" y="2386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513537" y="150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973441" y="197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582820" y="143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4978790" y="197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4479288" y="237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000305" y="192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624179" y="227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4594738" y="226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4994603" y="1879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4544399" y="217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5398260" y="157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5079680" y="194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484842" y="24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4430087" y="23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628692" y="232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496971" y="1520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4538273" y="228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39963" y="164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5593870" y="1531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4637338" y="237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5100604" y="186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5340407" y="1689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4949586" y="196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4975273" y="18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5601892" y="145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5579207" y="1489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378218" y="2528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574920" y="228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4398486" y="247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4612499" y="221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4488455" y="2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383392" y="1602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814794" y="197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5529170" y="1442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4952486" y="196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872474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5454860" y="1543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526433" y="2313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4727866" y="210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544721" y="22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5222687" y="16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713557" y="216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5352588" y="1605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4907694" y="1955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5504949" y="145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4359872" y="2378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556105" y="228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4514315" y="229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556638" y="145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4495937" y="233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922357" y="1876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545769" y="2359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893520" y="2095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598723" y="143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4452521" y="245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678555" y="2197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4392958" y="246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4768023" y="2124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4620110" y="2202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4699055" y="2295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5640506" y="13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5130585" y="180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4982852" y="21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4936872" y="1955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4645412" y="226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4791807" y="2195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5595702" y="148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926" y="1776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5577510" y="149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465441" y="1672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5493809" y="150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4872230" y="2005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929466" y="1939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4727236" y="228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754761" y="209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4727249" y="22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5074981" y="181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4798152" y="208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4548314" y="233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5075739" y="187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5026056" y="195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5530391" y="155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5420386" y="1513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483408" y="149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4345833" y="252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4714097" y="21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5439870" y="15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5575813" y="1425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12331" y="1401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908973" y="19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871368" y="207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4764301" y="230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082727" y="181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526425" y="146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194449" y="172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4801064" y="200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472512" y="1508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833204" y="208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4716636" y="208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4514296" y="2297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5450849" y="1616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16105" y="1718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4583264" y="2252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4657503" y="220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976366" y="194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567714" y="23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611798" y="151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712181" y="2209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4600967" y="221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5526129" y="1379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5642447" y="13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5057683" y="180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5322073" y="1678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4713030" y="21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767650" y="221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4504628" y="240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4668077" y="219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4914829" y="1991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5562346" y="147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4624867" y="232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4803230" y="2129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4787069" y="207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030035" y="1936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4971500" y="187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4817128" y="2129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575769" y="2362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350770" y="2448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618207" y="138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5606160" y="145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897435" y="2002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5420662" y="1553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5608667" y="135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5374675" y="16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4508665" y="2320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5339031" y="152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4757892" y="2115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813026" y="2154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553649" y="2395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496971" y="1574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5512778" y="154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5524625" y="1521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5121874" y="1851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848446" y="2111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4642686" y="2223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4887027" y="197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5495782" y="155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363728" y="170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5545228" y="1496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4991871" y="187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555776" y="1521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5096927" y="1923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501755" y="227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4610307" y="2299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663738" y="22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5564846" y="14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5552954" y="14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5259257" y="164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017159" y="186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5625310" y="142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4915292" y="1963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549129" y="146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5509159" y="146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4999842" y="1876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4812570" y="206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4765349" y="206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4608006" y="22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0210" y="145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5656268" y="135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4689001" y="22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406907" y="239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997708" y="1840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823832" y="204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5607787" y="140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5588316" y="146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185282" y="1766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4963542" y="198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4427342" y="2405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030401" y="19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4989145" y="200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713325" y="2115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4509578" y="239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393839" y="254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405448" y="238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4580995" y="216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5412049" y="1483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5360848" y="1514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5511775" y="148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422932" y="165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5632130" y="159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245919" y="183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4463391" y="2395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5362584" y="1536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4887252" y="194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5298887" y="1594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5534518" y="145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845765" y="2069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4521798" y="23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583514" y="147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080843" y="19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247565" y="171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263789" y="179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42991" y="1897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439961" y="2384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4414852" y="257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469665" y="238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5635196" y="1468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5316725" y="1558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5123822" y="171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4816967" y="2050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810436" y="1947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5145305" y="1795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998878" y="1864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4520326" y="222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5204586" y="170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553212" y="2253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187924" y="1661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5506549" y="146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5234014" y="1817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491843" y="2373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5317008" y="158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876241" y="2029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5654732" y="136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5408108" y="15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4797528" y="2109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789326" y="20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5396782" y="172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410918" y="240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608578" y="2268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5654384" y="135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4470276" y="239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5351090" y="165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4449622" y="240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149715" y="178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493135" y="239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5444736" y="1582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470461" y="154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541898" y="150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345658" y="1567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4798647" y="2108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5630684" y="136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5094818" y="1928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5589402" y="142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542439" y="2407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896425" y="204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000517" y="185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5124555" y="20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613990" y="140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346090" y="252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4640944" y="230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5506466" y="1473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4524684" y="240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5581206" y="1674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5629623" y="1453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5623568" y="1418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856378" y="191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369482" y="2445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335413" y="24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5598247" y="146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4744875" y="210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4841844" y="2061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280406" y="157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4484476" y="233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5599134" y="1401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4894889" y="190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4698110" y="22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394397" y="153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4700283" y="223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5019126" y="1813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4826551" y="2115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365670" y="255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4945453" y="188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88481" y="2404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4404059" y="24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5621029" y="150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5550640" y="1522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736717" y="217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4529717" y="2331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5010024" y="202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4417931" y="24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4901639" y="1961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4989493" y="1913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5636958" y="13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5529896" y="146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641394" y="2261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813444" y="2073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737309" y="218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960013" y="19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4894330" y="210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5654719" y="1404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47009" y="1857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5322993" y="181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4972284" y="208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5519418" y="144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4634233" y="2267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4680342" y="21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5110484" y="1839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58496" y="222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5261584" y="1910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4756208" y="216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890222" y="2092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5633184" y="140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567721" y="223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4749947" y="222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509443" y="23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114302" y="1791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5324098" y="1739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4738228" y="214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391344" y="15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4717285" y="219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024950" y="191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605094" y="2335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4954298" y="2006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991652" y="200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477816" y="25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4812101" y="208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5540149" y="1476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4803358" y="199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5574887" y="146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4502558" y="232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5247719" y="167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563561" y="150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5626788" y="1528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5060800" y="204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5649840" y="148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5536427" y="1528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825098" y="2054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15574" y="15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664632" y="2281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5378918" y="173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533683" y="1512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5412319" y="1609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5606533" y="136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741577" y="22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4715389" y="23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5210789" y="1698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626769" y="1405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5476678" y="15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5107135" y="191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761190" y="2203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764873" y="22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619680" y="220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4663436" y="203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5417114" y="154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062234" y="1927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5444781" y="153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5460331" y="165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5161652" y="185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4786337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5280850" y="1618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4335876" y="2442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4933105" y="197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5166480" y="175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500501" y="242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626783" y="2298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5320061" y="175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054745" y="20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871561" y="1994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4808880" y="2064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4883447" y="21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755591" y="2096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791042" y="206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709616" y="2189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4997721" y="1837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4644120" y="222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4713994" y="218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5631648" y="1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504294" y="245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510703" y="2414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4784061" y="2111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5491334" y="1466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4950673" y="1946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5301966" y="1650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770465" y="2053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5653652" y="13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5572804" y="14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4470058" y="241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446820" y="2388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4526490" y="2269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4638810" y="2168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827065" y="207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294612" y="1780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929415" y="1968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5627450" y="1382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4512702" y="2369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5653555" y="1375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4660910" y="222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5303779" y="1643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5130893" y="1805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122363" y="1797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5251344" y="1836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4578822" y="222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710291" y="21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5455587" y="14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5623356" y="14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4960270" y="19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480233" y="2349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040237" y="1970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59940" y="240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590579" y="2266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542625" y="234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4564751" y="231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646601" y="2196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5510972" y="144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9765" y="2276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336981" y="2496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4661193" y="237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4497017" y="236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07707" y="161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590578" y="1414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4910195" y="193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4710086" y="208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841246" y="2053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378346" y="160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5603743" y="148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918590" y="230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5465210" y="162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4361229" y="243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5631314" y="145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5483389" y="147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016298" y="2037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4319703" y="262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5244678" y="1737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343685" y="1688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422817" y="2489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4446698" y="23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638045" y="2233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432220" y="170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4685556" y="2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433718" y="155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375113" y="2450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5440255" y="157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636072" y="2375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5252122" y="1746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45142" y="2251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4547176" y="2394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4530296" y="23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4449507" y="239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4499132" y="23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4993472" y="189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626416" y="225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5069620" y="185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501446" y="2278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5367135" y="171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342824" y="160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627868" y="142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5039594" y="182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019107" y="198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48830" y="1386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847996" y="199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773313" y="2126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499691" y="2454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5552344" y="148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618072" y="13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5364390" y="1627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5619017" y="1434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5463281" y="15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172863" y="177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454944" y="1504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5544083" y="1506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724999" y="2066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5397669" y="1528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288063" y="2501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4429329" y="243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4730816" y="2133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5064529" y="185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5599931" y="14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677231" y="22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546095" y="141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4951817" y="1942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375139" y="244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938851" y="189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561241" y="2436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604759" y="1379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4694703" y="212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572387" y="1442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606707" y="146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5505193" y="1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479218" y="22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598408" y="1423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584889" y="141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584394" y="14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5555648" y="142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211837" y="1680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5535675" y="1410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647244" y="2193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5150673" y="1768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5497357" y="153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641555" y="227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4779407" y="2271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100841" y="209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4761305" y="2090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903811" y="193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627617" y="137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563022" y="223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285349" y="179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5186600" y="179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5007119" y="1961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5622353" y="137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868264" y="2007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660679" y="2290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5001770" y="19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878960" y="1926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4494009" y="2353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649730" y="135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649069" y="218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5626512" y="1415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4404085" y="243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5453774" y="146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411277" y="155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802947" y="1969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556703" y="232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75954" y="15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635757" y="23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5028280" y="192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493822" y="233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4455408" y="239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5601892" y="144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278749" y="255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5341814" y="16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329948" y="173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528438" y="2305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511673" y="1557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5414318" y="169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303053" y="170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4939" y="2228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5614247" y="1356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884508" y="1902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5605710" y="1385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4740677" y="217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747189" y="2324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5172811" y="177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772381" y="2268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4322017" y="2509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506575" y="1477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4535297" y="2209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389942" y="153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5614909" y="143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5380088" y="164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5101311" y="1664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5309166" y="1560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736730" y="199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031713" y="1759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5521328" y="135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809607" y="218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713512" y="21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702687" y="215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5637588" y="141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758310" y="2074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5505836" y="163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5616060" y="149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121052" y="1831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5601159" y="1515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4720698" y="225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33153" y="243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924632" y="2036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31584" y="1897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5379464" y="155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5606925" y="144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5456120" y="158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5229598" y="1861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322896" y="176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4722473" y="219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551720" y="149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4755282" y="2113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703979" y="22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4706878" y="2205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628088" y="221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467364" y="231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978854" y="203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4482760" y="238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4635030" y="214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321772" y="247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664336" y="2160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4812454" y="2073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81971" y="1551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4613759" y="2316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5061990" y="184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640758" y="2233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4601160" y="220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747234" y="220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52801" y="1854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4755751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23552" y="143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4579703" y="2286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4692543" y="2194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633397" y="2234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4586234" y="2374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4449076" y="245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5607832" y="1434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323264" y="248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417430" y="244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5500706" y="153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4595484" y="2374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542651" y="2297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417108" y="1597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5318519" y="163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602033" y="1405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5501863" y="1473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5080522" y="182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4375589" y="2410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4840539" y="203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570607" y="224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754324" y="2101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5592777" y="1484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4788136" y="2112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5312489" y="1657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4999926" y="2035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360592" y="252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523919" y="237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4534931" y="2280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4552120" y="227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5012595" y="189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4899318" y="209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4890042" y="2005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4814595" y="216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599328" y="219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607691" y="224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378217" y="1668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5534679" y="145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522928" y="1461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519419" y="233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485029" y="2409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5270500" y="167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82480" y="2427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5474833" y="1701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5611926" y="136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908112" y="209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586792" y="158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747086" y="215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5595785" y="1460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4855253" y="211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5584902" y="151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4776141" y="22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19528" y="198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686771" y="228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654333" y="138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507135" y="2307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5447082" y="1593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5438051" y="157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502499" y="164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5126554" y="1753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5061173" y="188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4665423" y="223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5188535" y="176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812017" y="2112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750609" y="2209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5515902" y="1382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4723964" y="22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5272994" y="1704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4992745" y="203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5488403" y="1546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4624584" y="2236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5302030" y="166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5527164" y="1583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452" y="2087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5052707" y="182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96953" y="221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5517619" y="1515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4722106" y="214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453775" y="241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637010" y="2273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5548300" y="142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064863" y="190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5511525" y="1523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414325" y="2416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5536916" y="1491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556824" y="160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5621337" y="149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5422167" y="1696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4864606" y="20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4489683" y="243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673991" y="225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4562649" y="229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495339" y="150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4568042" y="239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4391942" y="25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4560868" y="228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5601043" y="145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502680" y="2397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5273129" y="178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525378" y="228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574117" y="233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4814228" y="19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703702" y="214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606618" y="223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5568536" y="1412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673991" y="225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562649" y="2297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5495339" y="1501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568042" y="2397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4391942" y="25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560868" y="228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601043" y="145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4502680" y="2397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273129" y="178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4525378" y="2289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574117" y="233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4814228" y="198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703702" y="214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4606618" y="223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5568536" y="1412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4712014" y="2243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562641" y="1473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46944" y="1886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572600" y="2325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722730" y="216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5504068" y="1491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818060" y="2018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5232111" y="180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5636990" y="139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4521560" y="2359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5069176" y="180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4737952" y="219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4632144" y="229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5546552" y="144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983109" y="1979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5535290" y="151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4410263" y="248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4767406" y="21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4607293" y="220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859901" y="2118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367784" y="160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4524215" y="237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04365" y="2309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469858" y="2412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638154" y="2177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642815" y="226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600086" y="146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628358" y="2233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417443" y="23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4423254" y="242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4748057" y="2140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4653659" y="224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485427" y="22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5599089" y="1399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996030" y="1964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417057" y="2450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530886" y="1433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4829887" y="19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5319740" y="1609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5064792" y="18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609298" y="2194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425329" y="14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4536634" y="2321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489336" y="2345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924047" y="197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993009" y="194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604020" y="1445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4745923" y="210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4317041" y="2405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4639382" y="216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4634959" y="234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5205576" y="1781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511351" y="14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4411066" y="241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4967033" y="20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4352763" y="2470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4849519" y="2125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53967" y="2134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726574" y="2320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682348" y="2339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5271734" y="170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636052" y="2364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5645250" y="1482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4995381" y="206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4490422" y="2482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5629231" y="141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4481783" y="24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396564" y="252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635383" y="1537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742323" y="208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5010931" y="1864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528862" y="230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5429623" y="1468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815540" y="1967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5166897" y="1715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5264451" y="163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4718191" y="214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4781515" y="214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5415051" y="151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5522748" y="144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5539590" y="1486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4550789" y="233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4790155" y="20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5620958" y="135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765895" y="2133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015366" y="191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5098759" y="189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03966" y="2065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5457952" y="153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4913743" y="2039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5635183" y="1451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752152" y="20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5039221" y="1917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301921" y="153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5132160" y="1710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631147" y="1390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699453" y="219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305071" y="170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628107" y="223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919728" y="198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5097865" y="1938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316186" y="240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4700437" y="2225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675920" y="229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699575" y="218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5508323" y="1503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4556741" y="2297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4954690" y="1951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552408" y="14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4871690" y="189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642005" y="223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4780082" y="1983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5597277" y="1397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929685" y="1883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626558" y="227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4942824" y="206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5062420" y="171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5357210" y="151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5394525" y="173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5411464" y="14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5408616" y="1531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5462118" y="1425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5356561" y="1502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887831" y="188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249262" y="1828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5114553" y="1809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4704165" y="22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60480" y="2387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507020" y="2437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4579054" y="226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5192282" y="1763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5598491" y="152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4476364" y="2415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4835210" y="2097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33335" y="1545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5125352" y="1625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284006" y="1667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98540" y="185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5591028" y="138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688712" y="224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811271" y="2127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5100192" y="19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4567393" y="2285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5002085" y="204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471742" y="2477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5615391" y="144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4424360" y="244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5388573" y="161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5266405" y="166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671292" y="2277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5019069" y="197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728804" y="220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501652" y="244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495429" y="139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469999" y="149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062369" y="2124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274640" y="175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5645366" y="1469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4898650" y="1963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4755526" y="214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748340" y="215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16379" y="2163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5378776" y="1626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724575" y="2149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4697486" y="220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459097" y="245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582736" y="154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5580769" y="1471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4968614" y="2062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584595" y="2323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568582" y="2277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5203229" y="16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29228" y="16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549696" y="240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530167" y="241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948436" y="20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4897872" y="20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5397714" y="1750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224372" y="1728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711371" y="2222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681724" y="220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5023343" y="200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349316" y="1726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423678" y="2498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472711" y="1565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347535" y="167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4548738" y="227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725269" y="217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5369423" y="1600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453298" y="1529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5488370" y="152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4381696" y="2504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5250920" y="171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5086944" y="185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669376" y="222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796030" y="2108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5091353" y="195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849506" y="211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449185" y="244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622739" y="14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5259257" y="183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5136955" y="17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574932" y="1491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842892" y="2060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558418" y="1495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4578411" y="2265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466573" y="23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4712625" y="219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773660" y="2247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4692884" y="2212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452451" y="2443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4768890" y="2144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5439799" y="1712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5289772" y="182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4617944" y="2324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5177819" y="1911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527847" y="2371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363215" y="251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5398652" y="16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4666676" y="233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5007626" y="199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410512" y="163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626461" y="2378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5039729" y="206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704049" y="227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5269684" y="172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396706" y="252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765837" y="212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36541" y="22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5617776" y="1509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4686475" y="218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5308992" y="1731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557738" y="2311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5332442" y="165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4887812" y="1990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4778417" y="219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733407" y="2263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693437" y="22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4498168" y="243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48410" y="2236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930636" y="2109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4576900" y="238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4415026" y="246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5658145" y="145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435589" y="160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342425" y="17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4750532" y="2123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4373223" y="248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4940651" y="20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4874737" y="2119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5081139" y="18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5551180" y="16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527127" y="242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715672" y="22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4895834" y="2093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776032" y="2227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18403" y="215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4799919" y="221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442089" y="246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712901" y="2240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5605993" y="1472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526587" y="239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4527474" y="2351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842455" y="2085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4785655" y="210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5394738" y="1716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4743062" y="223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4610513" y="231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4488095" y="2439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358464" y="240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5541159" y="161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445817" y="245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5260312" y="1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5226654" y="178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941333" y="19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5494548" y="1601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686481" y="2177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5014916" y="196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589101" y="2309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4408836" y="2443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4487195" y="233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883228" y="20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699781" y="2244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4471780" y="2453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5466200" y="1636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459580" y="244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4821216" y="2089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4702847" y="2288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522672" y="237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165535" y="178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189107" y="1791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389634" y="157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548358" y="150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482894" y="1681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5408809" y="1570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569938" y="238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408270" y="247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5619087" y="1393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590104" y="22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5047308" y="184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613348" y="23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644859" y="235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4495372" y="2465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571468" y="2314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5271857" y="185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5090081" y="186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5588708" y="1458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4878079" y="2093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5164326" y="180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4348848" y="244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5580486" y="14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4560618" y="23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4608707" y="2393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4948577" y="195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229090" y="172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835319" y="217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617300" y="142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4946192" y="2058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641696" y="230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4261071" y="2612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5655734" y="141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5137868" y="1910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5398993" y="1619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5646420" y="143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5590855" y="1573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4770986" y="2215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560187" y="235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536042" y="1502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5060293" y="19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5305335" y="1670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993015" y="199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4690576" y="2182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4647803" y="2257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806682" y="2054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4964853" y="197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764134" y="216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4643927" y="235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5371770" y="162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4845463" y="217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013232" y="1886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383790" y="1652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4698598" y="2198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439825" y="1767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290820" y="1754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013303" y="1946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5374566" y="1599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962179" y="2046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431141" y="247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5039112" y="1924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239060" y="18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4709706" y="2203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030119" y="1958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4506242" y="240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4692916" y="2265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645322" y="22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4656854" y="233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4757133" y="222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33709" y="2350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734255" y="2211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5457007" y="1637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848137" y="2095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835210" y="2097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533335" y="1545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25352" y="1625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5284006" y="1667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5098540" y="1853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5591028" y="138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5294297" y="172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4688712" y="224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4811271" y="2127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100192" y="19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567393" y="2285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5002085" y="2048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471742" y="2477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5615391" y="1447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424360" y="244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5388573" y="161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266405" y="1666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671292" y="2277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5019069" y="197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4728804" y="220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4501652" y="244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495429" y="139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5469999" y="1497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5062369" y="2124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5274640" y="175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5645366" y="1469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898650" y="1963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755526" y="214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748340" y="215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4716379" y="2163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5378776" y="1626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724575" y="2149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697486" y="2202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459097" y="245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5582736" y="154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5580769" y="1471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968614" y="2062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4584595" y="2323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4568582" y="2277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5203229" y="16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5529228" y="1678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4549696" y="2409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530167" y="241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4948436" y="202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4897872" y="20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397714" y="1750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5224372" y="1728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4711371" y="2222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4681724" y="2204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5023343" y="2006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5349316" y="1726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423678" y="2498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5472711" y="1565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5347535" y="167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548738" y="2279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725269" y="217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369423" y="1600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5453298" y="1529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5488370" y="152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4381696" y="2504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5250920" y="171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086944" y="1853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669376" y="22267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796030" y="2108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091353" y="195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849506" y="2112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49185" y="2445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622739" y="1464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5259257" y="1832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136955" y="1798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5574932" y="1491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842892" y="2060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558418" y="1495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578411" y="2265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4466573" y="23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712625" y="219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773660" y="2247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692884" y="2212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452451" y="2443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4768890" y="2144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5439799" y="1712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5289772" y="1821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617944" y="2324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5177819" y="1911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527847" y="2371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63215" y="2513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5398652" y="1632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666676" y="2333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5007626" y="1999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5410512" y="163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26461" y="2378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39729" y="206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4704049" y="2270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269684" y="172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4396706" y="252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4765837" y="212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4636541" y="222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5617776" y="1509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686475" y="218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5308992" y="1731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557738" y="2311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5332442" y="165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887812" y="1990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778417" y="2192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4733407" y="2263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693437" y="22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4498168" y="2439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4748410" y="2236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930636" y="2109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576900" y="2381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4415026" y="246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5658145" y="145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435589" y="1605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5342425" y="17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4750532" y="2123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4373223" y="248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4940651" y="2044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874737" y="2119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5081139" y="18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5551180" y="163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527127" y="242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715672" y="22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4895834" y="2093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76032" y="2227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918403" y="2151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799919" y="2212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4442089" y="2462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712901" y="2240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5605993" y="1472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526587" y="239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4527474" y="2351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4842455" y="2085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785655" y="210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5394738" y="1716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743062" y="223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610513" y="2315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488095" y="2439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4358464" y="240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5541159" y="161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4445817" y="245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5260312" y="1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5226654" y="1785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941333" y="195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5494548" y="1601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686481" y="2177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5014916" y="1968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89101" y="2309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408836" y="2443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487195" y="233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883228" y="20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4699781" y="2244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471780" y="2453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5466200" y="1636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459580" y="244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821216" y="2089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4702847" y="2288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4522672" y="2370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5165535" y="1789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5189107" y="1791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5389634" y="157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5548358" y="1505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482894" y="1681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408809" y="1570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569938" y="2383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4408270" y="2477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19087" y="1393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4590104" y="2279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047308" y="184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613348" y="2375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644859" y="2359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495372" y="2465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4571468" y="2314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5271857" y="185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5090081" y="186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5588708" y="1458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78079" y="2093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5164326" y="180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348848" y="2444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580486" y="14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4560618" y="2348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608707" y="2393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4948577" y="1955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5229090" y="172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835319" y="2176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617300" y="1428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4946192" y="2058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4641696" y="2309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261071" y="2612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655734" y="141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5137868" y="1910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398993" y="1619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5646420" y="143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590855" y="1573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70986" y="2215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560187" y="235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5536042" y="1502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060293" y="19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5305335" y="1670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93015" y="199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4690576" y="2182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647803" y="2257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806682" y="2054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4964853" y="197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4764134" y="2166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4643927" y="2356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371770" y="162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4845463" y="217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013232" y="1886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383790" y="1652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698598" y="2198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5439825" y="1767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90820" y="1754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013303" y="1946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5374566" y="1599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962179" y="20465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4431141" y="247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039112" y="1924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239060" y="18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4709706" y="2203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030119" y="1958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506242" y="240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692916" y="2265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645322" y="22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656854" y="233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4757133" y="222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4533709" y="2350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734255" y="2211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5457007" y="1637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848137" y="2095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344952" y="2538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941211" y="1930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5100616" y="19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5016671" y="2024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4801603" y="21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4977504" y="198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741185" y="218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4482901" y="231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774894" y="212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602934" y="2284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4826853" y="2130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5629257" y="143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4536686" y="24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5180564" y="177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5107810" y="1786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5485613" y="1581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5057946" y="1922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4613393" y="2347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4544187" y="2361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5305720" y="171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133593" y="1926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354054" y="1736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605813" y="1552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5508008" y="156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478645" y="1666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403422" y="169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4505734" y="240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4723874" y="2157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4648144" y="219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4865467" y="214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4853813" y="2138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4432440" y="2453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111107" y="1966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5184652" y="183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4409112" y="2458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204496" y="183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4855934" y="200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4758638" y="2106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5002902" y="192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251100" y="179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962083" y="1971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5582479" y="1448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504275" y="23817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611194" y="1405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4374522" y="248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487214" y="2309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5227554" y="1906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832401" y="2140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5551431" y="1546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5571487" y="1517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5138793" y="194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5377124" y="1631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347826" y="241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399990" y="2391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557378" y="2418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793954" y="2144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833243" y="2065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447231" y="2445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565850" y="2338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5495853" y="156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4760155" y="2204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154562" y="1924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4867434" y="2028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384968" y="2397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390342" y="2409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808012" y="210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361518" y="2513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5100681" y="1731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5656133" y="1488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511757" y="24052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5543788" y="1574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389062" y="1659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555442" y="1548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496175" y="239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5417345" y="1665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5463744" y="1666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5487760" y="1582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4509192" y="240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4870816" y="2069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581438" y="2313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585617" y="230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5576462" y="139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630536" y="1482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620090" y="142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544122" y="1555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438205" y="1598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4619468" y="2247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227914" y="1789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348551" y="1705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4888988" y="2153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618863" y="2318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5015244" y="1998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83994" y="225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922170" y="2083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5635363" y="1406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4817674" y="2128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84668" y="1563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5053337" y="1953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5381058" y="1623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582665" y="143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4595619" y="225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5479615" y="1584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798422" y="2151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5230388" y="1823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5293950" y="171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5460164" y="1664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078799" y="1999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4761601" y="2152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5046286" y="1921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4640359" y="2279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4693257" y="2207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15526" y="176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512342" y="2254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90477" y="2512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540890" y="2349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4647732" y="2329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401173" y="2497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621422" y="227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4890917" y="2064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5542193" y="153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916893" y="2063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4800446" y="2210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484475" y="1509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4976578" y="2049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4922595" y="2016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4710356" y="2177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4555617" y="24011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441240" y="2485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5451396" y="157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4635049" y="2332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5290177" y="1654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4855877" y="2087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4802735" y="219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5191665" y="1840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98395" y="1724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4482657" y="2447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540620" y="2398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0578" y="161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5067916" y="1936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402394" y="16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322009" y="1752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618143" y="2326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167894" y="1910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084565" y="1856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125378" y="1825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5038687" y="1939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5550833" y="1473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5335849" y="1756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5265416" y="1777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5134628" y="1791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4708607" y="2192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044453" y="1903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4583579" y="233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645965" y="2340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4853537" y="2144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648361" y="144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010590" y="2038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4366641" y="250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5504062" y="1513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4408964" y="246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5389556" y="1648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4914592" y="2096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87098" y="2228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4530283" y="2363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4669434" y="2197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4594128" y="2304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855613" y="2099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592919" y="2294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541095" y="24832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724324" y="2368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4752589" y="2277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088737" y="2005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971822" y="2096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4747523" y="2368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979150" y="2071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4672847" y="226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4500533" y="2450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89396" y="1494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4571777" y="2301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4420561" y="250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442210" y="1582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106620" y="188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551411" y="1572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508144" y="2413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599366" y="155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4802433" y="208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5607684" y="153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470699" y="1664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781798" y="2155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984421" y="206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974341" y="2096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5076009" y="1997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488429" y="2465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563645" y="2386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866792" y="2155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5605768" y="153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653203" y="225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4540510" y="2406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4537708" y="2441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635532" y="2296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5395734" y="1599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816787" y="2147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5080033" y="1929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5583777" y="146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886687" y="2158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870192" y="210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5245578" y="178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981303" y="1997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5613103" y="1539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904429" y="1966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640398" y="2239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5422713" y="1687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4731273" y="2160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4440456" y="244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725442" y="217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4718571" y="21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4586671" y="23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4781631" y="2133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4527153" y="2363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731273" y="2160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4440456" y="244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725442" y="217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4718571" y="21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586671" y="2337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781631" y="2133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27153" y="2363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696265" y="2235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475644" y="2403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4816581" y="215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4997791" y="2001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5251550" y="1720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4374908" y="2519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461873" y="154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5599758" y="1466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435602" y="2398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473066" y="2305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118056" y="19054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4786504" y="2179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98210" y="2265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693906" y="227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4736878" y="2125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4784022" y="2171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929036" y="199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4436072" y="2445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571263" y="2316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539951" y="2380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4395754" y="2447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4842088" y="2143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120537" y="2028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5409850" y="1796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4918076" y="2052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5593484" y="159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823286" y="2267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473592" y="1590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220669" y="1913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5560212" y="1776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844222" y="2186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4956458" y="1995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607685" y="2266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750255" y="2055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4797155" y="209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401262" y="169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038456" y="1919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5132147" y="1874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755828" y="2204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4546444" y="2434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116719" y="1843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513351" y="2408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4623858" y="2300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4531164" y="2398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5657412" y="147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4753141" y="2243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012660" y="1900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552364" y="2298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619365" y="233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094870" y="1848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5228698" y="1709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198665" y="172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5299157" y="1699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4832279" y="2125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4732681" y="1955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4624263" y="2315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790489" y="206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5068829" y="2116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5106215" y="1839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4895481" y="2104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4964661" y="2107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5145916" y="167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4774438" y="213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4505522" y="241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4970722" y="19687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4996846" y="1983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601115" y="2318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735644" y="2086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rc7908"/>
            <p:cNvSpPr/>
            <p:nvPr/>
          </p:nvSpPr>
          <p:spPr>
            <a:xfrm>
              <a:off x="4210831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4612024" y="328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785070" y="321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882894" y="316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647758" y="32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4744283" y="325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4597573" y="306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5050727" y="330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5529189" y="331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805075" y="3388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457902" y="309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378982" y="337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41117" y="338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937341" y="333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5277995" y="338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731093" y="333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4750859" y="321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628016" y="318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755764" y="3362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646614" y="32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08095" y="322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1457" y="3088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907533" y="332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883087" y="330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5462619" y="333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5604952" y="332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815321" y="32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753437" y="329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951065" y="3534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4837839" y="331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5193741" y="3340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5006219" y="333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984414" y="321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832394" y="3312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4952993" y="332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172181" y="33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4838893" y="3311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5349959" y="335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5114199" y="3308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4733201" y="3312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821370" y="335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5393169" y="333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5318795" y="338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5404001" y="325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014125" y="321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033500" y="3289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5536138" y="31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5059489" y="352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957062" y="310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5198363" y="3471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4948134" y="348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5625785" y="35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5080284" y="336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04463" y="3369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5258255" y="344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5283305" y="327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904024" y="353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5408102" y="322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753694" y="31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5555995" y="32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605485" y="328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4475264" y="311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4619236" y="31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5169758" y="343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618811" y="333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489585" y="338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177272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5039851" y="349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5609027" y="3251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949586" y="309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5220238" y="305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5466103" y="348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796634" y="325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279378" y="3245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725147" y="335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5153250" y="326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494946" y="306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48458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498077" y="338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53910" y="326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5427778" y="310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011483" y="307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849564" y="3438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856224" y="3186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5141236" y="3177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5592892" y="33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653356" y="327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541776" y="3361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593497" y="331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5554979" y="312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4466651" y="313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992411" y="319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4965612" y="357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35932" y="325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4796859" y="331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4582743" y="33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738524" y="31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52203" y="323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4934390" y="340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5057021" y="311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4703124" y="3216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5231153" y="33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630170" y="3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066052" y="32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634830" y="3375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547291" y="33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443477" y="31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654282" y="342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796859" y="338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4913119" y="339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646998" y="3445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613167" y="339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597257" y="339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572316" y="338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817243" y="337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522787" y="34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5388599" y="3357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13315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4508144" y="3265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5049467" y="3369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4741982" y="333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4720448" y="334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017147" y="324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4965503" y="33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4641188" y="3211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674351" y="316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631744" y="34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4692331" y="323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124227" y="310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5248722" y="333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884932" y="325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5002465" y="326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326592" y="332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4872667" y="32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4995664" y="32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4959042" y="3253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5422327" y="315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5023768" y="3387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5474865" y="334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5274685" y="328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5019467" y="326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722858" y="318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5386786" y="328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100205" y="320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408314" y="323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5645636" y="33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648382" y="325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130977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4629688" y="324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562802" y="334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4602857" y="325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94291" y="348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4989152" y="328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5192398" y="343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5175640" y="304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746488" y="337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4697281" y="3204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4406136" y="31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4819647" y="352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772837" y="319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4960154" y="339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545987" y="337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4713769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316037" y="329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623022" y="326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4764635" y="333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4754376" y="319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4842635" y="308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4629258" y="30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4399990" y="333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4718995" y="3380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4755764" y="3208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4474699" y="312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4752364" y="312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427889" y="309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548867" y="3366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5152312" y="3242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679899" y="338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5353430" y="324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4685633" y="3425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781464" y="321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5471226" y="304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077661" y="336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995104" y="31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5426281" y="32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800614" y="332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522967" y="3225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4728792" y="344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670372" y="338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308317" y="320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038752" y="34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4645425" y="307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4400453" y="313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4961974" y="327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506235" y="3214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4981290" y="3216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5070674" y="321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759994" y="322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4715434" y="322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4706878" y="31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124651" y="308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392308" y="309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641573" y="32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5653767" y="3135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4688596" y="325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5026577" y="313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5589961" y="335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4828885" y="325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161376" y="3248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4701716" y="321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653709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559157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348005" y="311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56069" y="323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479706" y="304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142798" y="3299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4612069" y="314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31632" y="321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4428621" y="304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4725102" y="360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5102211" y="345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122299" y="35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744206" y="341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4851480" y="339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754922" y="331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4704943" y="3190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5066187" y="334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5279313" y="339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5268270" y="337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5044081" y="340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4924639" y="336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472904" y="3281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700893" y="311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5608841" y="330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39613" y="3274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5045437" y="328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5169919" y="325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065962" y="3328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72657" y="3290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234091" y="32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5059039" y="324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307424" y="328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5216954" y="332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694729" y="336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4977240" y="322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024655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5631532" y="320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5414125" y="327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751329" y="333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4910979" y="3226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4997078" y="323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4933876" y="322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131870" y="305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4757615" y="32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5623548" y="319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506967" y="32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4897062" y="3170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5279461" y="328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4829605" y="321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77607" y="326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837132" y="324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5042197" y="324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729248" y="321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5640570" y="329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5082425" y="34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5033397" y="328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5251280" y="3273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72895" y="328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4779645" y="311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83244" y="33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531021" y="34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276697" y="333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4958882" y="348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4716282" y="3112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4819249" y="34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008128" y="31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4958168" y="3262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4688442" y="31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022251" y="327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429855" y="327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5369346" y="3303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4969475" y="32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5163587" y="319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5439465" y="32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343222" y="324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5367958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4937199" y="318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4856577" y="34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5089425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5580113" y="3128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405325" y="327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4952987" y="329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4814177" y="31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5255458" y="331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5150081" y="335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4946880" y="31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5649833" y="325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284" y="318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103805" y="3383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569886" y="32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243733" y="33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567334" y="3178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417294" y="326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4832272" y="334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170774" y="335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121058" y="328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915234" y="3260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080978" y="332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4756497" y="319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4762314" y="327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129736" y="32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042165" y="3281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30633" y="323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468179" y="3332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710458" y="318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4975338" y="327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4810924" y="333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5597064" y="3401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477161" y="31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152235" y="31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4851550" y="332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5481653" y="321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454520" y="33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670989" y="320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4878517" y="3211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473971" y="327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567560" y="31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4616993" y="33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235705" y="334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784942" y="337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5417210" y="3372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4651621" y="336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626905" y="315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5546063" y="33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4974187" y="331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470191" y="330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017699" y="340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452701" y="309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777434" y="334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5311923" y="33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5440288" y="336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704069" y="321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4605075" y="31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114103" y="351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617546" y="315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5583237" y="314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4509533" y="3121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4740671" y="3222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714714" y="3241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4869800" y="33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5570201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454404" y="335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4855922" y="324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4789840" y="322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4541262" y="331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650175" y="332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5271272" y="330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5059765" y="332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5271484" y="336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819185" y="341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394815" y="330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588701" y="327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4956947" y="3335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5143325" y="34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4920332" y="31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630601" y="336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5097229" y="337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472551" y="332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592314" y="34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4992327" y="333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053087" y="33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795715" y="316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302011" y="33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4996891" y="322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520023" y="341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4740523" y="32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651318" y="344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4643001" y="322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4594391" y="310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772368" y="325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138568" y="336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4706074" y="324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658731" y="305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839671" y="324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55867" y="3427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339982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4453666" y="343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553629" y="3339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269620" y="327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4894272" y="340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595889" y="334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508169" y="330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44151" y="328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5420765" y="3414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5244466" y="343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4516655" y="304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624739" y="3299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891219" y="330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4611471" y="328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870102" y="329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268617" y="340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972002" y="332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4634008" y="334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5628556" y="347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540266" y="311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5430960" y="3238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4621081" y="3341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4911101" y="335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818259" y="33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4609048" y="315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58373" y="3384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728387" y="3314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5610403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4786079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4932275" y="324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977883" y="33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418658" y="307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5580274" y="342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005949" y="322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4859406" y="334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127422" y="329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052566" y="336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4709115" y="317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106402" y="331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485053" y="3440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707077" y="332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621980" y="342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06900" y="3504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159563" y="3269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935830" y="327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974187" y="33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4530907" y="311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5536029" y="314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506782" y="309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4615135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5591575" y="327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5506639" y="3485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858917" y="338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4781683" y="332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5596145" y="32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4834509" y="323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917703" y="329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4987217" y="335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5658228" y="33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613675" y="309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4861296" y="351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4882971" y="3334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4462267" y="305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4651634" y="312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4756677" y="357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898058" y="3437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860936" y="333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982422" y="326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4785276" y="308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372490" y="3318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5061045" y="317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5194487" y="324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4888950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464252" y="332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4929563" y="378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4872545" y="3191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4992263" y="342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4609568" y="321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5491102" y="341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024031" y="335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831829" y="331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621390" y="31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945588" y="32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877192" y="3292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027303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4675901" y="323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5060318" y="345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572181" y="341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363959" y="342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4921258" y="3435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119535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736158" y="318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5092858" y="352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5044916" y="33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4911172" y="341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936724" y="339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44978" y="339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5557795" y="332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674184" y="327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5467987" y="346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747163" y="333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34409" y="3143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4618227" y="317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5653896" y="334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5449358" y="3423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572034" y="304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5307154" y="336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174360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4558798" y="305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4730199" y="326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5064059" y="33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4712830" y="32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672770" y="33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4976675" y="3370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5126413" y="33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4613939" y="332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5139063" y="335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5267749" y="315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5514122" y="334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328290" y="33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761421" y="333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5101491" y="33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214543" y="3327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429624" y="367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5318872" y="333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006180" y="3367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4689625" y="322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4839009" y="304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4805210" y="3207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567662" y="332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4839311" y="325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4858769" y="3347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725063" y="324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5370092" y="3395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654134" y="337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4926644" y="328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5428948" y="3262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5601455" y="333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4757828" y="340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054469" y="3261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4620348" y="32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530854" y="3079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455002" y="322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5380133" y="337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5173396" y="324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781734" y="30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749625" y="308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4767534" y="32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578776" y="326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961292" y="320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5101388" y="317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853916" y="3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5100565" y="3058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81805" y="322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551636" y="328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4874325" y="330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811516" y="309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5325455" y="339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773287" y="317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892498" y="33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5481087" y="334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044588" y="33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37890" y="32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4816671" y="322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816613" y="326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4835114" y="322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4667846" y="318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4963002" y="33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4764680" y="317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930880" y="331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4637370" y="3138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725507" y="3046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892536" y="330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735323" y="312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5001507" y="322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738235" y="307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4834136" y="3263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4808983" y="325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5021016" y="333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5625284" y="327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4975145" y="326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5612865" y="331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657168" y="32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18953" y="330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5541904" y="3285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4800922" y="325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4597882" y="385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374386" y="332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4717909" y="329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4888114" y="339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5474646" y="32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5625490" y="335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5529794" y="319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5061366" y="32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013123" y="324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4745318" y="321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5274164" y="330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948815" y="325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5392211" y="332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883839" y="350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822971" y="334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4886552" y="357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010847" y="327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966833" y="342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5565386" y="333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946102" y="338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708273" y="3362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4822276" y="3462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5252122" y="3232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5305090" y="33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625664" y="315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4468444" y="307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5283189" y="342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5335811" y="3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4451814" y="3120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457483" y="345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5356072" y="343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177022" y="3382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4755224" y="3488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335438" y="3091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5329659" y="34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4817108" y="333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354420" y="332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4450535" y="306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4384171" y="309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4709597" y="339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495339" y="343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5406913" y="3496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525487" y="33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4710304" y="332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785951" y="327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4532115" y="320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4850085" y="344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646786" y="330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81647" y="335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5489862" y="33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422218" y="336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5203004" y="332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805891" y="331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5013720" y="334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242718" y="315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222649" y="331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5641991" y="333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5033442" y="341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5313473" y="336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5072725" y="330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5399437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5582736" y="31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5297518" y="340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748340" y="325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5214363" y="330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5347625" y="338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909063" y="331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5179767" y="325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5083781" y="32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992025" y="325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771160" y="309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287368" y="336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038855" y="315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4488204" y="31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5135817" y="33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766094" y="316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749439" y="311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885408" y="326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5042171" y="33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5148763" y="333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5312984" y="33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825413" y="329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4654032" y="309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566608" y="337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575480" y="3072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5174463" y="328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5018175" y="3140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5022694" y="317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034715" y="334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165374" y="3336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5333130" y="3361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9414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03181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046813" y="328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4855491" y="30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83562" y="335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20614" y="342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588676" y="34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268231" y="3423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4831719" y="338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4978275" y="336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648407" y="325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04827" y="3359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97602" y="332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17947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5266412" y="341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233879" y="336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076684" y="33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5597270" y="336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5099768" y="33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37334" y="337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4812396" y="3387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759120" y="3404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5616825" y="334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858358" y="328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4807974" y="317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662787" y="325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038880" y="337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4574020" y="311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684559" y="31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240834" y="318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4863237" y="35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4556510" y="3435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559486" y="305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5148095" y="331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5408115" y="318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003197" y="348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5159775" y="342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558953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085530" y="339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4927654" y="32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5217641" y="328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651447" y="306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4648613" y="309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4950390" y="325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4863880" y="323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617686" y="335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4916385" y="3283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638508" y="320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778803" y="354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603332" y="33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862446" y="307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5134114" y="3431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5474717" y="3260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918358" y="336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091977" y="338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523912" y="333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770588" y="3290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86612" y="337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898868" y="335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421112" y="328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551373" y="340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5047931" y="32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47924" y="3308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4892948" y="334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546507" y="3389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5507128" y="335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650226" y="337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4755616" y="336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43760" y="3158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852251" y="339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277771" y="33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652482" y="33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4820309" y="333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5556618" y="324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4563234" y="30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642518" y="342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605035" y="3396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435505" y="336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17034" y="332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4907026" y="338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5193703" y="3374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149117" y="335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5003088" y="32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4907578" y="33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219216" y="336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4738871" y="336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5619634" y="33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968787" y="33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5255934" y="334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5235685" y="3380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4848574" y="338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148140" y="338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5055086" y="322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4719869" y="3301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898907" y="343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4847886" y="333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4603384" y="314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123263" y="343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88798" y="33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201899" y="339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4870764" y="321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4920666" y="339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101169" y="338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5357583" y="336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141307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027232" y="33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905553" y="329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506736" y="319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99845" y="3057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738447" y="315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5606764" y="321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4730971" y="310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5531671" y="324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5400812" y="32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5389473" y="32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786349" y="325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5083145" y="330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123726" y="326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4790958" y="323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5284764" y="330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757050" y="3152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930476" y="326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5157538" y="320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5551739" y="316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822225" y="324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5242576" y="328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5360700" y="327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5501105" y="327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5144283" y="30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5453414" y="327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5487149" y="32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5404933" y="32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4849236" y="31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513447" y="322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5031559" y="305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270378" y="32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4755160" y="334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4729126" y="311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4952762" y="328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5107237" y="330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4907720" y="33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5464535" y="3220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273836" y="340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753823" y="326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5541236" y="330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5196300" y="3294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444281" y="310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831314" y="32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4526960" y="324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082000" y="335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612024" y="3283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785070" y="321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4882894" y="3167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4647758" y="32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744283" y="325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597573" y="3067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5050727" y="3302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5529189" y="3319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4805075" y="3388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4457902" y="309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5378982" y="337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441117" y="3380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937341" y="333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5277995" y="338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731093" y="333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750859" y="321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5628016" y="3183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755764" y="3362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4646614" y="325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408095" y="322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4721457" y="3088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4907533" y="332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4883087" y="3300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462619" y="3338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604952" y="332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815321" y="322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753437" y="329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951065" y="3534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837839" y="331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5193741" y="3340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5006219" y="333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4984414" y="321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832394" y="3312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952993" y="3322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172181" y="33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4838893" y="3311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349959" y="335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5114199" y="3308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733201" y="3312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4821370" y="335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5393169" y="333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5318795" y="338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5404001" y="3250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5014125" y="321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033500" y="3289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536138" y="31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059489" y="352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4957062" y="310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198363" y="3471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948134" y="348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625785" y="35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080284" y="336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604463" y="3369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258255" y="344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5283305" y="3276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904024" y="353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5408102" y="3228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753694" y="31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555995" y="32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5605485" y="328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475264" y="3111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4619236" y="31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169758" y="343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18811" y="333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5489585" y="3387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77272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5039851" y="349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609027" y="3251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4949586" y="309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220238" y="305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66103" y="348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4796634" y="325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5279378" y="3245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4725147" y="335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5153250" y="326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494946" y="306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48458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5498077" y="338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4853910" y="326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427778" y="3109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011483" y="3075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4849564" y="3438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4856224" y="3186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5141236" y="3177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592892" y="33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653356" y="3272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541776" y="3361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5593497" y="331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5554979" y="3124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466651" y="3138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4992411" y="3199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4965612" y="3577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535932" y="3252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4796859" y="3319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582743" y="33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738524" y="31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52203" y="323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934390" y="3401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5057021" y="311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703124" y="3216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5231153" y="33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4630170" y="3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066052" y="32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5634830" y="3375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5547291" y="33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4443477" y="31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654282" y="342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4796859" y="338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4913119" y="3395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646998" y="3445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5613167" y="339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5597257" y="339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5572316" y="338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817243" y="3372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522787" y="34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88599" y="3357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613315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508144" y="3265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049467" y="3369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41982" y="333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4720448" y="3343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017147" y="3247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965503" y="33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4641188" y="3211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4674351" y="316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631744" y="34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4692331" y="3234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124227" y="310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48722" y="333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4884932" y="325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002465" y="3261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326592" y="332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72667" y="326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995664" y="32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959042" y="3253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5422327" y="315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5023768" y="3387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474865" y="3341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5274685" y="3283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5019467" y="3267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4722858" y="318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5386786" y="328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5100205" y="320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5408314" y="323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645636" y="3315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4648382" y="325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5130977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4629688" y="3242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562802" y="334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4602857" y="325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294291" y="348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4989152" y="3283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5192398" y="3432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175640" y="3047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46488" y="337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697281" y="3204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4406136" y="316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4819647" y="3520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4772837" y="3190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4960154" y="3398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4545987" y="337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713769" y="3289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5316037" y="329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623022" y="326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64635" y="333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4754376" y="3193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4842635" y="3080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4629258" y="30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4399990" y="3337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4718995" y="3380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4755764" y="3208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474699" y="3122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752364" y="312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4427889" y="3092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4548867" y="3366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152312" y="3242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4679899" y="338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353430" y="3248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685633" y="3425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4781464" y="3213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5471226" y="304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077661" y="3366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995104" y="31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426281" y="3286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4800614" y="332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5522967" y="3225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728792" y="344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4670372" y="3381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308317" y="320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038752" y="3457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645425" y="307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400453" y="3138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4961974" y="327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506235" y="3214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981290" y="3216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070674" y="321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4759994" y="322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4715434" y="322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4706878" y="31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124651" y="3089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5392308" y="3095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5641573" y="32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653767" y="3135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4688596" y="3254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5026577" y="313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5589961" y="335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828885" y="325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61376" y="3248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4701716" y="3210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653709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559157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48005" y="3112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56069" y="3231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4479706" y="3045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5142798" y="3299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612069" y="3149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31632" y="321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428621" y="3046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725102" y="360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5102211" y="3458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5122299" y="3532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744206" y="341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4851480" y="339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754922" y="331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704943" y="3190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066187" y="3349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79313" y="3396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268270" y="337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044081" y="3408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4924639" y="336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5472904" y="3281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4700893" y="311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608841" y="330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39613" y="3274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045437" y="3281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169919" y="325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065962" y="3328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372657" y="3290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5234091" y="32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059039" y="3241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5307424" y="3288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5216954" y="332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4694729" y="3363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977240" y="322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5024655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631532" y="3209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5414125" y="3270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4751329" y="3330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4910979" y="3226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4997078" y="3238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4933876" y="322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5131870" y="3050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4757615" y="32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623548" y="3193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5506967" y="32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4897062" y="3170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279461" y="328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4829605" y="321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4777607" y="326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4837132" y="3245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042197" y="3244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4729248" y="321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640570" y="329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082425" y="341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5033397" y="328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251280" y="3273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372895" y="3284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4779645" y="3110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383244" y="33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531021" y="34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76697" y="333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4958882" y="3483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716282" y="3112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4819249" y="34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008128" y="31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958168" y="3262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88442" y="31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022251" y="3276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429855" y="327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5369346" y="3303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4969475" y="325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5163587" y="319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439465" y="32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43222" y="3244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5367958" y="312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4937199" y="318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4856577" y="34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5089425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5580113" y="3128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405325" y="327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952987" y="3294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814177" y="31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55458" y="331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150081" y="335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4946880" y="31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5649833" y="325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5356284" y="3184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5103805" y="3383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5569886" y="32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5243733" y="33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567334" y="3178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417294" y="326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832272" y="334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5170774" y="335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121058" y="328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4915234" y="3260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5080978" y="332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4756497" y="319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762314" y="327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129736" y="32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042165" y="3281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30633" y="323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468179" y="3332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710458" y="318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975338" y="327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810924" y="3334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5597064" y="3401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477161" y="31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152235" y="31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4851550" y="332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481653" y="3218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5454520" y="33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4670989" y="3205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878517" y="3211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5473971" y="327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4567560" y="312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4616993" y="33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235705" y="334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4784942" y="337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5417210" y="3372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4651621" y="3360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4626905" y="3152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546063" y="3343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4974187" y="331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470191" y="330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017699" y="340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4452701" y="309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777434" y="3348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311923" y="3356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5440288" y="3365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704069" y="3215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605075" y="31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5114103" y="351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4617546" y="315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583237" y="314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4509533" y="3121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4740671" y="3222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4714714" y="3241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869800" y="336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570201" y="336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454404" y="335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855922" y="3246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789840" y="322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4541262" y="3319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650175" y="3323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5271272" y="3308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5059765" y="332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5271484" y="336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4819185" y="341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5394815" y="330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5588701" y="3277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4956947" y="3335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5143325" y="3408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920332" y="31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4630601" y="336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097229" y="337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5472551" y="332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5592314" y="348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4992327" y="333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5053087" y="3377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795715" y="316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5302011" y="33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4996891" y="3226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5520023" y="341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740523" y="32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5651318" y="344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4643001" y="3224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4594391" y="3103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4772368" y="325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138568" y="336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4706074" y="324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4658731" y="305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4839671" y="3247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955867" y="3427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339982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453666" y="3430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553629" y="3339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5269620" y="327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894272" y="3401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4595889" y="334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5508169" y="330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5644151" y="3288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20765" y="3414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5244466" y="3433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516655" y="304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624739" y="3299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4891219" y="330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611471" y="3283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4870102" y="3297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5268617" y="340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4972002" y="332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634008" y="334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628556" y="347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4540266" y="311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430960" y="3238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4621081" y="3341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4911101" y="335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4818259" y="33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609048" y="315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5358373" y="3384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728387" y="3314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610403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4786079" y="3253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4932275" y="324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4977883" y="33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4418658" y="3073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580274" y="342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5005949" y="3229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4859406" y="334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5127422" y="329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052566" y="336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4709115" y="317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06402" y="331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5485053" y="3440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4707077" y="332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621980" y="3429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806900" y="3504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59563" y="3269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935830" y="327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4974187" y="33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4530907" y="311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536029" y="314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4506782" y="309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615135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5591575" y="3270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5506639" y="3485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4858917" y="3384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781683" y="332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596145" y="32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4834509" y="323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4917703" y="329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987217" y="3352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658228" y="338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5613675" y="309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4861296" y="351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4882971" y="3334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4462267" y="305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4651634" y="3128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4756677" y="3579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898058" y="3437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4860936" y="333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4982422" y="326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4785276" y="308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2490" y="3318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061045" y="317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194487" y="324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4888950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5464252" y="332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4929563" y="3785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4872545" y="3191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992263" y="3422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609568" y="321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5491102" y="3413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024031" y="335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4831829" y="331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4621390" y="31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4945588" y="32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4877192" y="3292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5027303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4675901" y="323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060318" y="3450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5572181" y="3416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5363959" y="342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4921258" y="3435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5119535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736158" y="318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5092858" y="352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5044916" y="33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4911172" y="341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936724" y="3394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4744978" y="3397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5557795" y="332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674184" y="327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5467987" y="3461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4747163" y="3331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334409" y="3143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618227" y="3176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5653896" y="334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449358" y="3423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572034" y="304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5307154" y="336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5174360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4558798" y="305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730199" y="3264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5064059" y="33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2830" y="32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4672770" y="330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4976675" y="3370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126413" y="338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4613939" y="332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139063" y="335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267749" y="315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514122" y="334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5328290" y="33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4761421" y="333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5101491" y="339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14543" y="3327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429624" y="3673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5318872" y="3339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006180" y="3367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689625" y="322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839009" y="304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4805210" y="3207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5567662" y="332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839311" y="3256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858769" y="3347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4725063" y="3248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5370092" y="3395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5654134" y="3376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926644" y="3281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5428948" y="3262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5601455" y="3334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4757828" y="340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054469" y="3261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4620348" y="32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5530854" y="3079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455002" y="322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380133" y="337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5173396" y="324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781734" y="309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749625" y="3087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4767534" y="3215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578776" y="3265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4961292" y="320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5101388" y="3176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4853916" y="332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100565" y="3058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4781805" y="322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5551636" y="3288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4874325" y="3303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4811516" y="309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5325455" y="339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4773287" y="3178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892498" y="3311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481087" y="334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044588" y="335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237890" y="32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4816671" y="322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4816613" y="326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835114" y="322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667846" y="318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963002" y="3311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4764680" y="317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930880" y="331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637370" y="3138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4725507" y="3046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4892536" y="3306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4735323" y="3125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5001507" y="322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738235" y="307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4834136" y="3263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4808983" y="325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5021016" y="3337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625284" y="327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975145" y="3267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5612865" y="3318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5657168" y="328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018953" y="330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541904" y="3285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800922" y="325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597882" y="385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5374386" y="332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717909" y="3292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888114" y="3398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5474646" y="32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625490" y="335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529794" y="319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61366" y="32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5013123" y="324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4745318" y="3214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274164" y="330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4948815" y="325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392211" y="332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883839" y="350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822971" y="334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4886552" y="357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010847" y="327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966833" y="342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5565386" y="333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4946102" y="338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708273" y="3362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822276" y="3462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5252122" y="3232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305090" y="33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4625664" y="315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4468444" y="307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283189" y="3428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35811" y="3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4451814" y="3120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457483" y="345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356072" y="343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177022" y="3382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4755224" y="3488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335438" y="3091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329659" y="34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817108" y="333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54420" y="3326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450535" y="306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4384171" y="309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4709597" y="339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95339" y="3435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5406913" y="3496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525487" y="33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4710304" y="3324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785951" y="327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532115" y="320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850085" y="344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5646786" y="3303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5281647" y="335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5489862" y="33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5422218" y="336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03004" y="332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4805891" y="3310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5013720" y="3348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5242718" y="315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5222649" y="331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5641991" y="3331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5033442" y="341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313473" y="336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072725" y="3301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399437" y="338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582736" y="31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5297518" y="3409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4748340" y="325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5214363" y="330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47625" y="338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4909063" y="331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179767" y="3254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083781" y="3234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4992025" y="325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4771160" y="3094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5287368" y="336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5038855" y="3154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4488204" y="31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35817" y="33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4766094" y="316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4749439" y="311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4885408" y="326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042171" y="3346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148763" y="333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5312984" y="33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4825413" y="329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654032" y="3090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66608" y="337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575480" y="3072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5174463" y="328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5018175" y="3140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5022694" y="317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5034715" y="334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5165374" y="3336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5333130" y="3361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4941423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4903181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046813" y="328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4855491" y="30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283562" y="335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120614" y="3421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5588676" y="34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68231" y="3423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4831719" y="3380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978275" y="3369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48407" y="325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4704827" y="3359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697602" y="332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717947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266412" y="3410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233879" y="3362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5076684" y="33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5597270" y="3368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5099768" y="33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5337334" y="337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812396" y="3387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4759120" y="3404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5616825" y="3349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58358" y="3286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4807974" y="317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4662787" y="325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038880" y="337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4574020" y="3119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4684559" y="31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240834" y="318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4863237" y="35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556510" y="3435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59486" y="305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5148095" y="331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5408115" y="318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5003197" y="3488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5159775" y="342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58953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085530" y="3396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4927654" y="32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217641" y="328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51447" y="306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4648613" y="3099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4950390" y="3259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3880" y="323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5617686" y="3359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916385" y="3283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38508" y="320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4778803" y="354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603332" y="331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4862446" y="307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134114" y="3431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5474717" y="3260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4918358" y="3369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091977" y="3381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523912" y="333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770588" y="3290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86612" y="3372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898868" y="335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421112" y="3285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551373" y="3405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047931" y="32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47924" y="3308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4892948" y="3340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546507" y="3389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507128" y="335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4650226" y="337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755616" y="3364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4643760" y="3158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4852251" y="3398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5277771" y="33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5652482" y="3319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4820309" y="3336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556618" y="324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4563234" y="3059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642518" y="342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5605035" y="3396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435505" y="3361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717034" y="3328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4907026" y="3384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193703" y="3374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5149117" y="335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003088" y="3273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4907578" y="337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219216" y="336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4738871" y="3368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619634" y="33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4968787" y="3342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255934" y="334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5235685" y="3380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848574" y="338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148140" y="3381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055086" y="3229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4719869" y="3301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898907" y="343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4847886" y="333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4603384" y="3149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123263" y="343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88798" y="33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201899" y="339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4870764" y="3213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4920666" y="339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5101169" y="338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5357583" y="3368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141307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5027232" y="33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4905553" y="329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506736" y="3199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4899845" y="3057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738447" y="315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5606764" y="321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730971" y="310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5531671" y="324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5400812" y="32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5389473" y="324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4786349" y="3254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83145" y="330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123726" y="326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4790958" y="323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284764" y="330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4757050" y="3152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4930476" y="326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5157538" y="320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5551739" y="316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4822225" y="324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242576" y="3281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360700" y="3276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5501105" y="327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44283" y="30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453414" y="327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487149" y="32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5404933" y="32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4849236" y="31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5513447" y="322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5031559" y="305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270378" y="326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4755160" y="334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4729126" y="3118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952762" y="3286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07237" y="330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4907720" y="33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464535" y="3220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5273836" y="340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4753823" y="326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5541236" y="330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5196300" y="3294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444281" y="310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831314" y="32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4526960" y="324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2000" y="335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5338594" y="3364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82328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5285690" y="323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4877488" y="330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987802" y="3352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5647416" y="330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929910" y="3337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734275" y="3142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5174052" y="3330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717112" y="358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781451" y="328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476292" y="3106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639889" y="3261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255330" y="3297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854944" y="3242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4830511" y="329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5215983" y="3248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5380480" y="3323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5192109" y="32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5478265" y="332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07389" y="330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5220862" y="322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5275019" y="3265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015726" y="3297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4905521" y="3245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5279442" y="337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574849" y="3273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938234" y="3241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5028132" y="3332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5355841" y="325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4985520" y="335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5161144" y="331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5333753" y="3315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5465807" y="33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794732" y="32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4617674" y="310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932063" y="337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5361118" y="325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5535309" y="333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563677" y="3242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527982" y="3235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5327827" y="3355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5458556" y="3340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5314745" y="335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5655657" y="343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428408" y="3340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5180287" y="334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4904525" y="3369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4934467" y="3426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235904" y="3432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5550344" y="336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752177" y="343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518475" y="3342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5063667" y="3254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282534" y="3359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63420" y="3347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5341634" y="331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5318615" y="3285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5351309" y="32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943248" y="3206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5258627" y="3299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280901" y="3255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5439928" y="3371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5598575" y="329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5200787" y="3323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716610" y="3053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5298726" y="3277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5364011" y="3313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5548538" y="340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847006" y="3374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5112354" y="3404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361857" y="3216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874480" y="3346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5198794" y="3352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5000780" y="337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5475302" y="3400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5492298" y="33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222848" y="337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4739874" y="3254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264066" y="3346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815527" y="3295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5635216" y="33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5527338" y="33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5021351" y="3062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355551" y="3357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549046" y="328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4834529" y="3371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5289013" y="337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519677" y="336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4931118" y="344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747774" y="3289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991652" y="321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800543" y="3414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633642" y="32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535625" y="322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4764224" y="3266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046376" y="339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084379" y="338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4677958" y="33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37395" y="3366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4933747" y="3352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5163677" y="3505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5131767" y="3266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4803622" y="3407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207446" y="3516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5215462" y="33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4822296" y="335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4700983" y="321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28830" y="327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4710728" y="306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4630344" y="315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902" y="33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5398492" y="3340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5626036" y="339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791357" y="328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4937142" y="334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4703921" y="332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368183" y="3309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4553984" y="3194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896567" y="3337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4664529" y="3304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531897" y="31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987506" y="3297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691039" y="322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5238417" y="333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5111699" y="336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5057291" y="329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5444389" y="338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980005" y="338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755912" y="323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269832" y="3324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5125969" y="336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5569353" y="3358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961151" y="334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503264" y="348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747742" y="351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732996" y="356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285896" y="336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536011" y="3110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347362" y="34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5238790" y="3383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726792" y="328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5597354" y="336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140304" y="307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5083016" y="335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35946" y="329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5208815" y="341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573320" y="3190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5471799" y="3342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133567" y="3426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5212981" y="333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5374977" y="329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783598" y="3353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710266" y="3269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5560591" y="33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5141879" y="3336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4717896" y="312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5221678" y="330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4935001" y="327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5633956" y="334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863179" y="3372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5259412" y="335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5251254" y="3330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4658911" y="316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724941" y="3213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45861" y="3276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4627991" y="313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4695841" y="327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5153745" y="3321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4966737" y="337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643244" y="3369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79416" y="329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084752" y="3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4898161" y="331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5160019" y="3387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4590926" y="3264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4699241" y="332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868739" y="3295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5236617" y="324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611921" y="3112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5207626" y="3295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840886" y="3637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5499870" y="345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868341" y="343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637125" y="3395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668470" y="351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602883" y="323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225464" y="337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5483260" y="333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5134294" y="349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038250" y="3413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303200" y="3370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633139" y="336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5614954" y="334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5243412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5538079" y="3333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527415" y="3277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291456" y="333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348622" y="331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5624596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4544419" y="314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4585167" y="3144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5478015" y="3404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5531581" y="3372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5292414" y="3343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4808218" y="334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5297621" y="328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4785443" y="3379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748442" y="332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415603" y="3371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5164448" y="335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5571397" y="329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5629469" y="3268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876106" y="333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795458" y="340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907585" y="336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889014" y="349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5368568" y="3292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5584722" y="333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5395188" y="342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534628" y="3255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5144810" y="330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834265" y="344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867872" y="3348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112142" y="319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4657465" y="305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5480155" y="319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4830517" y="3268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5099896" y="335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5554947" y="33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173268" y="328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873117" y="3194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630273" y="3155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5194281" y="33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4839195" y="3326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5009034" y="3361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5612081" y="335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5279802" y="3340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39472" y="3439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940253" y="3366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5614716" y="3362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761215" y="3351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5500494" y="332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5163523" y="3341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4985295" y="328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39423" y="3391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26875" y="338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5655689" y="338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5400227" y="3351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5543833" y="3445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4739025" y="339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588200" y="3366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5375479" y="3348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5153186" y="33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5342772" y="3391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580268" y="3297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5163298" y="3328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872249" y="3306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852572" y="3343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55009" y="333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4984074" y="3333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4639819" y="3146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5646555" y="3330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980770" y="337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964622" y="3356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5057856" y="337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389846" y="336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596994" y="3350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651531" y="3107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616414" y="3138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64345" y="334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5061109" y="335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5196377" y="328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977491" y="332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976527" y="3364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159004" y="33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684244" y="306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5310831" y="310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5185224" y="336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4784331" y="3218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726362" y="3363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562050" y="3357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5151573" y="3373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643123" y="3313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5201879" y="338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794070" y="325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5608976" y="3372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859444" y="350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5208250" y="3356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4799810" y="327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567450" y="3498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575562" y="3387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5617609" y="338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5420643" y="341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953038" y="3222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4798049" y="338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5531709" y="3377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5655869" y="3508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5551450" y="3427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5632246" y="3513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5606160" y="3495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4722338" y="3338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4710092" y="3326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5117310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4725899" y="3181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5127750" y="333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5141512" y="327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5542328" y="329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025889" y="33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5116211" y="338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628788" y="319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853672" y="318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5066804" y="339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4978931" y="3325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571976" y="328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34265" y="33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5250059" y="347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5434714" y="322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5465846" y="327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5454944" y="3394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5649685" y="321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5652372" y="3410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5527512" y="334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4805756" y="3426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763832" y="338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4843046" y="3232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4960508" y="333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082611" y="3370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5312277" y="329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829566" y="3347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935419" y="33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5115061" y="33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4701099" y="340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4910246" y="3607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5225497" y="305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5040526" y="338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650432" y="3438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5648914" y="3335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5515767" y="3323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4682978" y="3791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774618" y="366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5157461" y="3364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5089926" y="32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5067897" y="3339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5152620" y="316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5392205" y="325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5103175" y="337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670122" y="333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5385661" y="339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091874" y="3248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5434843" y="3298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4893726" y="3318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983829" y="3398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5427721" y="346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942503" y="3333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4913936" y="3329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510560" y="333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280985" y="376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5505797" y="34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5619659" y="3380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706280" y="325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5546622" y="3441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4488474" y="3048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4669832" y="3282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4914463" y="331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5324838" y="3389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5070095" y="3477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27952" y="341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5526965" y="3403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5436984" y="330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5517419" y="309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819332" y="339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5148596" y="334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159376" y="329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226872" y="312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24783" y="30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078735" y="3356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308131" y="33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428093" y="3355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977600" y="3395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660544" y="316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572933" y="341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4933825" y="309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842750" y="3500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265171" y="3186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196203" y="331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467363" y="331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4827560" y="317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04045" y="321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086108" y="338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990547" y="3451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5376597" y="3419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865390" y="3484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269909" y="321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047063" y="3255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4755468" y="3325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456114" y="317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5639612" y="3735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587904" y="3292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5566228" y="3421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5498643" y="341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5064117" y="345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5092234" y="341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5291199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25635" y="33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5194744" y="336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843406" y="3359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5044106" y="330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391433" y="3401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5346661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5047198" y="3208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709456" y="3082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4820399" y="338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5152151" y="3346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5556361" y="308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333966" y="3387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5037922" y="3367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536209" y="3313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8376" y="3056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771532" y="341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4784768" y="318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4847494" y="3381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5219152" y="348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855247" y="3368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5175177" y="337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5526579" y="3343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5534364" y="3427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4736165" y="3249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35458" y="3302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5146732" y="343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958162" y="3315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906955" y="33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882946" y="334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396699" y="309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5226602" y="33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899196" y="341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5074550" y="3299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388471" y="309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704866" y="3200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738864" y="3371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744676" y="3196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92922" y="3363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5461533" y="339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426178" y="339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4631861" y="3215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4832844" y="3343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5403461" y="32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4827425" y="33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234483" y="324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4772291" y="337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059322" y="3371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4807678" y="334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766814" y="3348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027637" y="373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4764378" y="3221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5202387" y="3263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797939" y="3088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5463442" y="322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643335" y="3120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5348892" y="3325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4667942" y="3390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5525724" y="331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4578559" y="3120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5531182" y="340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5427393" y="3367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269665" y="333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5116012" y="3311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42789" y="3445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245912" y="346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122826" y="3390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333702" y="326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5645295" y="337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708337" y="33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5515118" y="3386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592095" y="339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015585" y="3353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170484" y="332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5208680" y="3360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5214318" y="324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4740067" y="3098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5572194" y="3422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5540824" y="341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633070" y="31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5250779" y="325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668090" y="306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608681" y="3075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35560" y="325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36107" y="323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787873" y="326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5632702" y="335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098964" y="3436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5480457" y="3330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885305" y="308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135817" y="351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5569880" y="344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169790" y="34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647044" y="325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5226127" y="330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4895744" y="304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4723244" y="314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739302" y="3269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585501" y="305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947722" y="336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860306" y="3328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5090595" y="3255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298611" y="330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5206418" y="336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5617493" y="3454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743801" y="3266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5214337" y="321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5626454" y="3349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566152" y="327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4654758" y="3246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5084983" y="3257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4713775" y="332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709263" y="334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5638230" y="324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807633" y="323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684990" y="32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4791743" y="352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835975" y="322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4755816" y="337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4857181" y="3570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740067" y="3098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572194" y="3422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40824" y="341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4633070" y="31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5250779" y="325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68090" y="3065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608681" y="3075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135560" y="325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4936107" y="323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4787873" y="326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5632702" y="335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5098964" y="3436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80457" y="3330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885305" y="30876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5135817" y="3513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5569880" y="344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5169790" y="3438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4647044" y="325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5226127" y="330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895744" y="304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723244" y="314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739302" y="3269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585501" y="3053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4947722" y="336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860306" y="3328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5090595" y="3255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298611" y="3306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5206418" y="3367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5617493" y="3454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43801" y="3266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5214337" y="3219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626454" y="3349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566152" y="3279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654758" y="32462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5084983" y="3257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4713775" y="3326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4709263" y="334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5638230" y="324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4807633" y="323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4684990" y="32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791743" y="352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835975" y="32297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4755816" y="3372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857181" y="3570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157390" y="3300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5367386" y="32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903927" y="3221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917111" y="3344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723520" y="3212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5309725" y="3299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4953218" y="3394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240005" y="3329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5207697" y="3270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720686" y="3107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771147" y="3281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5460781" y="336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729319" y="3219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103226" y="3153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5170626" y="3330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890852" y="3375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4889830" y="33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4824218" y="3431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5397007" y="3463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5161581" y="3424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715299" y="3313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5532506" y="3420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5527338" y="3353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4740060" y="3282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5370947" y="333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5354613" y="34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4938826" y="3294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891187" y="3625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952968" y="3259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781361" y="3289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5316057" y="3270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5255355" y="3352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880130" y="3359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433737" y="3331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835911" y="3312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5068083" y="3269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4462967" y="3112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5250701" y="3233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5333766" y="3137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4673111" y="3358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658705" y="3080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758059" y="3198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5468456" y="3284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5118532" y="33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5098752" y="339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5258441" y="3416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5456062" y="3392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5190328" y="3316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5097942" y="3422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5018811" y="3191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55500" y="339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674923" y="3292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833423" y="3382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5321591" y="3341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755468" y="3311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922723" y="331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4735053" y="3335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830228" y="3452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5585282" y="3355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555911" y="339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5451620" y="339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646870" y="3343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5089798" y="323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5392481" y="3232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5656223" y="3341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7382" y="3387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5517355" y="3247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5309037" y="3257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5497993" y="333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4988689" y="3611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841484" y="310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09340" y="3231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5596409" y="3352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5059765" y="3380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816138" y="3194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5381695" y="3329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5105515" y="333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5557968" y="3462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t10432"/>
            <p:cNvSpPr/>
            <p:nvPr/>
          </p:nvSpPr>
          <p:spPr>
            <a:xfrm>
              <a:off x="4923032" y="3396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pt10433"/>
            <p:cNvSpPr/>
            <p:nvPr/>
          </p:nvSpPr>
          <p:spPr>
            <a:xfrm>
              <a:off x="4680297" y="3235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4" name="pt10434"/>
            <p:cNvSpPr/>
            <p:nvPr/>
          </p:nvSpPr>
          <p:spPr>
            <a:xfrm>
              <a:off x="4725982" y="32655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pt10435"/>
            <p:cNvSpPr/>
            <p:nvPr/>
          </p:nvSpPr>
          <p:spPr>
            <a:xfrm>
              <a:off x="5438391" y="3387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6" name="pt10436"/>
            <p:cNvSpPr/>
            <p:nvPr/>
          </p:nvSpPr>
          <p:spPr>
            <a:xfrm>
              <a:off x="5027014" y="3269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pt10437"/>
            <p:cNvSpPr/>
            <p:nvPr/>
          </p:nvSpPr>
          <p:spPr>
            <a:xfrm>
              <a:off x="4775357" y="3146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8" name="pt10438"/>
            <p:cNvSpPr/>
            <p:nvPr/>
          </p:nvSpPr>
          <p:spPr>
            <a:xfrm>
              <a:off x="5215584" y="333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pt10439"/>
            <p:cNvSpPr/>
            <p:nvPr/>
          </p:nvSpPr>
          <p:spPr>
            <a:xfrm>
              <a:off x="4741577" y="336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0" name="pt10440"/>
            <p:cNvSpPr/>
            <p:nvPr/>
          </p:nvSpPr>
          <p:spPr>
            <a:xfrm>
              <a:off x="4549253" y="3164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pt10441"/>
            <p:cNvSpPr/>
            <p:nvPr/>
          </p:nvSpPr>
          <p:spPr>
            <a:xfrm>
              <a:off x="4706074" y="3256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2" name="pt10442"/>
            <p:cNvSpPr/>
            <p:nvPr/>
          </p:nvSpPr>
          <p:spPr>
            <a:xfrm>
              <a:off x="4883344" y="3212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3" name="pt10443"/>
            <p:cNvSpPr/>
            <p:nvPr/>
          </p:nvSpPr>
          <p:spPr>
            <a:xfrm>
              <a:off x="5191967" y="330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4" name="pt10444"/>
            <p:cNvSpPr/>
            <p:nvPr/>
          </p:nvSpPr>
          <p:spPr>
            <a:xfrm>
              <a:off x="4783958" y="3298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5" name="pt10445"/>
            <p:cNvSpPr/>
            <p:nvPr/>
          </p:nvSpPr>
          <p:spPr>
            <a:xfrm>
              <a:off x="5580518" y="335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6" name="pt10446"/>
            <p:cNvSpPr/>
            <p:nvPr/>
          </p:nvSpPr>
          <p:spPr>
            <a:xfrm>
              <a:off x="4874055" y="3395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7" name="rc10447"/>
            <p:cNvSpPr/>
            <p:nvPr/>
          </p:nvSpPr>
          <p:spPr>
            <a:xfrm>
              <a:off x="4210831" y="4717797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8" name="pt10448"/>
            <p:cNvSpPr/>
            <p:nvPr/>
          </p:nvSpPr>
          <p:spPr>
            <a:xfrm>
              <a:off x="4782422" y="490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9" name="pt10449"/>
            <p:cNvSpPr/>
            <p:nvPr/>
          </p:nvSpPr>
          <p:spPr>
            <a:xfrm>
              <a:off x="5557004" y="505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0" name="pt10450"/>
            <p:cNvSpPr/>
            <p:nvPr/>
          </p:nvSpPr>
          <p:spPr>
            <a:xfrm>
              <a:off x="5624757" y="507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1" name="pt10451"/>
            <p:cNvSpPr/>
            <p:nvPr/>
          </p:nvSpPr>
          <p:spPr>
            <a:xfrm>
              <a:off x="5286121" y="50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2" name="pt10452"/>
            <p:cNvSpPr/>
            <p:nvPr/>
          </p:nvSpPr>
          <p:spPr>
            <a:xfrm>
              <a:off x="5148911" y="503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3" name="pt10453"/>
            <p:cNvSpPr/>
            <p:nvPr/>
          </p:nvSpPr>
          <p:spPr>
            <a:xfrm>
              <a:off x="4702725" y="4860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4" name="pt10454"/>
            <p:cNvSpPr/>
            <p:nvPr/>
          </p:nvSpPr>
          <p:spPr>
            <a:xfrm>
              <a:off x="5621369" y="50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5" name="pt10455"/>
            <p:cNvSpPr/>
            <p:nvPr/>
          </p:nvSpPr>
          <p:spPr>
            <a:xfrm>
              <a:off x="4814119" y="480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6" name="pt10456"/>
            <p:cNvSpPr/>
            <p:nvPr/>
          </p:nvSpPr>
          <p:spPr>
            <a:xfrm>
              <a:off x="5017224" y="5022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7" name="pt10457"/>
            <p:cNvSpPr/>
            <p:nvPr/>
          </p:nvSpPr>
          <p:spPr>
            <a:xfrm>
              <a:off x="5110471" y="505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5307064" y="504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110625" y="504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4700000" y="48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4942233" y="501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4987635" y="503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4650786" y="484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314186" y="504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4893353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4664921" y="476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4891386" y="47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4712496" y="4809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4694497" y="498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111024" y="5024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4781265" y="495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4733523" y="4881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5539899" y="496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097724" y="525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5627412" y="503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006405" y="496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559601" y="498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4944020" y="4990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243810" y="504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4965001" y="501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532866" y="493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617461" y="480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507558" y="500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4786954" y="491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4682489" y="48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338896" y="498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587949" y="5056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590585" y="503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5303676" y="500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5248008" y="501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363824" y="504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204798" y="504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266688" y="507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381958" y="502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4888230" y="496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4876601" y="502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5161594" y="512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4959351" y="497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4618780" y="476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4879642" y="511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4999263" y="487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268443" y="492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4770491" y="485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4757185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4491290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516050" y="498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055664" y="4871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400137" y="498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88248" y="49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4834297" y="484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4780821" y="475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4931665" y="473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205788" y="501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4880529" y="499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4978513" y="488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021357" y="4965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277938" y="50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5130379" y="513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067531" y="504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5286956" y="499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5518351" y="509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538542" y="509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5650810" y="505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4706511" y="486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370053" y="49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173589" y="511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191871" y="500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4485009" y="477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4815154" y="508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097364" y="507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086828" y="5050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122813" y="501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285774" y="507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4881756" y="508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4938041" y="506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4460724" y="4927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4803249" y="499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4845977" y="50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478150" y="505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4963883" y="504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4651236" y="47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5540188" y="503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4852868" y="48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4640989" y="481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552022" y="505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351065" y="502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5534679" y="502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4616170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454194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582524" y="483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4978732" y="484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4725127" y="499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4696368" y="4972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4848407" y="506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525043" y="50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4720686" y="487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4843541" y="505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5384459" y="501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4860010" y="48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650110" y="506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648605" y="502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573113" y="5047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5479268" y="5055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5414479" y="506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4770350" y="4851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494458" y="504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650412" y="5029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082701" y="49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505032" y="505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050991" y="5036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384909" y="503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5094336" y="498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5166923" y="509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393426" y="49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006855" y="494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4929916" y="521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4938691" y="515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540696" y="508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4786510" y="507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4719265" y="51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4886616" y="501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4955738" y="528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4914045" y="5143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4859174" y="479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4967200" y="491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5581682" y="503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5532615" y="50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5512675" y="5078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193086" y="503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4936955" y="5028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4835904" y="49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4699800" y="496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4824996" y="5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5248182" y="5038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104023" y="4938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070044" y="478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060415" y="521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4963671" y="5240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5548043" y="510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463918" y="50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4858075" y="507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128862" y="50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498186" y="506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105161" y="5034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5576732" y="51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4643162" y="477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4867801" y="500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4602799" y="474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4815418" y="498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4925584" y="505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4885613" y="49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4852534" y="487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5586271" y="4978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4937193" y="50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5603062" y="484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4827535" y="5038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616696" y="5064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5499311" y="5000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5560964" y="51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627740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655792" y="506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516841" y="5015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5630195" y="504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5601069" y="5185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5489335" y="518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4935579" y="522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553751" y="497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136923" y="48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138504" y="5113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225201" y="48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5314064" y="501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465017" y="493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552479" y="52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4926548" y="524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456975" y="49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024005" y="514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435646" y="500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614015" y="503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5425136" y="505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078439" y="507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5616870" y="50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4843271" y="49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4882026" y="497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4654122" y="480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5278728" y="5032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4927596" y="49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4784749" y="481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515160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4885125" y="476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4641465" y="48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5292105" y="511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641695" y="509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5524683" y="50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658061" y="5180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5063333" y="50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554413" y="514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342740" y="504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063834" y="48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376655" y="498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534428" y="505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4800543" y="4926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4965111" y="49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209889" y="492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558367" y="49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4685665" y="4831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189332" y="49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4690415" y="50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545048" y="506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4634702" y="4788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527074" y="5025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4742342" y="506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613977" y="497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551906" y="5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540779" y="494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370394" y="506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5101388" y="500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5568478" y="506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135116" y="5153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4820027" y="480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5168382" y="501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246433" y="49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5151965" y="511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408565" y="497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061848" y="4960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5453992" y="502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4912663" y="508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4998813" y="4794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4935644" y="495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5525847" y="50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510548" y="502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014440" y="501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5622951" y="497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610609" y="49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255137" y="498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4912592" y="4975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5162507" y="513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185880" y="50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5296766" y="499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607748" y="519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4810462" y="488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4642127" y="55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4830048" y="548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4687394" y="5577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433506" y="49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4455343" y="576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4731858" y="548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4528477" y="56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4612673" y="561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5613476" y="4948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414022" y="489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4999463" y="537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009015" y="52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539841" y="485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091360" y="518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5316127" y="514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4884842" y="537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067659" y="53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4640880" y="565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4481609" y="5740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062144" y="517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4851216" y="542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4743814" y="5558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4722273" y="553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4559737" y="573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4882637" y="54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4997245" y="534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161298" y="51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4961029" y="53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4536628" y="5746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4967373" y="537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5211547" y="509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5457361" y="504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5246112" y="5288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5197772" y="52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4824353" y="54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4989158" y="531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5611791" y="49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5112509" y="507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5423889" y="498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4909661" y="5327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561765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4744251" y="564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4849352" y="545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5611721" y="478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5503020" y="497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4848806" y="552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4533774" y="57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4706640" y="54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4733336" y="555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4529177" y="574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4539990" y="569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5012306" y="52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4548321" y="5733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4415142" y="581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5130983" y="521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4791524" y="5479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4671465" y="565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5382286" y="4971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5305238" y="510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4914109" y="544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5428248" y="487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4858814" y="54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4726130" y="556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4598942" y="549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5581752" y="4882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5561671" y="498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4583586" y="561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4892498" y="539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4329550" y="584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5418991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5550377" y="49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5549097" y="500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4854411" y="535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5554780" y="512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5164513" y="512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5411444" y="503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5461835" y="486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4640404" y="566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506269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5539764" y="508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5048799" y="529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5604392" y="4843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4463276" y="582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4797342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4475965" y="57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4339521" y="587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4365934" y="585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5083061" y="52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4392000" y="581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4388767" y="586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4494170" y="581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5350030" y="492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5030974" y="52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5591710" y="50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4451094" y="5812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4578449" y="561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5229964" y="511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5298919" y="500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5142419" y="521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4417154" y="579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4356825" y="582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4551496" y="571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4823678" y="54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5343267" y="497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5280991" y="509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4652091" y="557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5538439" y="4932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4673972" y="5711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4548250" y="574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4650843" y="560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5109050" y="526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4870706" y="5478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4594224" y="566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4481114" y="574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4758586" y="548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4868315" y="522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4371938" y="587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4835930" y="549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4928232" y="537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4640507" y="569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5104840" y="52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4547376" y="564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5023678" y="54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4878073" y="547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4995599" y="553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4714110" y="5691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4812962" y="5478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5113608" y="525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5559948" y="483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5653652" y="476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4714759" y="5687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4704152" y="558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5047680" y="52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4942785" y="540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4880747" y="55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5356246" y="506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5264336" y="500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4928946" y="53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4801237" y="550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5503669" y="48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4827631" y="540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4624263" y="562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4792565" y="548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4380346" y="592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4383431" y="591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5501683" y="4987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4544412" y="572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4492601" y="569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4474577" y="579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4908935" y="529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4552158" y="5592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4468045" y="583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4419937" y="57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4550442" y="562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4985385" y="531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4731986" y="555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4742541" y="569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4439459" y="577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4650053" y="56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5266232" y="52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4867955" y="550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4541642" y="563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4619956" y="562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5375749" y="4968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4551316" y="5676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4713910" y="554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4464754" y="573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4774271" y="543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5345009" y="50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5383880" y="48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4762160" y="549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4623594" y="558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5577169" y="483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5497627" y="48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5616246" y="490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5416940" y="491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5383585" y="521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5427946" y="494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4615276" y="557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4501099" y="575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5193568" y="511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4878388" y="55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4649339" y="556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4406033" y="579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5378924" y="50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5052694" y="52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5191903" y="511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4975132" y="523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4792540" y="541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4579041" y="5658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5645115" y="4986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5379413" y="5177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5069369" y="5204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5607137" y="48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5096895" y="536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4383020" y="5865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4562025" y="578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4505991" y="577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4964326" y="546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4534641" y="580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4393620" y="58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5025458" y="523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5141133" y="532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4849249" y="54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4891077" y="540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5027097" y="54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4744888" y="55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4601957" y="561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5442441" y="490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5568131" y="476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5485439" y="480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4429258" y="58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4766763" y="566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4965348" y="532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4761498" y="556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5137521" y="539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5004830" y="533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4768203" y="557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5594242" y="501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4615154" y="570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5258775" y="50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5036791" y="526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5493539" y="490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5067023" y="529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4939327" y="533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4950519" y="525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5004239" y="53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5524137" y="50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4580500" y="568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5278130" y="51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5050400" y="530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4469003" y="582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4421833" y="576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5598993" y="481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5058943" y="5225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4879127" y="53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5306202" y="48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5192314" y="522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4654700" y="561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5290543" y="5076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5276408" y="510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4634349" y="557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4778153" y="548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5651987" y="485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5247558" y="517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5534660" y="485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5153835" y="508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4973647" y="523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4562141" y="567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5051467" y="51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4503381" y="566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5547767" y="483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5510020" y="489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5470256" y="4887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4956722" y="530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5496148" y="4843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4859933" y="54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4797573" y="550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4705052" y="559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4564108" y="572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4852778" y="54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4766602" y="5549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4488468" y="5782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5198813" y="511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5451505" y="4957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4616183" y="566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5579361" y="482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5537932" y="491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5543376" y="51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4706325" y="544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4817224" y="5512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4369013" y="5820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4500347" y="581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4697184" y="557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4560245" y="581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4690685" y="508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4367991" y="590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4797078" y="55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5175961" y="5166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4676325" y="5560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4968460" y="539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5117298" y="519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4335362" y="5902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5071381" y="53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5015893" y="525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4721933" y="551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4942303" y="529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4523913" y="569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4499781" y="5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4526220" y="578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4501986" y="5795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5306504" y="496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5007479" y="53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4899273" y="536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492104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4775569" y="55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5201372" y="520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4932147" y="53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5305116" y="4989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5545189" y="486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5462966" y="491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5406842" y="4936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5386947" y="491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5529652" y="481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5620643" y="478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4416170" y="584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5001031" y="524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4797676" y="5335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5342978" y="480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5512482" y="49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4732327" y="55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4863828" y="548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4973949" y="533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5588328" y="48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4761177" y="551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4904384" y="538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5511210" y="486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5637870" y="47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5522703" y="505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5320042" y="529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5384118" y="5246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4825214" y="543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5189672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4425125" y="5799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4785379" y="56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483009" y="4968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652507" y="480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4860106" y="54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086288" y="528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652745" y="489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4597380" y="566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4732160" y="55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4898605" y="541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4893655" y="5148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5495660" y="5001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296920" y="509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265255" y="498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4747594" y="561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4550873" y="579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639323" y="511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177330" y="522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5044691" y="523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4475592" y="577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502493" y="490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4878536" y="5599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4373166" y="5826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4719953" y="554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486828" y="490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5655323" y="486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4273413" y="600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508066" y="490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239439" y="524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523957" y="49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5039722" y="547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5642325" y="483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4524343" y="566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4686063" y="561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5624841" y="481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635325" y="489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332037" y="51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4715029" y="556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4659869" y="5534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4581124" y="573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4983727" y="539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114623" y="533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4509276" y="580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4406187" y="589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4422097" y="586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5563484" y="489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341634" y="505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5566415" y="491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5222617" y="512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5614967" y="48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5590720" y="488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082682" y="519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522517" y="488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4868000" y="549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4725076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5076781" y="529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604148" y="476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4940266" y="530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5634001" y="4786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650528" y="491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608147" y="48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632856" y="48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4625954" y="5697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4583129" y="56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4823678" y="542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4538164" y="566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4942104" y="526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4452959" y="586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4877803" y="530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237093" y="517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5549599" y="490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284096" y="502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4448716" y="573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4669292" y="557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093050" y="520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4834522" y="558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557338" y="494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4652894" y="571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4613335" y="569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4515402" y="575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4878227" y="53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431982" y="509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624931" y="4813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4851460" y="550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5045649" y="5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5439304" y="507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539460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4582518" y="566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137758" y="5227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5118885" y="51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4459130" y="579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5402799" y="501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4799495" y="547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012724" y="517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4394436" y="587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4352184" y="592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227746" y="513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4450902" y="577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4819191" y="54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4509983" y="577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4617687" y="56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079268" y="51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4777832" y="546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4531157" y="57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055079" y="5324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4769347" y="55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4868084" y="535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4963992" y="536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5219904" y="514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5510760" y="490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4903638" y="53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4741532" y="559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4943197" y="53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5212814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416523" y="4912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560070" y="486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5604585" y="485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5326458" y="501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5246523" y="523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4807055" y="55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5416394" y="496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4321464" y="594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5335695" y="49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4337650" y="5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386085" y="510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560263" y="47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5310316" y="50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4451274" y="573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4940086" y="533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148134" y="518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4932224" y="539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4477688" y="570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4649243" y="5672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4703670" y="563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614318" y="479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093893" y="524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525172" y="483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4362096" y="596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4614826" y="568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4307804" y="588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4844923" y="5430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558354" y="48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4431482" y="583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4946430" y="5284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4898521" y="53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4569765" y="5689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4567091" y="57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557068" y="499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465351" y="489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4592077" y="563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4690833" y="549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390315" y="493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564435" y="48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4721418" y="562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4819564" y="5512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4489753" y="576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066817" y="5288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4383039" y="5788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4491142" y="5673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4776681" y="551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4452862" y="576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5402741" y="496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5429334" y="498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121630" y="521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4862465" y="533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456050" y="48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5375826" y="492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300578" y="496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5198865" y="507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4995079" y="5324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478240" y="497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4434066" y="587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4957210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5493828" y="51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559318" y="499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218618" y="526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5295930" y="503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563175" y="4910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646131" y="483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4435140" y="5815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4895969" y="55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4581001" y="57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4483190" y="583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579496" y="490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5621453" y="501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4662729" y="568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219043" y="517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259328" y="517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4990624" y="53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337096" y="524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4782422" y="490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5557004" y="505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5624757" y="507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5286121" y="50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5148911" y="503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4702725" y="4860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5621369" y="50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4814119" y="4800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5017224" y="5022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5110471" y="5050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5307064" y="5040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5110625" y="5047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4700000" y="4814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4942233" y="5018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4987635" y="503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4650786" y="484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5314186" y="5048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4893353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4664921" y="4762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4891386" y="4764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4712496" y="4809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4694497" y="4986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5111024" y="5024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4781265" y="495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4733523" y="4881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5539899" y="4962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5097724" y="525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5627412" y="5030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5006405" y="496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5559601" y="4982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4944020" y="4990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5243810" y="5044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4965001" y="501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5532866" y="493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5617461" y="4800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5507558" y="5008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4786954" y="491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4682489" y="481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5338896" y="498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5587949" y="5056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5590585" y="5036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5303676" y="500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5248008" y="5015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5363824" y="504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5204798" y="504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5266688" y="5073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5381958" y="5023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4888230" y="496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4876601" y="5029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5161594" y="5124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4959351" y="4977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4618780" y="4761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4879642" y="5117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4999263" y="487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5268443" y="492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4770491" y="4856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4757185" y="5060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4491290" y="506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5516050" y="4981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5055664" y="4871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5400137" y="498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5488248" y="495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4834297" y="4848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4780821" y="475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4931665" y="473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5205788" y="5013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4880529" y="499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4978513" y="488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5021357" y="4965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5277938" y="50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5130379" y="513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5067531" y="5044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5286956" y="4996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5518351" y="509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5538542" y="5090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5650810" y="505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4706511" y="486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5370053" y="4965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5173589" y="5112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5191871" y="500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4485009" y="477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4815154" y="5083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5097364" y="507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5086828" y="5050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5122813" y="501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5285774" y="507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4881756" y="508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4938041" y="5069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4460724" y="4927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4803249" y="499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4845977" y="50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5478150" y="5056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4963883" y="504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4651236" y="47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5540188" y="503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4852868" y="488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4640989" y="481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5552022" y="505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5351065" y="502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5534679" y="502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4616170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454194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5582524" y="483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4978732" y="4847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4725127" y="499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4696368" y="4972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4848407" y="506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5525043" y="504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4720686" y="487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4843541" y="505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5384459" y="5015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4860010" y="4867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5650110" y="506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5648605" y="502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5573113" y="5047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5479268" y="5055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5414479" y="5063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4770350" y="4851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5494458" y="5042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5650412" y="5029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5082701" y="4993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5505032" y="505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5050991" y="5036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5384909" y="5033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5094336" y="4984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5166923" y="509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5393426" y="498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5006855" y="4942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4929916" y="5213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4938691" y="515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5540696" y="508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4786510" y="507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4719265" y="51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4886616" y="501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4955738" y="528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4914045" y="5143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4859174" y="479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4967200" y="4912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5581682" y="5039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5532615" y="507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5512675" y="5078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5193086" y="5039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4936955" y="5028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4835904" y="494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4699800" y="496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4824996" y="505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5248182" y="5038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5104023" y="4938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5070044" y="478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5060415" y="521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4963671" y="5240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5548043" y="510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5463918" y="50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4858075" y="507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5128862" y="50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5498186" y="5069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5105161" y="5034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5576732" y="51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4643162" y="477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4867801" y="5001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4602799" y="4747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4815418" y="4986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4925584" y="5057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4885613" y="498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4852534" y="487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5586271" y="4978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4937193" y="50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5603062" y="484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4827535" y="5038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5616696" y="5064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5499311" y="5000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5560964" y="51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5627740" y="500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5655792" y="5061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5516841" y="5015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5630195" y="504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5601069" y="5185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5489335" y="5185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4935579" y="522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5553751" y="497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5136923" y="48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5138504" y="5113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5225201" y="48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5314064" y="501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5465017" y="4932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5552479" y="5232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4926548" y="524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5456975" y="49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5024005" y="5145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5435646" y="500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5614015" y="5036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5425136" y="505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5078439" y="507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5616870" y="50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4843271" y="495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4882026" y="497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4654122" y="480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5278728" y="5032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4927596" y="490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4784749" y="481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5151605" y="504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4885125" y="4764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4641465" y="48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5292105" y="511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5641695" y="509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5524683" y="50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5658061" y="5180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5063333" y="5036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5554413" y="5146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5342740" y="504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5063834" y="48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5376655" y="498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5534428" y="505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4800543" y="4926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4965111" y="49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5209889" y="4928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5558367" y="49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4685665" y="4831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5189332" y="49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4690415" y="50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5545048" y="506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4634702" y="4788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5527074" y="5025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4742342" y="506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5613977" y="497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5551906" y="5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5540779" y="494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5370394" y="5061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5101388" y="500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5568478" y="506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5135116" y="5153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4820027" y="480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5168382" y="5015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5246433" y="49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5151965" y="5118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5408565" y="497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5061848" y="4960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5453992" y="502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4912663" y="508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4998813" y="4794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4935644" y="4955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5525847" y="50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5510548" y="5025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5014440" y="501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5622951" y="497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5610609" y="49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5255137" y="4980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4912592" y="4975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5162507" y="513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5185880" y="50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5296766" y="4998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5607748" y="519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4810462" y="4889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4642127" y="55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4830048" y="548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4687394" y="5577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5433506" y="494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4455343" y="5764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4731858" y="548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4528477" y="56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4612673" y="561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5613476" y="4948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5414022" y="4893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4999463" y="5377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5009015" y="525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5539841" y="485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5091360" y="518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5316127" y="514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4884842" y="5371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5067659" y="53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4640880" y="565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4481609" y="5740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5062144" y="5178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4851216" y="542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4743814" y="5558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4722273" y="5536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4559737" y="573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4882637" y="5470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4997245" y="534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5161298" y="51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4961029" y="53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4536628" y="5746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4967373" y="537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5211547" y="509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5457361" y="5042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5246112" y="5288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5197772" y="520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4824353" y="542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4989158" y="531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5611791" y="4975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5112509" y="5073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5423889" y="498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4909661" y="5327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5617654" y="4756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4744251" y="564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4849352" y="545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5611721" y="478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5503020" y="497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4848806" y="552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4533774" y="57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4706640" y="548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4733336" y="555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4529177" y="574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4539990" y="569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5012306" y="529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4548321" y="5733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4415142" y="581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5130983" y="521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4791524" y="5479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4671465" y="565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5382286" y="4971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5305238" y="510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4914109" y="5442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5428248" y="4871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4858814" y="54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4726130" y="556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4598942" y="549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5581752" y="4882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5561671" y="498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4583586" y="561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4892498" y="539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4329550" y="5841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5418991" y="51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5550377" y="4995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5549097" y="5009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4854411" y="535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5554780" y="5128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5164513" y="5128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5411444" y="503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5461835" y="486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4640404" y="566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5062690" y="5219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5539764" y="5084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5048799" y="5291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5604392" y="4843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4463276" y="582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4797342" y="5492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4475965" y="579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4339521" y="5871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4365934" y="5850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5083061" y="5214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4392000" y="581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4388767" y="5864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4494170" y="5814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5350030" y="4924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5030974" y="52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5591710" y="50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4451094" y="5812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4578449" y="561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5229964" y="511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5298919" y="500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5142419" y="5216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4417154" y="5793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4356825" y="582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4551496" y="5714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4823678" y="548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5343267" y="4972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5280991" y="5092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4652091" y="5570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5538439" y="4932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4673972" y="5711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4548250" y="5741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4650843" y="560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5109050" y="526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4870706" y="5478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4594224" y="5667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4481114" y="574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4758586" y="548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4868315" y="522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4371938" y="587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4835930" y="5497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4928232" y="537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4640507" y="569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5104840" y="5200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4547376" y="564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5023678" y="5439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4878073" y="5476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4995599" y="553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4714110" y="5691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4812962" y="5478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5113608" y="525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5559948" y="4835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5653652" y="476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4714759" y="5687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4704152" y="558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5047680" y="52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4942785" y="5407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4880747" y="55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5356246" y="5067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5264336" y="5001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4928946" y="539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4801237" y="5500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5503669" y="489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4827631" y="540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4624263" y="5626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4792565" y="548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4380346" y="592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4383431" y="591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5501683" y="4987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4544412" y="5725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4492601" y="569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4474577" y="579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4908935" y="529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4552158" y="5592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4468045" y="583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4419937" y="575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4550442" y="562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4985385" y="5315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4731986" y="555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4742541" y="569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4439459" y="5775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4650053" y="565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5266232" y="526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4867955" y="550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4541642" y="5632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4619956" y="562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5375749" y="4968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4551316" y="5676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4713910" y="554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4464754" y="5733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4774271" y="5432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5345009" y="501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5383880" y="48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4762160" y="5491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4623594" y="558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5577169" y="4832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5497627" y="4860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5616246" y="4907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5416940" y="4910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5383585" y="5212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5427946" y="4941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4615276" y="5576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4501099" y="5757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5193568" y="5112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4878388" y="556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4649339" y="556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4406033" y="5794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5378924" y="50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5052694" y="5206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5191903" y="5119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4975132" y="5231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4792540" y="541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4579041" y="5658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5645115" y="4986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5379413" y="5177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5069369" y="5204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5607137" y="4869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5096895" y="5367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4383020" y="5865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4562025" y="5786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4505991" y="577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4964326" y="5464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4534641" y="580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4393620" y="584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5025458" y="523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5141133" y="532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4849249" y="54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4891077" y="5408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5027097" y="541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4744888" y="5544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4601957" y="561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5442441" y="490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5568131" y="476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5485439" y="4805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4429258" y="584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4766763" y="566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4965348" y="5324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4761498" y="5561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5137521" y="539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5004830" y="533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4768203" y="5579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5594242" y="5015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4615154" y="5705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5258775" y="50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5036791" y="526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5493539" y="4907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5067023" y="529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4939327" y="5337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4950519" y="5255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5004239" y="5387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5524137" y="50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4580500" y="568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5278130" y="5125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5050400" y="530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4469003" y="5820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4421833" y="5763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5598993" y="481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5058943" y="5225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4879127" y="535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5306202" y="4889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5192314" y="522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4654700" y="561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5290543" y="5076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5276408" y="510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4634349" y="5579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4778153" y="548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5651987" y="485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5247558" y="5173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5534660" y="4856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5153835" y="5088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4973647" y="523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4562141" y="567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5051467" y="51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4503381" y="566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5547767" y="483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5510020" y="489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5470256" y="4887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4956722" y="530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5496148" y="4843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4859933" y="5472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4797573" y="550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4705052" y="559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4564108" y="572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4852778" y="54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4766602" y="5549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4488468" y="5782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5198813" y="511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5451505" y="4957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4616183" y="5664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5579361" y="482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5537932" y="4918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5543376" y="51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4706325" y="5443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4817224" y="5512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4369013" y="5820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4500347" y="5816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4697184" y="557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4560245" y="581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4690685" y="5082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4367991" y="5903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4797078" y="55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5175961" y="5166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4676325" y="5560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4968460" y="5395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5117298" y="5193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4335362" y="5902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5071381" y="5306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5015893" y="5257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4721933" y="5516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4942303" y="529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4523913" y="569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4499781" y="5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4526220" y="5784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4501986" y="5795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5306504" y="496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5007479" y="533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4899273" y="536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492104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4775569" y="5534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5201372" y="520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4932147" y="53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5305116" y="4989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5545189" y="486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5462966" y="491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5406842" y="4936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5386947" y="491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5529652" y="481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5620643" y="4787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4416170" y="584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5001031" y="524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4797676" y="5335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5342978" y="480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5512482" y="49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4732327" y="55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4863828" y="548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4973949" y="5332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5588328" y="487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4761177" y="551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4904384" y="538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5511210" y="486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5637870" y="476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5522703" y="5058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5320042" y="5294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5384118" y="5246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4825214" y="543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5189672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4425125" y="5799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4785379" y="56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5483009" y="4968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5652507" y="480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4860106" y="548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5086288" y="528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5652745" y="4891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4597380" y="566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4732160" y="552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4898605" y="541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4893655" y="5148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5495660" y="5001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5296920" y="509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5265255" y="4989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4747594" y="5615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4550873" y="5792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5639323" y="5112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5177330" y="522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5044691" y="523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4475592" y="577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5502493" y="490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4878536" y="5599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4373166" y="5826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4719953" y="5541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5486828" y="490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5655323" y="486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4273413" y="6001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5508066" y="490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5239439" y="5242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5523957" y="490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5039722" y="5472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5642325" y="4839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4524343" y="566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4686063" y="5611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5624841" y="481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5635325" y="489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5332037" y="510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4715029" y="556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4659869" y="5534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4581124" y="5730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4983727" y="5395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5114623" y="533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4509276" y="5800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4406187" y="589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4422097" y="5866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5563484" y="489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5341634" y="5057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5566415" y="491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5222617" y="5127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5614967" y="486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5590720" y="4887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5082682" y="519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5522517" y="4883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4868000" y="549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4725076" y="547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5076781" y="529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5604148" y="476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4940266" y="530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5634001" y="4786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5650528" y="4918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608147" y="48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632856" y="481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4625954" y="5697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4583129" y="56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4823678" y="542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4538164" y="566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4942104" y="526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4452959" y="5869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4877803" y="5303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237093" y="517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549599" y="490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284096" y="502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4448716" y="5730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4669292" y="5576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093050" y="5209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4834522" y="5587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5557338" y="4943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4652894" y="571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4613335" y="5697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4515402" y="5756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4878227" y="53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431982" y="5090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624931" y="4813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4851460" y="550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045649" y="5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5439304" y="507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394603" y="5055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4582518" y="566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137758" y="5227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118885" y="519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4459130" y="5796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402799" y="501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4799495" y="547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012724" y="517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4394436" y="5870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4352184" y="592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5227746" y="513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4450902" y="577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4819191" y="5405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4509983" y="5774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4617687" y="56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079268" y="5175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4777832" y="5465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4531157" y="57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055079" y="5324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4769347" y="556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4868084" y="5354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4963992" y="536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219904" y="514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510760" y="4908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4903638" y="5391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4741532" y="559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4943197" y="53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5212814" y="5157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5416523" y="4912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5560070" y="486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5604585" y="4858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5326458" y="501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5246523" y="5239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4807055" y="55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5416394" y="496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4321464" y="5943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5335695" y="494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4337650" y="5872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5386085" y="510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5560263" y="479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5310316" y="50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4451274" y="573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4940086" y="5337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5148134" y="518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4932224" y="539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4477688" y="5705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4649243" y="5672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4703670" y="563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5614318" y="479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5093893" y="524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5525172" y="483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4362096" y="596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4614826" y="5681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4307804" y="588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4844923" y="5430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5558354" y="487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4431482" y="583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4946430" y="5284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4898521" y="5368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4569765" y="5689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4567091" y="5727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5557068" y="499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5465351" y="489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4592077" y="563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4690833" y="5498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5390315" y="4937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5564435" y="4817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4721418" y="562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4819564" y="5512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4489753" y="5767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5066817" y="5288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4383039" y="5788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4491142" y="5673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4776681" y="5517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4452862" y="576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5402741" y="496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429334" y="4987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121630" y="5215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4862465" y="533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456050" y="48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5375826" y="492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300578" y="496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198865" y="5074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4995079" y="5324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478240" y="497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4434066" y="587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4957210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493828" y="51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559318" y="499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5218618" y="526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295930" y="503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563175" y="4910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5646131" y="4833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4435140" y="5815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4895969" y="5525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4581001" y="570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4483190" y="583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579496" y="4908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621453" y="5016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4662729" y="568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219043" y="5177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259328" y="517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4990624" y="53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5337096" y="5246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5011753" y="529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4876202" y="5365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4841465" y="530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5458029" y="50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4480291" y="57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5285934" y="5073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5161761" y="5178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5222739" y="507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5654063" y="4920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5169417" y="5113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4893816" y="5437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5557878" y="4877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5571821" y="4791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5655863" y="4832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5057586" y="5269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5189486" y="5199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4641780" y="5542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5012055" y="5381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5514398" y="4922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4566075" y="577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5181412" y="5158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5637819" y="482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5035422" y="5274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4265822" y="594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4472937" y="584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4591280" y="5714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5051839" y="52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4526201" y="5789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4846569" y="5441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4627323" y="570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4708035" y="546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4531099" y="5751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5232953" y="512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5411123" y="5100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5600542" y="4830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5285356" y="510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5334943" y="5037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5305000" y="5110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4894645" y="556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4446595" y="5812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5094516" y="520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5590263" y="495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4884206" y="5500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5641483" y="4795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4649596" y="5632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5100346" y="533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5106704" y="5349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5431410" y="496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pt12306"/>
            <p:cNvSpPr/>
            <p:nvPr/>
          </p:nvSpPr>
          <p:spPr>
            <a:xfrm>
              <a:off x="4527024" y="5665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5143447" y="5258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5652032" y="4792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4868302" y="545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4481673" y="5764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4502860" y="5735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4346129" y="5873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4840128" y="5378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4818799" y="5503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4623601" y="5635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4786632" y="560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461218" y="51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393857" y="512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39587" y="5112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4545698" y="5672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610261" y="484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4701620" y="5597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4672719" y="5634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4782403" y="550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5078491" y="5248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4740607" y="5588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4774747" y="554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4641259" y="56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019506" y="5316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4633770" y="567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5163163" y="5154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651447" y="507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442428" y="497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4643271" y="5623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4691142" y="5689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4597258" y="575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090222" y="5245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4470308" y="5871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008070" y="53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5647" y="510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4990630" y="548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5438591" y="4984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5024770" y="5272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4930051" y="5431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5395316" y="497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4651898" y="5584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4875444" y="5484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4591685" y="5648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4972702" y="528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043579" y="536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4640076" y="5661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5485156" y="491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4775306" y="5513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4639652" y="5654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4624475" y="565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183842" y="525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4792482" y="553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4891399" y="551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4910297" y="5426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5086397" y="5228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4975556" y="536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4903484" y="547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4813148" y="54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4501562" y="577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4684501" y="560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4771552" y="5555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5371416" y="5036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4729492" y="54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4699878" y="558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4831642" y="5535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5628196" y="5002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4856057" y="543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575003" y="485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4751644" y="5635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460646" y="4955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195516" y="5171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260987" y="511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538793" y="485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4814453" y="5647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5205878" y="5163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4984929" y="5445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4811156" y="551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391973" y="5013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5337617" y="5084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634039" y="499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227232" y="520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4736010" y="564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433075" y="515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4638662" y="5611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5242351" y="525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4757037" y="5635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023594" y="535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4560328" y="572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4498586" y="5799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4875791" y="5430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4902648" y="5380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628890" y="4879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002490" y="526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5633872" y="477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456705" y="495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4803866" y="5463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5615873" y="483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647506" y="477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4589975" y="5665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5483408" y="4914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582595" y="4842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4996744" y="542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4483267" y="578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5028325" y="5434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4607376" y="5700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4469421" y="582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155134" y="523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4504943" y="5833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4547806" y="5754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4865545" y="543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4550577" y="577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4533639" y="5703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4754228" y="5620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4813007" y="5574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4696394" y="561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644787" y="479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198794" y="5118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259341" y="491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434489" y="500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412376" y="498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5545240" y="487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577259" y="4878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633589" y="485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4965908" y="5343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4926741" y="548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4479051" y="5823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5032831" y="5259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4569289" y="571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5014640" y="5378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4678086" y="5659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4605075" y="575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119554" y="5137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041413" y="5308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524882" y="488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4787198" y="560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090254" y="520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4563690" y="573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493236" y="4931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4702796" y="561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369989" y="5079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4814698" y="54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645385" y="484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54638" y="486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5520691" y="4972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456885" y="4971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597791" y="478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5108202" y="521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5463918" y="4866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4713955" y="5563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4902738" y="5345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627168" y="487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611136" y="4808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648361" y="4856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611836" y="4857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5534872" y="4889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648747" y="4831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4430409" y="5841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4536229" y="5739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4729537" y="5574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4325944" y="5870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4411445" y="5768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4592090" y="561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4606341" y="561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4895937" y="5534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4494677" y="5753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607967" y="4820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4400106" y="581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561999" y="4932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4660338" y="56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4756317" y="56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084456" y="5260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4741924" y="556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022656" y="5266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150750" y="5254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043123" y="5275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411650" y="5001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183456" y="515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4665603" y="569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4810796" y="5577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315459" y="5219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4727397" y="555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4512824" y="576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4675791" y="5597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4797965" y="5495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4655035" y="5599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4662658" y="5611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4408379" y="5819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4925661" y="5440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4971429" y="5288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4962031" y="531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4519233" y="5801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4576849" y="5797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5286500" y="5110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4680349" y="5597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5441605" y="4908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4499865" y="5712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4979426" y="5439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4648028" y="556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166679" y="527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4926310" y="536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4855150" y="558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4391512" y="5859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4621435" y="571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4490300" y="579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4647662" y="5633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4825060" y="5540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4438315" y="584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4711840" y="5568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107623" y="527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187750" y="5113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026101" y="549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185083" y="507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457650" y="491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266727" y="5149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4520879" y="5768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4370472" y="588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4925513" y="536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5008616" y="530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4690827" y="563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229437" y="52558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4970073" y="537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372650" y="4900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4890152" y="5539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5014646" y="533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581900" y="4937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4551149" y="5658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297286" y="502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180834" y="5099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220129" y="5086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4974322" y="547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4397991" y="5861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4904268" y="539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5638938" y="4782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5131549" y="5183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4942291" y="5402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4980962" y="5311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4500443" y="570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467627" y="4866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5460401" y="4889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5022231" y="529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5300597" y="502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4941513" y="543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596814" y="479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026577" y="535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4496554" y="575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4935361" y="531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4796834" y="5458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204406" y="5120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5365766" y="501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4788959" y="543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5578056" y="475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074357" y="5195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138742" y="5134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274100" y="502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632689" y="4826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4932661" y="5390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183643" y="497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4635416" y="565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4399206" y="5888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5092466" y="512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4694131" y="5556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247783" y="5160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4484701" y="5818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448130" y="4991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4447829" y="5723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540676" y="482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4451037" y="5810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4733561" y="565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337668" y="511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4429065" y="5745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623439" y="497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604302" y="481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4963021" y="5295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516976" y="4858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4271343" y="5983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4601533" y="5552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452565" y="4875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489675" y="514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560835" y="504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277269" y="517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4543075" y="5748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4391839" y="5888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4501903" y="57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4384916" y="5830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4594430" y="5682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4863886" y="5314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4502372" y="574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4484508" y="580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245103" y="5100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282200" y="512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5086391" y="52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4729087" y="5525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416754" y="4962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4733053" y="559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4993960" y="529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4660794" y="568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5296875" y="499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4920268" y="545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191909" y="5134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4844229" y="555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4522441" y="574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4369707" y="588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4786362" y="5444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498675" y="487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4956786" y="538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353649" y="5014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497325" y="4905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4768466" y="5727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4683177" y="5660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614324" y="4849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501529" y="488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4588812" y="5674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5468327" y="4981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5279622" y="506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5570381" y="4829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4611484" y="552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551759" y="4890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4669344" y="576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4862118" y="549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596814" y="479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026577" y="535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4496554" y="575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4935361" y="531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4796834" y="5458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204406" y="5120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5365766" y="5010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4788959" y="5432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5578056" y="475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074357" y="5195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5138742" y="5134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4470938" y="577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567045" y="4829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5283196" y="504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5496804" y="4894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641772" y="4855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598350" y="4826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205241" y="5148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5475064" y="492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639079" y="48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4569964" y="5709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5487033" y="4911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4680285" y="5647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4505991" y="572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5142535" y="524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4725057" y="5525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644530" y="4769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600902" y="4808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5456750" y="4914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072075" y="5359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631629" y="489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4748082" y="555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4523302" y="5889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4858351" y="5379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4424237" y="5961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084572" y="5210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5091270" y="524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5323745" y="518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5483890" y="4947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622430" y="4865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5158856" y="516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5644864" y="4810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5213450" y="5171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4564346" y="574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4677508" y="55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594185" y="478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4870449" y="546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4435596" y="5797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4452380" y="5810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4798479" y="5521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4396571" y="5854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536807" y="4911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4551509" y="5794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4840533" y="5467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4334834" y="5925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4827200" y="544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409934" y="519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5164313" y="532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4643952" y="5661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313113" y="5242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119142" y="510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4684842" y="5678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5493494" y="5187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4481911" y="588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4941725" y="543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5192983" y="518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5470404" y="520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4809806" y="5442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347825" y="523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055324" y="524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5421672" y="5027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4969745" y="535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4938581" y="529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4969340" y="5424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4991807" y="537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5125076" y="5240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4510086" y="5791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4778726" y="5571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5168665" y="5185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4849519" y="549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4507309" y="5785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4743930" y="5549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4735053" y="547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4958997" y="5405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5459874" y="5009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5572573" y="4816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5311801" y="5005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5478664" y="495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5594210" y="480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5107758" y="4980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4467808" y="584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4464388" y="576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5242718" y="5272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5487027" y="488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5565875" y="482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5157821" y="51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4926368" y="5482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4728149" y="553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5509802" y="4995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4946630" y="5494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4712965" y="557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4699865" y="560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4351728" y="589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5636752" y="481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5081467" y="518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5597045" y="481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4936216" y="552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5110349" y="518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4367052" y="5808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4251281" y="5988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4901285" y="548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5537321" y="5051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5229334" y="504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4546861" y="5771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4801642" y="5531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4820920" y="561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5245315" y="520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5012808" y="526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4858480" y="542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5505476" y="4935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4659759" y="562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4798961" y="557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5503309" y="4891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5451768" y="4912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4451589" y="5779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4834143" y="554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5265461" y="5223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5595451" y="4899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5594956" y="4736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4800202" y="482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5581900" y="4880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5322845" y="5083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5650605" y="4803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5025278" y="529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5229026" y="524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4710407" y="5614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5117574" y="535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5633056" y="4788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5265923" y="505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4556536" y="5775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4912329" y="5431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4840166" y="5534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5537102" y="504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5164018" y="5237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5232831" y="5315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5054134" y="542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4779658" y="560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4565927" y="5798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5371030" y="5043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4466156" y="5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5356959" y="5210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4976938" y="5377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4395741" y="588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4846511" y="5547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4750577" y="5672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4640816" y="5650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4747221" y="5606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5561086" y="480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5484835" y="5099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5121592" y="504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5372952" y="5044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5646658" y="49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5552106" y="489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5536890" y="502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5634489" y="504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5043502" y="506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4811374" y="502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5433615" y="5057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5533888" y="514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4719413" y="484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5319534" y="4984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4659708" y="4893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5264188" y="5059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5047610" y="5197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5299755" y="4886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5593053" y="5288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5644498" y="5020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5109879" y="49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4948667" y="490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4817391" y="508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4608913" y="4799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5614723" y="508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5598408" y="5047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5159441" y="513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4942618" y="5178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5364924" y="5179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4834869" y="503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5403043" y="5076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5521810" y="501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5309500" y="4965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5618380" y="5047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5185893" y="508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5047475" y="5028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5355044" y="504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4908748" y="4984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5336035" y="50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4576425" y="481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5119535" y="4988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5656827" y="5034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5507706" y="5059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5072236" y="512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5141043" y="4801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5500038" y="5068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4998145" y="503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4925674" y="4968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5563471" y="4927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4779188" y="504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5261752" y="4970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5433917" y="499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5064407" y="499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4607839" y="4885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4804927" y="49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4783977" y="4875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5059065" y="499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5126869" y="5211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5457065" y="4969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5051846" y="479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5331124" y="4969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4632324" y="486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5411567" y="4980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5102564" y="496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4950879" y="4804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5378095" y="500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5379464" y="5165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5653452" y="501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4774676" y="508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5256358" y="5007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4980088" y="4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5644652" y="5006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5412023" y="5099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5527107" y="499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5627354" y="4974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5435653" y="500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5093571" y="5034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5366826" y="4827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4961922" y="4859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5144566" y="515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5401416" y="5002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4981310" y="495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5146199" y="50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5635466" y="5058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5109841" y="5197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5589588" y="4952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4773885" y="495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5638809" y="5020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5460189" y="4938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4552801" y="5776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4421943" y="58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5233493" y="510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5421440" y="5160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4873245" y="517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5645784" y="480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4505805" y="583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4974258" y="547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5565148" y="5033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4896940" y="549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5295609" y="5110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5020380" y="5277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4447919" y="586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4581792" y="5707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5151727" y="5231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4653305" y="549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5542830" y="4805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4946482" y="534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5535245" y="484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5108420" y="513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4633655" y="5694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5105116" y="529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5496463" y="4996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4758593" y="550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5227618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5124838" y="5046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5652578" y="5088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5637330" y="476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4942946" y="5477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4359152" y="5874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4871015" y="5326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4318590" y="5923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4792572" y="557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4749027" y="5541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4329197" y="59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4919650" y="528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5242171" y="5235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5007948" y="5362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4883126" y="553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5097685" y="5281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4886526" y="551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4553624" y="57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4599052" y="572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4779349" y="5528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5512341" y="4971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4959004" y="538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4388413" y="589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4461489" y="577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4436335" y="582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4531054" y="5773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4494594" y="577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4984254" y="53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4894131" y="5445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4662067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4702436" y="5560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5051184" y="534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4895583" y="5517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4776624" y="566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5001944" y="5337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5181920" y="5193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4627876" y="5752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4647887" y="5738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4577061" y="5712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4551766" y="5724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4608604" y="5711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5624487" y="4898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5169269" y="5198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4859830" y="5464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5023710" y="5439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4638193" y="5682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5283279" y="504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4611072" y="5684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4838925" y="5478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5456300" y="5008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5204354" y="5279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5478066" y="5045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4597830" y="5659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4412622" y="5770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5319264" y="501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5616053" y="4838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4674448" y="570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4732944" y="552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5558849" y="479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5258615" y="5111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4736377" y="560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4590232" y="5732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4938196" y="538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5267055" y="515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4652566" y="5649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5316745" y="479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5404701" y="509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5577375" y="4970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4914469" y="51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4893578" y="552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4660158" y="570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4734718" y="569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5170028" y="530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4753219" y="559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5076967" y="52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5342213" y="50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5349760" y="50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4703587" y="5575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4600948" y="57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5581341" y="4981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5390932" y="497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4869813" y="539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5495904" y="5027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4894259" y="517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5054044" y="519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4790528" y="5508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5069215" y="5370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4627117" y="5716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4487124" y="5773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4572490" y="569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5186593" y="5288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5043997" y="5359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4773673" y="5573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5373287" y="499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4769090" y="5498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4683846" y="56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4289979" y="5947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4481268" y="5841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5345877" y="501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4956169" y="539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4741198" y="5678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4736030" y="559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5278137" y="507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5582717" y="4982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4805480" y="5496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4400453" y="5885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408005" y="5175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4627464" y="56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4689663" y="573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559839" y="4791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514237" y="492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314765" y="5083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442486" y="50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4944663" y="542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110246" y="5273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544122" y="505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5548300" y="478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5346198" y="517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030929" y="541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5575170" y="487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4710748" y="553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284115" y="5100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4541012" y="5779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094503" y="5213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604354" y="4863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305495" y="5081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5397727" y="5044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5615526" y="478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5128020" y="52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029502" y="542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094921" y="510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4778224" y="5537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5633621" y="4909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4602446" y="562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624590" y="489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4545949" y="571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5450830" y="5110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4773069" y="538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4965143" y="5155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4612866" y="5657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4896895" y="5531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4664915" y="5647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5109327" y="5259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4505142" y="577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4637441" y="56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5507366" y="49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4372709" y="5920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154311" y="519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4686488" y="55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5574373" y="494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4482869" y="58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4720069" y="559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5393574" y="516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4507476" y="578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4717369" y="563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4690711" y="562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4523540" y="578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5224494" y="5259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4847231" y="534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4726439" y="559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4395915" y="581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4586877" y="571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4702700" y="563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4467004" y="57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4525539" y="5759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4468695" y="57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4757352" y="55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5072885" y="533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4943370" y="5456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4795632" y="5625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645526" y="478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5606360" y="486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4704782" y="558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179374" y="51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4985481" y="5311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5465338" y="499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4448176" y="584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5145402" y="5182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149033" y="51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367379" y="516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5368279" y="506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159396" y="52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4852161" y="5518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4903413" y="546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4801423" y="565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4914566" y="5530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4573217" y="5705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4802503" y="5471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384401" y="5092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4835493" y="556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529511" y="4896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5545915" y="4859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549052" y="4863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4966602" y="53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5498559" y="491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410718" y="506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4684135" y="5645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413656" y="506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4810989" y="54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008796" y="548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4992450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5291771" y="5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5589325" y="4854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73148" y="486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391511" y="4937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4814428" y="5477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4644679" y="562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526097" y="493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4652386" y="55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575671" y="4821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4938691" y="526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4642198" y="572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4561820" y="5825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4769623" y="560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4711333" y="556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4605930" y="567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4577459" y="5721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428845" y="507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236071" y="511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419293" y="500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4458712" y="590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4900713" y="5565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206469" y="518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016703" y="547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4671452" y="5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5410885" y="501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4618760" y="571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270828" y="52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4795368" y="5545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4952762" y="5490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4654257" y="5713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4822624" y="539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4975646" y="5364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5550602" y="502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5317182" y="522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5527961" y="515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558630" y="5054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008269" y="545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5296187" y="5107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4793144" y="566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5484835" y="5099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121592" y="5048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372952" y="5044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5646658" y="498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5552106" y="4894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536890" y="5028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634489" y="504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043502" y="5062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4811374" y="502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433615" y="5057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533888" y="514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4719413" y="484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319534" y="4984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4659708" y="4893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264188" y="5059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047610" y="5197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299755" y="4886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593053" y="5288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644498" y="5020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109879" y="49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4948667" y="4907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4817391" y="5087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4608913" y="4799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614723" y="5089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598408" y="5047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159441" y="513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4942618" y="5178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364924" y="5179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4834869" y="503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403043" y="5076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521810" y="501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5309500" y="4965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5618380" y="5047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5185893" y="508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047475" y="5028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355044" y="5047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4908748" y="4984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336035" y="5041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4576425" y="481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5119535" y="4988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5656827" y="5034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507706" y="5059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5072236" y="5121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141043" y="4801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5500038" y="5068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4998145" y="5033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4925674" y="4968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563471" y="4927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4779188" y="5045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261752" y="4970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433917" y="4991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064407" y="499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4607839" y="4885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4804927" y="4918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4783977" y="4875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5059065" y="499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5126869" y="5211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5457065" y="4969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051846" y="479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331124" y="4969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4632324" y="4865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411567" y="4980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102564" y="496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4950879" y="4804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5378095" y="5001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379464" y="5165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5653452" y="501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4774676" y="5089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5256358" y="5007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4980088" y="493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644652" y="5006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412023" y="5099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527107" y="4999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627354" y="4974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435653" y="5008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093571" y="5034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366826" y="4827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4961922" y="4859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5144566" y="515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401416" y="5002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4981310" y="49593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146199" y="50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5635466" y="5058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5109841" y="5197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589588" y="4952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4773885" y="4958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5638809" y="5020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5460189" y="4938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4552801" y="5776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4421943" y="58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5233493" y="510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421440" y="5160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4873245" y="5179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645784" y="4800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4505805" y="583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4974258" y="547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565148" y="5033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4896940" y="549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5295609" y="5110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5020380" y="5277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4447919" y="5864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4581792" y="5707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151727" y="5231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4653305" y="549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542830" y="4805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4946482" y="534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535245" y="4842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5108420" y="5138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4633655" y="5694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105116" y="5290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496463" y="4996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4758593" y="5501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227618" y="5066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124838" y="5046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652578" y="5088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5637330" y="476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4942946" y="5477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4359152" y="5874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4871015" y="5326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4318590" y="5923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4792572" y="5576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4749027" y="5541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4329197" y="59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4919650" y="528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242171" y="5235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007948" y="5362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4883126" y="553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097685" y="5281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4886526" y="5519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4553624" y="576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4599052" y="572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4779349" y="5528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512341" y="4971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4959004" y="5384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4388413" y="5897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4461489" y="577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4436335" y="5821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4531054" y="5773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4494594" y="5770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4984254" y="53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4894131" y="5445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4662067" y="563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4702436" y="5560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051184" y="534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4895583" y="5517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4776624" y="566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001944" y="5337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181920" y="5193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4627876" y="5752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4647887" y="5738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4577061" y="5712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4551766" y="5724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4608604" y="5711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624487" y="4898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169269" y="5198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4859830" y="5464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023710" y="5439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4638193" y="5682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5283279" y="504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4611072" y="5684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4838925" y="5478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5456300" y="5008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5204354" y="5279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5478066" y="5045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4597830" y="5659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4412622" y="5770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319264" y="5015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5616053" y="4838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4674448" y="5700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4732944" y="552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558849" y="4795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258615" y="5111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4736377" y="560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4590232" y="5732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4938196" y="538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267055" y="515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4652566" y="5649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316745" y="4790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404701" y="509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577375" y="4970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4914469" y="5104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4893578" y="5523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4660158" y="5707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4734718" y="5692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5170028" y="53096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4753219" y="559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076967" y="5226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5342213" y="50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5349760" y="50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4703587" y="5575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4600948" y="574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5581341" y="4981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390932" y="497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4869813" y="539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5495904" y="5027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4894259" y="5176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5054044" y="5192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4790528" y="5508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069215" y="5370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4627117" y="5716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4487124" y="5773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4572490" y="5699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186593" y="5288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043997" y="5359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4773673" y="5573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373287" y="4999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4769090" y="5498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4683846" y="56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4289979" y="5947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4481268" y="5841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5345877" y="501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4956169" y="539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4741198" y="5678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4736030" y="5590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5278137" y="5071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5582717" y="49824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4805480" y="5496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4400453" y="58859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5408005" y="5175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4627464" y="568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4689663" y="5733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5559839" y="4791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5514237" y="4925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5314765" y="5083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5442486" y="50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4944663" y="5422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5110246" y="5273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5544122" y="5052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5548300" y="478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5346198" y="517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5030929" y="5416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5575170" y="4870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4710748" y="5538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5284115" y="5100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4541012" y="5779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5094503" y="52136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5604354" y="4863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5305495" y="5081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5397727" y="5044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5615526" y="478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5128020" y="528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5029502" y="542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5094921" y="510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4778224" y="5537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5633621" y="4909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4602446" y="562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5624590" y="4898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4545949" y="5712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5450830" y="5110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4773069" y="5388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4965143" y="5155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4612866" y="5657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4896895" y="5531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4664915" y="5647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5109327" y="5259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4505142" y="577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4637441" y="56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5507366" y="4941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4372709" y="59204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5154311" y="519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4686488" y="5590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5574373" y="4949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4482869" y="5849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4720069" y="559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5393574" y="516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4507476" y="5784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4717369" y="5635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4690711" y="5622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4523540" y="5780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5224494" y="5259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4847231" y="534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4726439" y="559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4395915" y="5816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4586877" y="571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4702700" y="563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4467004" y="574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4525539" y="5759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4468695" y="57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4757352" y="55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5072885" y="5337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4943370" y="5456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4795632" y="5625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5645526" y="478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5606360" y="486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4704782" y="5583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5179374" y="51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4985481" y="5311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5465338" y="4994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4448176" y="584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5145402" y="5182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5149033" y="5195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5367379" y="516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5368279" y="506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5159396" y="5248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4852161" y="5518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4903413" y="5462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4801423" y="5656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4914566" y="5530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4573217" y="5705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4802503" y="5471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5384401" y="50923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4835493" y="5563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5529511" y="4896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5545915" y="4859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5549052" y="4863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4966602" y="53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5498559" y="491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5410718" y="506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4684135" y="5645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5413656" y="506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4810989" y="549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5008796" y="5485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4992450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5291771" y="5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5589325" y="4854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5473148" y="486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5391511" y="4937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4814428" y="5477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4644679" y="562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5526097" y="4938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4652386" y="5543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5575671" y="4821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4938691" y="5261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4642198" y="5728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4561820" y="5825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4769623" y="5600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4711333" y="5567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4605930" y="5676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4577459" y="5721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5428845" y="5072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5236071" y="5117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5419293" y="5002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4458712" y="5909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4900713" y="5565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5206469" y="5181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5016703" y="547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4671452" y="5740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5410885" y="501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4618760" y="571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5270828" y="527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4795368" y="5545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4952762" y="5490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4654257" y="5713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4822624" y="5390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4975646" y="5364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5550602" y="502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5317182" y="52202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5527961" y="515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5558630" y="5054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5008269" y="5451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5296187" y="5107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4793144" y="566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4509655" y="5763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5267447" y="515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4819024" y="541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4723977" y="5520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5414176" y="509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4792688" y="5256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5598228" y="485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4962655" y="5385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4474615" y="5844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4743968" y="5638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5389357" y="5128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4985012" y="543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5089579" y="528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4823286" y="5533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4742766" y="5558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4760437" y="555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5427296" y="5058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4993305" y="5420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5204599" y="5165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5356001" y="5084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4842545" y="5584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4646594" y="5571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4595593" y="5728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5366139" y="4977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4701060" y="557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4641985" y="5568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5159505" y="512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5392758" y="4985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5119316" y="5280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4930990" y="5472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4344766" y="5897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5080843" y="5270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4683717" y="5642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4653183" y="5694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4617591" y="5757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4660357" y="563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5310001" y="5149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5333631" y="511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5635768" y="5128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4665500" y="571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5293532" y="517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4583489" y="58146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4484881" y="5825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5005139" y="541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5016928" y="5329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4653370" y="5676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4430177" y="583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4986317" y="5357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5185719" y="5189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5649248" y="4813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5557698" y="4939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5206270" y="5229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5620212" y="484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4815919" y="5590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4832883" y="5483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4810391" y="5516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4526966" y="5777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4721123" y="5607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4880207" y="5305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4470405" y="5803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5628659" y="4923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4813547" y="5554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4498213" y="5832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5534942" y="4969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5492549" y="4984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4817899" y="553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5537411" y="5071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4708054" y="5661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4639324" y="5717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5139732" y="5330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4559171" y="5717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4983129" y="5480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4753360" y="552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4651486" y="5697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4787551" y="560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4454456" y="57434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4766017" y="55998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4756246" y="5626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4858261" y="5544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4562482" y="5807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4757950" y="5570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5508683" y="488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4453466" y="5868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4839729" y="5584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5029482" y="530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5183000" y="5233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5143351" y="5189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5283299" y="5109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4729325" y="5616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5303098" y="513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4579208" y="5811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4811214" y="552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5033976" y="5521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4558368" y="581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5294554" y="5139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4765574" y="5713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4383830" y="5822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4698335" y="559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5354793" y="4908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5412074" y="4782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4532546" y="5730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5122517" y="5178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4819898" y="54865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5563760" y="4948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4547620" y="5799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4699923" y="5670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5051589" y="5428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4642918" y="5742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4568794" y="577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5656107" y="483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4746630" y="5618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4408032" y="5875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5305013" y="4968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4368229" y="5881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5197219" y="52854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5177594" y="518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5024250" y="5370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4992900" y="53452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4809118" y="5394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5037787" y="532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5342470" y="5182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4756818" y="5675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5585333" y="487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4654835" y="5639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5189332" y="51362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5300758" y="5085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5437748" y="4853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5090743" y="521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4928213" y="5394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4534236" y="568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5174168" y="5153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4881879" y="5483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4496342" y="5715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4914829" y="5422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5471863" y="4893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4478504" y="5794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4414351" y="5825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4863256" y="5454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4591087" y="5685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4581528" y="56701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4734641" y="56216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4622630" y="5718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4604876" y="5783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4979349" y="5391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4622322" y="5664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4653395" y="563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4964641" y="5501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5313685" y="520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4463822" y="5848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5358489" y="489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4897287" y="5429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5085877" y="541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4576630" y="5772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5445662" y="4934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5201635" y="5173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5641239" y="474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5118680" y="5380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4508382" y="5702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4728097" y="5588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4808167" y="548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4397342" y="582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4853157" y="544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4981811" y="5407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4512998" y="5790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4520879" y="579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4655922" y="56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4594751" y="5704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4899781" y="5529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5277321" y="5206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5328650" y="5042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4441876" y="588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4802786" y="547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4746778" y="5648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4793330" y="5517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4640918" y="5725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4542741" y="5758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4641902" y="5788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4616401" y="5791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5569905" y="4891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4709713" y="5560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5381084" y="5083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4729987" y="5662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5406745" y="510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4709096" y="5666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4519767" y="5830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4510111" y="5874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4520217" y="5868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5152807" y="5156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5278085" y="5214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5136389" y="5243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4769135" y="5495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5415854" y="5093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4968627" y="5345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5545157" y="4855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4849500" y="5420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5013907" y="5324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4859277" y="547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5202214" y="5344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5185359" y="5294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5356336" y="5206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5167829" y="515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5151328" y="5222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4758040" y="5620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5208475" y="51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5597469" y="519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4660550" y="559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4608726" y="5796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4384331" y="594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5077186" y="539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5051775" y="5468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4775775" y="55617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5280850" y="4920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5503277" y="5174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5009504" y="5338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4428307" y="5893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4882361" y="5504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4758605" y="5495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5229848" y="5186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4650304" y="56211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4633622" y="5717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4786073" y="5589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4323521" y="5955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4457947" y="582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4572645" y="5797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5608404" y="488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4683968" y="5656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5314141" y="5086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4640828" y="5687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4627876" y="566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4659528" y="572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4970292" y="5359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4876961" y="544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4845231" y="55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5369533" y="5053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4647977" y="5665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5022251" y="5434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4976958" y="541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4466233" y="586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4930186" y="5488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4844377" y="555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4818252" y="5514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4571006" y="573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5579599" y="4914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4731973" y="5543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4656815" y="5644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4864927" y="5464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4610378" y="5775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5116314" y="5291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4979272" y="5509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4751515" y="564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5393600" y="5109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4895230" y="5456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5444974" y="513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4917420" y="5532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4780686" y="555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4802773" y="549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5074737" y="5323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4693970" y="5669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5556104" y="490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5128155" y="5341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5252077" y="5115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4601649" y="5730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5623356" y="4862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5657296" y="4921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5463423" y="4989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4522859" y="5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5316661" y="5067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4553290" y="5723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4850425" y="5530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4658724" y="57398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4518912" y="581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4628583" y="5654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5175080" y="5236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5606167" y="5052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5602265" y="5073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4704075" y="5686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5242473" y="5208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5371750" y="5071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4865635" y="5566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5111435" y="5257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5420958" y="4886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rc13858"/>
            <p:cNvSpPr/>
            <p:nvPr/>
          </p:nvSpPr>
          <p:spPr>
            <a:xfrm>
              <a:off x="5844043" y="133345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6990422" y="17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7176787" y="14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6810034" y="177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7185844" y="141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6660849" y="185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6417787" y="20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7254125" y="137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7108411" y="149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7238485" y="142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6868434" y="179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6527812" y="21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6981699" y="1738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6571967" y="199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6315090" y="2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6990177" y="167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6430148" y="219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6393958" y="22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6909523" y="179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6405336" y="2162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6252313" y="2291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6378125" y="2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6074265" y="241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6520895" y="2077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7178304" y="1445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6165410" y="234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6238299" y="225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6026999" y="243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6134452" y="241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6467181" y="21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6373760" y="21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6098892" y="23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6161483" y="236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6492694" y="211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6542474" y="207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6533346" y="206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6068641" y="24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6782213" y="178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6947391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7256355" y="13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6196221" y="23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6224633" y="2295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6065671" y="241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6621637" y="202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6125922" y="243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7193815" y="1451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6545341" y="204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6767698" y="1918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6966162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7274264" y="145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6540507" y="20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6494224" y="1975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6254325" y="226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6925767" y="164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6983261" y="1661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6147392" y="24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6000367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7155362" y="153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6895201" y="1716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6921614" y="176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6362755" y="2210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6768669" y="202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6708855" y="182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7288277" y="142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7204589" y="1474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6137975" y="2372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6131373" y="246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6788005" y="18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6462668" y="20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6350555" y="220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6903995" y="185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6518060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6331739" y="21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6320567" y="224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6592923" y="191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6678578" y="19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6142565" y="234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7259499" y="14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6233845" y="220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6264559" y="228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7252762" y="149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7219226" y="14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6282140" y="234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6198162" y="228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6930215" y="160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6899321" y="17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6154399" y="234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6550387" y="1940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7274881" y="1415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6915058" y="17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6142751" y="235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7239758" y="140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7101237" y="163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6348356" y="2304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6922006" y="1719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6627236" y="198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6680802" y="185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6526282" y="205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6559355" y="203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6879381" y="182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7164824" y="14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6219420" y="222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6952765" y="168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6894545" y="167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6291268" y="222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6517256" y="202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6209379" y="230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6731578" y="18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6941972" y="17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6263607" y="225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6766978" y="194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6491544" y="21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6684987" y="194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6633272" y="199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6354238" y="20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6631601" y="193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7156448" y="157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6325948" y="220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7006492" y="16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7242946" y="148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6428683" y="209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6011173" y="247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6361129" y="212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6375869" y="2155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6553589" y="196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6526616" y="200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7002262" y="16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6071437" y="23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6405580" y="212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6194209" y="242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6201511" y="244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6347791" y="2190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6867335" y="167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6456819" y="201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6255720" y="22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6225482" y="22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6088478" y="242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6549654" y="200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6718600" y="181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6433054" y="214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6277177" y="22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6202539" y="230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7182573" y="143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7268286" y="138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7195107" y="148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6325067" y="2185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6298178" y="229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6656394" y="19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6626246" y="191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6461543" y="211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6347881" y="217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6228439" y="226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6194003" y="234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6746022" y="190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6100871" y="237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6104953" y="238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6300376" y="226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6658895" y="2026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6272446" y="2272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6461987" y="208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6351268" y="2162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7151659" y="148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6532491" y="209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7223655" y="149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6825127" y="18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7160357" y="154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7223520" y="1428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7194343" y="15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6401839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6958686" y="16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6966708" y="167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6118337" y="240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7165448" y="158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6392145" y="212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5963694" y="25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7153363" y="14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7047684" y="164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6407547" y="21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6968174" y="162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6735480" y="182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6579462" y="194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6401549" y="212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6944569" y="159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7065933" y="155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6684923" y="19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7227467" y="152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6862488" y="179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6579102" y="196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6250024" y="2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6481175" y="160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6904014" y="16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6161913" y="227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6230039" y="227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6803105" y="189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6380446" y="209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6337737" y="214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7288059" y="138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6327233" y="21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6119307" y="245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6560679" y="22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7028663" y="175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7099013" y="165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6491782" y="209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6741690" y="18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7116709" y="149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7073744" y="1559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6086755" y="240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6315920" y="219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6304773" y="23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6962678" y="156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6609295" y="186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6474246" y="199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6021631" y="24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6462926" y="193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6200977" y="234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6369383" y="208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6971902" y="178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7238266" y="14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6148543" y="242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6750843" y="195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6685578" y="195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6504400" y="213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7218230" y="13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6338875" y="230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6946556" y="16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6177508" y="236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6169049" y="227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7227994" y="14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6581345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6341915" y="22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6391528" y="215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6234031" y="226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6254801" y="225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7087571" y="16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6497188" y="213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6890296" y="178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7225956" y="15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6435709" y="21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6525838" y="210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6737106" y="199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6702407" y="186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6150343" y="234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6494514" y="209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6159670" y="238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6558872" y="20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6179694" y="2323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7234589" y="1445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6292438" y="227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7259460" y="143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6149501" y="243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7007398" y="1685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6234520" y="228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7020043" y="162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6212612" y="230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6832430" y="188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7171529" y="16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6201832" y="2346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7010696" y="1638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6584733" y="215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6389966" y="215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6262598" y="229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6261139" y="223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6663337" y="200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6396497" y="219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6713020" y="198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6061949" y="246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6276425" y="226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6555363" y="19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7249876" y="143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6604088" y="204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6192557" y="230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6883020" y="1775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6193726" y="230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6495619" y="208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6358217" y="212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6374583" y="219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6531649" y="208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6657262" y="184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6252570" y="228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7254575" y="148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6132434" y="240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6237219" y="230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6530505" y="211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6688458" y="19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6267683" y="235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7042843" y="1744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966330" y="25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6899167" y="17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6306464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7138347" y="1584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6645177" y="188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6902272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6886594" y="180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6744087" y="187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6563192" y="213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6244059" y="228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7095754" y="153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7265277" y="1410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6611513" y="194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6776498" y="181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6812419" y="201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6620165" y="19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6412336" y="229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6009469" y="250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6877427" y="166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6354457" y="215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6718021" y="183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6259082" y="228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7087365" y="151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6488028" y="201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6892958" y="178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6135982" y="2303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7174190" y="152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6963417" y="160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6141118" y="2407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6513477" y="195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6523318" y="215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6358988" y="22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6548080" y="21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6268280" y="229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6406750" y="222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6360538" y="2229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6640819" y="1947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6078354" y="247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6474336" y="20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7012856" y="165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7038774" y="164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6775226" y="1833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6640729" y="191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6954295" y="162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6669758" y="1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7128132" y="151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6119385" y="232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6071970" y="243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7218982" y="154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6317244" y="222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6069560" y="241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6246727" y="2217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6931289" y="165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6787889" y="178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6967486" y="16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5939396" y="2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6639006" y="186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7142988" y="149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7110346" y="15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7290669" y="144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6939112" y="17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7191540" y="1490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7271005" y="145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7093240" y="162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669999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6433382" y="2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6353280" y="223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6989174" y="1634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6304368" y="222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7022061" y="16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6658573" y="205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7154481" y="151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7036460" y="163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7262288" y="142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6927766" y="170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6087038" y="238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6635136" y="19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6162351" y="23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6358468" y="2171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6974872" y="172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7091575" y="155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6402745" y="215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6491068" y="207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6246592" y="225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6382895" y="220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6168065" y="241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7203573" y="14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6152586" y="23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6433754" y="220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7278121" y="144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6498011" y="202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7230501" y="143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7264654" y="1458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6130872" y="24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6644451" y="192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6716986" y="1871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6595912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6028516" y="24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6562466" y="208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6428991" y="22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6863517" y="180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7154031" y="154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6698042" y="19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6583415" y="198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6625096" y="1974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6398753" y="220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6879536" y="181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7218474" y="159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6156739" y="241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6268589" y="2215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6182014" y="235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6740121" y="18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6385672" y="215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7257442" y="146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6421914" y="2207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6709864" y="1944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6762311" y="1855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6882923" y="193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6458227" y="205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7207070" y="146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6161412" y="230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7245305" y="143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5937641" y="248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6366741" y="2127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6530589" y="199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7002410" y="1658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7132156" y="154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6642355" y="18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6480751" y="19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6243442" y="2300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7059775" y="15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6969851" y="160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7120901" y="143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6363655" y="2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6842934" y="199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7160344" y="153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6410722" y="231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7281856" y="162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6659229" y="2081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7125034" y="162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6652840" y="215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6716838" y="196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7188377" y="17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7232352" y="158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6182374" y="23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6087186" y="24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6582078" y="200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7008138" y="162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6503539" y="201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6703153" y="187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6481079" y="21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6672175" y="195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7103461" y="150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6633857" y="198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7196862" y="15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6578208" y="20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6436737" y="2188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6376402" y="22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7026124" y="169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6658998" y="1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7200874" y="15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6435188" y="216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6896474" y="174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6257481" y="22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7209288" y="146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6306676" y="224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6203247" y="24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6685315" y="19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6252223" y="2323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6907215" y="163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7276173" y="137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6223129" y="2312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6478996" y="211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6166882" y="2424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7125349" y="1533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6370276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7273724" y="142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7269025" y="146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6258060" y="2291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6481137" y="212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6361932" y="22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6445936" y="2096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7257184" y="139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7163822" y="1520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7259589" y="1425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6072665" y="24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6748144" y="18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6669051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6686317" y="20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6314242" y="22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6439887" y="21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7268646" y="1540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6336728" y="21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6517456" y="2105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6355305" y="214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6909324" y="163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6495780" y="2163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6406364" y="2145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6045583" y="244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6974718" y="1651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6054486" y="24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6361740" y="2272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7005245" y="1731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6589265" y="2025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6080018" y="245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6363450" y="22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6136342" y="23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6238017" y="226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7234711" y="141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6442632" y="201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6466718" y="204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6158192" y="2383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6468769" y="2076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6876534" y="170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6228760" y="227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5926257" y="255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7240182" y="148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6547019" y="204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6404268" y="214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7167717" y="1578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7270465" y="150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6498030" y="210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6647671" y="199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6338797" y="224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6661755" y="200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6632784" y="193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7281271" y="1435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6423784" y="214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6439906" y="221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5927304" y="256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6098384" y="244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6405586" y="2218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6885366" y="17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7199286" y="148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7256747" y="138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6954662" y="182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6392691" y="217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6169859" y="228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7220081" y="147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6089596" y="25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6029268" y="237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6729142" y="197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6903596" y="163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6238145" y="221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6971632" y="161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6267728" y="218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6598843" y="193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6253907" y="22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6285129" y="215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6261287" y="224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6339627" y="21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6203105" y="226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6702986" y="190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6362389" y="215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6174352" y="237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7096673" y="1508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6287404" y="23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6372410" y="215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6407090" y="211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6161907" y="228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7247915" y="1354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7170333" y="1484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7031999" y="155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6336760" y="216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6296166" y="224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6374165" y="21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6520856" y="2088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7050223" y="152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6163553" y="22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6864603" y="17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6131553" y="234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6247042" y="2365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6465208" y="211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6399409" y="215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7271339" y="144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7257364" y="1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6373741" y="21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6739016" y="182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6838106" y="171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7019535" y="1559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6336644" y="22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6111709" y="23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6670478" y="18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6487995" y="198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6128628" y="238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6003755" y="2413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7277369" y="142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6100383" y="238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6153512" y="234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7010021" y="170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6360287" y="212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6710757" y="18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7045974" y="16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6663035" y="19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6557413" y="2032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6149282" y="240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6655514" y="183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6458632" y="220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6807302" y="185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6371948" y="2162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6540179" y="21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6764349" y="195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6647652" y="1972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6681271" y="187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7195461" y="1418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6251484" y="232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6360872" y="219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7110558" y="173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6990422" y="17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7176787" y="1453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6810034" y="1776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7185844" y="1419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6660849" y="185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6417787" y="20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7254125" y="137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7108411" y="149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7238485" y="142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6868434" y="179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6527812" y="21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6981699" y="1738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6571967" y="1993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6315090" y="2228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6990177" y="167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6430148" y="2191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6393958" y="2218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6909523" y="1796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6405336" y="2162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6252313" y="2291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6378125" y="2202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6074265" y="2413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6520895" y="2077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7178304" y="1445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6165410" y="2340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6238299" y="2252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6026999" y="2433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6134452" y="2417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6467181" y="21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6373760" y="214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6098892" y="237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6161483" y="236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6492694" y="211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6542474" y="2079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6533346" y="2067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6068641" y="24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6782213" y="178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6947391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7256355" y="136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6196221" y="2365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6224633" y="2295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6065671" y="2415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6621637" y="2029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6125922" y="2439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7193815" y="1451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6545341" y="204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6767698" y="1918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6966162" y="1581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7274264" y="145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6540507" y="20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6494224" y="1975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6254325" y="2262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6925767" y="1640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6983261" y="1661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6147392" y="24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6000367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7155362" y="1539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6895201" y="1716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6921614" y="176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6362755" y="2210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6768669" y="2021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6708855" y="182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7288277" y="1426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7204589" y="1474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6137975" y="2372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6131373" y="2469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6788005" y="1838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6462668" y="20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6350555" y="220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6903995" y="1857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6518060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6331739" y="21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6320567" y="224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6592923" y="191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6678578" y="19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6142565" y="2345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7259499" y="1491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6233845" y="2200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6264559" y="228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7252762" y="149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7219226" y="14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6282140" y="2342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6198162" y="228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6930215" y="1604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6899321" y="1793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6154399" y="234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6550387" y="1940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7274881" y="1415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6915058" y="17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6142751" y="235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7239758" y="1407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7101237" y="1632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6348356" y="2304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6922006" y="1719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6627236" y="198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6680802" y="1851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6526282" y="2050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6559355" y="2030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6879381" y="182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7164824" y="14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6219420" y="222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6952765" y="168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6894545" y="167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6291268" y="2227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6517256" y="202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6209379" y="230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6731578" y="185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6941972" y="17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6263607" y="225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6766978" y="1942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6491544" y="21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6684987" y="1949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6633272" y="199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6354238" y="20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6631601" y="1932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7156448" y="157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6325948" y="220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7006492" y="16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7242946" y="148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6428683" y="209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6011173" y="2472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6361129" y="212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6375869" y="2155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6553589" y="1963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6526616" y="2002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7002262" y="161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6071437" y="239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6405580" y="212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6194209" y="242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6201511" y="244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6347791" y="2190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6867335" y="1676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6456819" y="201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6255720" y="2249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6225482" y="2276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6088478" y="2420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6549654" y="2007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6718600" y="1818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6963089" y="1763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7259042" y="1527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5950812" y="249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7018378" y="173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6433054" y="214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6277177" y="222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6202539" y="2300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7182573" y="1439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7268286" y="138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7195107" y="148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6325067" y="2185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6298178" y="229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6656394" y="1949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6626246" y="1912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6461543" y="211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6347881" y="217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6228439" y="226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6194003" y="2342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6746022" y="1904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6100871" y="237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6104953" y="238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6300376" y="226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6658895" y="2026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6272446" y="2272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6461987" y="208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6351268" y="2162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7151659" y="1481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6532491" y="209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7223655" y="149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6825127" y="18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7160357" y="1541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7223520" y="1428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7194343" y="15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6401839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6958686" y="161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6966708" y="1671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6118337" y="2404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7165448" y="158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6392145" y="2123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5963694" y="25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7153363" y="14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7047684" y="164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6407547" y="2129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6968174" y="162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6735480" y="182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6579462" y="194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6401549" y="2128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6944569" y="1597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7065933" y="155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6684923" y="19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7227467" y="152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6862488" y="1795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6579102" y="1969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6250024" y="2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6481175" y="1606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6904014" y="1636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6161913" y="2277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6230039" y="227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6803105" y="1893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6380446" y="2094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6337737" y="2146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7288059" y="138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6327233" y="21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6119307" y="2457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6560679" y="22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7028663" y="1754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7099013" y="1659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6491782" y="209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6741690" y="1803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7116709" y="1493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7073744" y="1559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6086755" y="240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6315920" y="2199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6304773" y="23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6962678" y="1560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6609295" y="186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6474246" y="199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6021631" y="2439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6462926" y="1934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6200977" y="2342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6369383" y="2085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6971902" y="1787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7238266" y="1483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6148543" y="242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6750843" y="1959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6685578" y="1951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6504400" y="2135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7218230" y="139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6338875" y="2303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6946556" y="16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6177508" y="236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6169049" y="227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7227994" y="1442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6581345" y="202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6341915" y="2212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6391528" y="215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6234031" y="226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6254801" y="2258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7087571" y="16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6497188" y="2135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6890296" y="178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7225956" y="1572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6435709" y="212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6525838" y="2106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6737106" y="199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6702407" y="186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6150343" y="2345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6494514" y="209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6159670" y="2383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6558872" y="201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6179694" y="2323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7234589" y="1445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6292438" y="227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7259460" y="143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6149501" y="2432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7007398" y="1685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6234520" y="2285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7020043" y="1621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6212612" y="230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6832430" y="1889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7171529" y="164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6201832" y="2346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7010696" y="1638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6584733" y="215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6389966" y="215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6262598" y="229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6261139" y="2237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6663337" y="200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6396497" y="2190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6713020" y="198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6061949" y="246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6276425" y="226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6555363" y="19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7249876" y="1439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6604088" y="2040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6192557" y="230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6883020" y="1775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6193726" y="2305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6495619" y="2083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6358217" y="2121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6374583" y="219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6531649" y="2086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6657262" y="184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6252570" y="228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7254575" y="148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6132434" y="2400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6237219" y="2308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6530505" y="2112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6688458" y="19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6267683" y="2353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7042843" y="1744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5966330" y="2500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6899167" y="1724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6306464" y="2315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7138347" y="1584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6645177" y="188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6902272" y="1711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6886594" y="180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6323466" y="216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6744087" y="1879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6563192" y="2137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6244059" y="228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7095754" y="153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7265277" y="1410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6611513" y="1948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6776498" y="1817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6812419" y="2012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6620165" y="19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6412336" y="229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6009469" y="2500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6877427" y="166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6354457" y="215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6718021" y="1837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6259082" y="228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7087365" y="1512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6488028" y="201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6892958" y="178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6135982" y="2303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7174190" y="152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6963417" y="160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6141118" y="2407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6513477" y="1955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6523318" y="215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6358988" y="2224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6548080" y="21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6268280" y="229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6406750" y="222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6360538" y="2229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6640819" y="1947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6078354" y="2470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6474336" y="2032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7012856" y="165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7038774" y="1649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6775226" y="1833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6640729" y="1912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6954295" y="1624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6669758" y="190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7128132" y="1519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6119385" y="2326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6071970" y="2430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7218982" y="154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6317244" y="222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6069560" y="2412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6246727" y="2217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6931289" y="1650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6787889" y="1786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6967486" y="169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5939396" y="2495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6639006" y="1865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7142988" y="1491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7110346" y="15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7290669" y="144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6939112" y="170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7191540" y="1490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7271005" y="145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7093240" y="162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6699990" y="186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6433382" y="2126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6353280" y="2239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6989174" y="1634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6304368" y="2222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7022061" y="1699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6658573" y="2051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7154481" y="1519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7036460" y="1634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7262288" y="142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6927766" y="1702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6087038" y="238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6635136" y="19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6162351" y="238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6358468" y="2171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6974872" y="172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pt14927"/>
            <p:cNvSpPr/>
            <p:nvPr/>
          </p:nvSpPr>
          <p:spPr>
            <a:xfrm>
              <a:off x="7091575" y="1557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6030528" y="246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6614547" y="1975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6862379" y="1704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6959753" y="1722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7029254" y="159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7203882" y="1491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6402745" y="2153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6491068" y="207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6246592" y="225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6382895" y="220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6168065" y="2415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7203573" y="1441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6152586" y="23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6433754" y="220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7278121" y="1441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6498011" y="202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7230501" y="1430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7264654" y="1458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6130872" y="241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6644451" y="1928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6716986" y="1871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6595912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6028516" y="2430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6562466" y="208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6428991" y="22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6863517" y="1803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7154031" y="1546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6698042" y="190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6583415" y="198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6625096" y="1974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6398753" y="220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6879536" y="181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7218474" y="159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6156739" y="241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6268589" y="2215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6182014" y="2355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6740121" y="1883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6385672" y="215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7257442" y="1467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6421914" y="2207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6709864" y="1944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6762311" y="1855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6882923" y="1933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6458227" y="205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7207070" y="146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6161412" y="230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7245305" y="1433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5937641" y="248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6366741" y="2127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6530589" y="1995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7002410" y="1658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7132156" y="1549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6642355" y="183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6480751" y="1934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6243442" y="2300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7059775" y="1515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6969851" y="160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7120901" y="143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6363655" y="2144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6842934" y="1997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7160344" y="153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6410722" y="231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7281856" y="1624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6659229" y="2081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7125034" y="1629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6652840" y="215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6716838" y="196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7188377" y="1768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7232352" y="158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6182374" y="23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6087186" y="24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6582078" y="2008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7008138" y="1629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6503539" y="201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6703153" y="187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6481079" y="212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6672175" y="1952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7103461" y="150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6633857" y="1987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7196862" y="1594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6578208" y="2098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6436737" y="2188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6376402" y="224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7026124" y="169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6658998" y="1976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7200874" y="155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6435188" y="216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6896474" y="174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6257481" y="22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7209288" y="1469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6306676" y="2249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6203247" y="2408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6685315" y="192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6252223" y="2323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6907215" y="1635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7276173" y="137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6223129" y="2312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6478996" y="2119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6166882" y="2424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7125349" y="1533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6370276" y="222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7273724" y="142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7269025" y="1460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6258060" y="2291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6481137" y="212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6361932" y="222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6445936" y="2096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7257184" y="1397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7163822" y="1520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7259589" y="1425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6072665" y="242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6748144" y="183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6669051" y="1937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6686317" y="20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6314242" y="22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6439887" y="210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7268646" y="1540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6336728" y="2133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6517456" y="2105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6355305" y="2146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6909324" y="163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6495780" y="2163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6406364" y="2145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6045583" y="2444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6974718" y="1651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6054486" y="24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6361740" y="2272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7005245" y="1731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6589265" y="2025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6080018" y="2456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6363450" y="225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6136342" y="2386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6238017" y="226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7234711" y="141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6442632" y="2018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6466718" y="204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6158192" y="2383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6468769" y="2076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6876534" y="170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6228760" y="227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5926257" y="255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7240182" y="1481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6547019" y="2040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6404268" y="2144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7167717" y="1578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7270465" y="1505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6498030" y="2106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6647671" y="199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6338797" y="224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6661755" y="2005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6632784" y="1938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7281271" y="1435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6423784" y="214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6439906" y="221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5927304" y="256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6098384" y="2449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6405586" y="2218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6885366" y="1799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7199286" y="148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7256747" y="138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6954662" y="182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6392691" y="2174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6169859" y="228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7220081" y="1479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6089596" y="250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6029268" y="2377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6729142" y="1971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6903596" y="163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6238145" y="221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6971632" y="1614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6267728" y="2188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6598843" y="193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6253907" y="2217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6285129" y="2150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6261287" y="2249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6339627" y="21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6203105" y="2260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6702986" y="1906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6362389" y="215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6174352" y="237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7096673" y="1508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6287404" y="23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6372410" y="215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6407090" y="211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6161907" y="228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7247915" y="1354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7170333" y="1484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7031999" y="1554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6336760" y="216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6296166" y="2249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6374165" y="2160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6520856" y="2088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7050223" y="152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6163553" y="2286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6864603" y="170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6131553" y="234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6247042" y="2365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6465208" y="2112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6399409" y="215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7271339" y="144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7257364" y="147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6373741" y="2171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6739016" y="182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6838106" y="1717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7019535" y="1559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6336644" y="222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6111709" y="2361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6670478" y="1864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6487995" y="198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6128628" y="2388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6003755" y="2413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7277369" y="142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6100383" y="2385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6153512" y="234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7010021" y="170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6360287" y="212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6710757" y="18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7045974" y="162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6663035" y="19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6557413" y="2032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6149282" y="240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6655514" y="1835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6458632" y="220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6807302" y="1858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6371948" y="2162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6540179" y="21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6764349" y="195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6647652" y="1972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6681271" y="1876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7195461" y="1418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6251484" y="2326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6360872" y="2199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7110558" y="1736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6329759" y="2129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6418995" y="2121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6562414" y="212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6806242" y="179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7153491" y="1465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7273628" y="140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7272040" y="1460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6212432" y="230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6243442" y="2274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6227384" y="2278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6793835" y="1857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7172782" y="1610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6390621" y="2188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7184450" y="148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6928602" y="1665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6970244" y="1704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6279845" y="241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6812053" y="179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6815909" y="1957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7004499" y="163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6629357" y="2000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6964066" y="1715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7122881" y="1466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6555414" y="2032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6193456" y="2345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7273750" y="1405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6817124" y="1740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6894982" y="1792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7135570" y="14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7140127" y="14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7204396" y="1416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7279696" y="15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6241231" y="230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5922432" y="2508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7052974" y="169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6087957" y="248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6424479" y="203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6337332" y="225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7050609" y="1730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7260990" y="1431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6541703" y="203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6753453" y="194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6550014" y="212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6605136" y="1992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6472851" y="2129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6544583" y="2046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7232738" y="1487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6206975" y="2288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6521203" y="20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6590030" y="1982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7261260" y="1404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6152451" y="232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6222325" y="2317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6307878" y="222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7182605" y="151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6539974" y="2000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7280686" y="1402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6620956" y="197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6288896" y="232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6673294" y="1838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7257583" y="1506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7131629" y="1490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6695793" y="1992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6425340" y="2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6160840" y="2323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6171125" y="234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6478057" y="210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7235380" y="1509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6261640" y="21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7290392" y="1473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6484029" y="211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6449028" y="207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7095516" y="157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6987015" y="1637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6286896" y="224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6212085" y="2265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7164722" y="1506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6067522" y="251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6043275" y="244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6282140" y="228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6774647" y="1786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6043320" y="249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6580452" y="202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7256696" y="1468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6416289" y="2152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6351667" y="2196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7001124" y="1614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6675846" y="199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6775322" y="180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6682731" y="1929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7055070" y="1573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7186969" y="1493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6507743" y="2107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6591508" y="2085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7214360" y="1445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7140037" y="1443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6528801" y="2021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6585987" y="2050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6890502" y="1744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7262044" y="15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7172692" y="162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6337274" y="222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6946363" y="1736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7208671" y="1439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6119275" y="2427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6889480" y="171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7194889" y="144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7126365" y="1541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6198085" y="235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7187188" y="143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6672368" y="1815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6342539" y="2189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6714216" y="1942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7284022" y="1445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6644117" y="203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6452756" y="2084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6729997" y="1792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7013428" y="1545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7267251" y="1409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6766888" y="1843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6937312" y="1699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6463337" y="2141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6397898" y="2196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5954843" y="25433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7155234" y="160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6194395" y="235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7081342" y="15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7249631" y="145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6860187" y="179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6334902" y="231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6135121" y="2461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6200997" y="2326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6900536" y="180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6483123" y="209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7285764" y="139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7190016" y="149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6499180" y="2098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7283874" y="142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6138888" y="237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6504857" y="2047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6360293" y="2135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7221630" y="147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6919107" y="168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7283482" y="136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6112416" y="2412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6435452" y="2087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6240671" y="229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6930987" y="1703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6765423" y="1941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6729888" y="187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7111348" y="152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6395005" y="2257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6453232" y="2163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7124455" y="1537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6405111" y="2186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7201735" y="1470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6397133" y="216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6878835" y="176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6093833" y="239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7116684" y="158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6405451" y="2168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6159676" y="230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6384251" y="2169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6726854" y="1837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7152109" y="15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7255802" y="1469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7244817" y="144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6063549" y="242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6274696" y="227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6570745" y="206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7240548" y="1418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6160030" y="238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6907877" y="177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7009494" y="1600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6424395" y="216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5965301" y="2554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7207128" y="147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7214636" y="1465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6309266" y="225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6796625" y="1820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6320786" y="2232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6316325" y="2240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6876996" y="1947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6712911" y="185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7267900" y="148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6481137" y="2169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7239108" y="1377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7162883" y="161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6555478" y="2073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7054498" y="1533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6310031" y="2213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6069451" y="240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6286157" y="2286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6591605" y="2037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7205894" y="1501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6354328" y="2144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6830495" y="1835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7184964" y="159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6328294" y="225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6367300" y="2185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6799987" y="1858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6332646" y="2285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6254518" y="227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6201800" y="232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6648661" y="2016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6316678" y="228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6538097" y="2131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6518632" y="2035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6270010" y="22990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6372745" y="220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6185286" y="2308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6411706" y="205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7101346" y="156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6355639" y="215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7208587" y="143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6980310" y="162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7177469" y="1431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6982624" y="1590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6325105" y="213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6617080" y="200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6121043" y="227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7095419" y="1479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6447292" y="202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6374120" y="2088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6523003" y="1955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6646784" y="1848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6182156" y="231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6216302" y="229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7191803" y="1494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6705390" y="188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7262025" y="1521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6352792" y="2186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6975572" y="16866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6313612" y="2290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6357966" y="2198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6518272" y="209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6146062" y="240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7067418" y="1585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7171985" y="1580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6617555" y="195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6027031" y="2458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6498268" y="204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7286831" y="1470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6551075" y="2009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6899508" y="1785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6198683" y="227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6003755" y="2507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6453881" y="2112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6852132" y="1790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7102555" y="1535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6369042" y="2105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6995519" y="1731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7068273" y="1677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6570006" y="201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6388031" y="2223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6188205" y="2371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6170759" y="2397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6348575" y="2223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6068383" y="251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6592093" y="209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6597750" y="207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6419992" y="2216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6346987" y="226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6642548" y="1969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7285693" y="1391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6116286" y="246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6665554" y="196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6569865" y="207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7110011" y="1459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6251111" y="2316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6320323" y="2220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6559663" y="198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6473313" y="203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6787368" y="1863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6622306" y="1881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7005823" y="1390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6074882" y="2462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5995064" y="255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7115282" y="1474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6900511" y="169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6530698" y="2013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6624665" y="1875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6804885" y="1716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6363540" y="219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6997988" y="1695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6218867" y="226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6861903" y="17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6865869" y="1869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6544133" y="1993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7135133" y="153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6552586" y="207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6193624" y="233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6541722" y="207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7280300" y="1559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6280475" y="223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7062886" y="1551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6103861" y="23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7267328" y="1453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6459949" y="2104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7266660" y="1450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7047555" y="154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7071204" y="1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6783087" y="1821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7043743" y="1617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6530878" y="206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7011242" y="1600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6293305" y="2239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6444110" y="213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6115238" y="24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6581558" y="210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7141072" y="15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6293987" y="230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6823160" y="179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7222260" y="14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6891498" y="1748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6387909" y="212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6869617" y="1866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6194581" y="2391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6294540" y="2264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6721081" y="1918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6478970" y="209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6450815" y="2100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7248307" y="135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6971388" y="175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6103141" y="2352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6667824" y="1866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6035600" y="2468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6390242" y="2197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6122245" y="2430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6272517" y="224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6988249" y="183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6956789" y="180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6217446" y="2298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6253020" y="236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6246251" y="2304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6183718" y="2377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6036712" y="246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6914813" y="1791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6126681" y="2289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6727773" y="205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7255822" y="147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6948323" y="1684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6595044" y="1937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6235072" y="2273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6090863" y="250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6666487" y="195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6210639" y="2278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5976583" y="2556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6726674" y="189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6737466" y="198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6244001" y="2402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7202056" y="1538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6465574" y="208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6153467" y="2424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6560319" y="2082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6245968" y="2327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6372687" y="218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7193835" y="163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6741709" y="2031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6719294" y="1944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6205773" y="235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7230385" y="1539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6698730" y="184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6249594" y="2307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7191572" y="148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6135654" y="2417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6510173" y="2123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6731353" y="194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6260939" y="2229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6250179" y="235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6653958" y="1938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6344422" y="2295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6037020" y="2430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6953884" y="1708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7255609" y="1407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7281830" y="1365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7097573" y="1549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6114634" y="2330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7041500" y="157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6527368" y="2109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6668428" y="1978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7190556" y="1563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6884543" y="1763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6186379" y="2315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7050917" y="1815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6380491" y="2215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6146717" y="2388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6321004" y="2114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6272259" y="2194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7262905" y="1406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6308559" y="2214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6799743" y="1870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6583177" y="2033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6690869" y="19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6138328" y="241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6233420" y="2343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6461588" y="207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6429203" y="224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6363765" y="2253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7184353" y="162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6661755" y="1896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6305692" y="23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7138957" y="15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7008588" y="174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6241424" y="240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6636133" y="1978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6505262" y="212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6583023" y="203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7025789" y="1735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7264802" y="1501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7175874" y="1614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6484537" y="2093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6031016" y="2456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6913926" y="179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7263510" y="1461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7240413" y="150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7239353" y="156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7219316" y="147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7232359" y="152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7080802" y="1572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6416572" y="211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6341092" y="227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6068570" y="249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6348131" y="22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6812239" y="1901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6757792" y="19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6158211" y="2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7041018" y="1678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6619767" y="2053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7250088" y="142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6716253" y="1921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6159059" y="23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6102067" y="2444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6295189" y="2340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6823745" y="1906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6520168" y="2139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6456587" y="2145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6248662" y="2395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6900350" y="184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6410459" y="211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6842985" y="1910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6543567" y="210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7286484" y="139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6889808" y="173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6403979" y="2096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6812978" y="18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6148131" y="235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6408312" y="2167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6715714" y="195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6424646" y="2201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6516607" y="209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6468081" y="20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7155690" y="1560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7127991" y="16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6462803" y="2133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6520168" y="207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6381301" y="2228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6158095" y="23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6965191" y="170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6731083" y="1930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6542288" y="2110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7264808" y="151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6046669" y="250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6650487" y="1932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6465105" y="208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6269270" y="2350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6497869" y="2170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6530505" y="2172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6163167" y="2396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6915842" y="169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6630045" y="200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6631177" y="19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6308270" y="231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6132832" y="229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6258561" y="227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6379481" y="224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6573670" y="1981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6429409" y="2206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6459313" y="2157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6041417" y="2459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7050261" y="171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7114247" y="1682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6972487" y="175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6306830" y="2175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6214534" y="2386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6455057" y="2077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6385871" y="21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6498685" y="2187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6389130" y="218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6288060" y="232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6394112" y="223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6387619" y="227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6450487" y="219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6815402" y="1780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6173799" y="2453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6539826" y="21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6127581" y="246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6320612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6199364" y="241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6819619" y="189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6135410" y="2386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6684190" y="199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6191579" y="2411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6701359" y="198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7290052" y="148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6349526" y="22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6733327" y="1868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6807585" y="1851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6482917" y="2148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6068210" y="240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7240709" y="146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6542551" y="223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6978047" y="1816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6532388" y="229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6137776" y="245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6775502" y="1925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6562697" y="2092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6645640" y="196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6437534" y="2100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7229473" y="1395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7111374" y="15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6662103" y="2074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6241796" y="23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6822839" y="184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7277999" y="1443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5978485" y="253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6619214" y="2064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7285198" y="14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6819413" y="187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6785511" y="189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6879593" y="17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6361868" y="220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6971381" y="1757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7183273" y="1751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6711342" y="194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6180446" y="242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6942403" y="1800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6391573" y="2254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6140366" y="234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6541221" y="2072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6787767" y="177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6204609" y="232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6729746" y="1853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6467972" y="217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6708688" y="1971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7075434" y="1646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6663317" y="192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6238467" y="2345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6345509" y="2280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6476116" y="213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7140442" y="1660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6984803" y="176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6302189" y="223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7260424" y="1464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6052255" y="251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7217780" y="1511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6576119" y="2034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6525806" y="214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6242124" y="2342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7279715" y="16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6587921" y="20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6391367" y="224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6709992" y="1931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7179365" y="151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6240858" y="23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6769485" y="1935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6435407" y="2252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7065503" y="1541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7284941" y="1380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7268222" y="148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6412239" y="2215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6449504" y="2116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6766650" y="18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6285887" y="2350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7172249" y="150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6309434" y="2294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6897612" y="18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6884337" y="18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6707717" y="187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7276585" y="139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7288959" y="141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6831138" y="17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6361206" y="2184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6450481" y="2097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6799743" y="1870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6583177" y="20332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6690869" y="19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6138328" y="2410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6233420" y="2343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6461588" y="2071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6429203" y="224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6363765" y="2253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7184353" y="1623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6661755" y="1896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6305692" y="23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7138957" y="15147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7008588" y="1742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6241424" y="2402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6636133" y="1978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6505262" y="212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6583023" y="2035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7025789" y="1735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7264802" y="1501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7175874" y="1614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6484537" y="2093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6031016" y="2456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6913926" y="179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7263510" y="1461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7240413" y="150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7239353" y="1563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7219316" y="147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7232359" y="1529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7080802" y="1572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6416572" y="2111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6341092" y="227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6068570" y="249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6348131" y="2205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6812239" y="1901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6757792" y="1903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6158211" y="2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7041018" y="1678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6619767" y="2053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7250088" y="1426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6716253" y="1921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6159059" y="2330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6102067" y="2444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6295189" y="2340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6823745" y="1906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6520168" y="2139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6456587" y="2145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6248662" y="2395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6900350" y="1842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6410459" y="2112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6842985" y="1910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6543567" y="210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7286484" y="139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6889808" y="1731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6403979" y="2096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6812978" y="1817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6148131" y="2350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6408312" y="2167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6715714" y="195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6424646" y="2201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6516607" y="209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6468081" y="2039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7155690" y="15603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7127991" y="164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6462803" y="2133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6520168" y="2078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6381301" y="2228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6158095" y="2393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6965191" y="1706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6731083" y="1930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6542288" y="2110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7264808" y="151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6046669" y="250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6650487" y="1932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6465105" y="2089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6269270" y="2350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6497869" y="2170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6530505" y="2172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6163167" y="2396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6915842" y="1691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6630045" y="2007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6631177" y="193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6308270" y="2311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6132832" y="229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6258561" y="2279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6379481" y="224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6573670" y="19814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6429409" y="2206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6459313" y="2157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6041417" y="2459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7050261" y="1710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7114247" y="16824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6972487" y="175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6306830" y="2175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6214534" y="2386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6455057" y="2077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6385871" y="218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6498685" y="2187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6389130" y="218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5988970" y="251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6229988" y="2382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7271410" y="1598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6382747" y="2217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6403523" y="21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6344949" y="22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7032018" y="1733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6897644" y="191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6288060" y="232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6394112" y="2239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6387619" y="2279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6450487" y="2198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6815402" y="1780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6173799" y="2453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6539826" y="2133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6127581" y="24698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6320612" y="2306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6199364" y="241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6819619" y="189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6135410" y="2386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6684190" y="19972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6191579" y="2411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6701359" y="198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7290052" y="148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6349526" y="22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6733327" y="1868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6807585" y="1851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6482917" y="2148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6068210" y="240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7240709" y="146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6542551" y="2233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6978047" y="1816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6532388" y="2298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6137776" y="245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6775502" y="1925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6562697" y="2092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6645640" y="1962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6437534" y="2100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7229473" y="1395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7111374" y="1548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6662103" y="2074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6241796" y="23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6822839" y="184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7277999" y="1443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5978485" y="253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6619214" y="2064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7285198" y="14365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6819413" y="187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6785511" y="18935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6879593" y="1757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6361868" y="2208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6971381" y="1757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7183273" y="1751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6711342" y="1945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6180446" y="242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6942403" y="1800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6391573" y="2254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6140366" y="234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6541221" y="2072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6787767" y="177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6204609" y="2327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6729746" y="1853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6467972" y="2178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6708688" y="1971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7075434" y="1646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6663317" y="1920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6238467" y="2345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6345509" y="2280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6476116" y="2130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7140442" y="1660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6984803" y="1765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6302189" y="223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7260424" y="1464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6052255" y="251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7217780" y="1511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6576119" y="2034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6525806" y="2142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6242124" y="2342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7279715" y="16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6587921" y="2006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6391367" y="224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6709992" y="1931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7179365" y="1515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6240858" y="2343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6769485" y="19357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6435407" y="22526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7065503" y="1541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7284941" y="1380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7268222" y="1482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6412239" y="2215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6449504" y="2116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6766650" y="1867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6285887" y="2350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7172249" y="1507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6309434" y="2294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6897612" y="18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6884337" y="1818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6707717" y="1872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7276585" y="1395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7288959" y="141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6831138" y="1775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6361206" y="2184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6450481" y="2097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6226324" y="231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6349725" y="2196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6037091" y="24980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6718188" y="2017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7262578" y="1405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7075434" y="1730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6267972" y="2273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6441732" y="2205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6369846" y="2206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6972911" y="16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6362897" y="2160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6936463" y="1824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6555196" y="2044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t16185"/>
            <p:cNvSpPr/>
            <p:nvPr/>
          </p:nvSpPr>
          <p:spPr>
            <a:xfrm>
              <a:off x="7227711" y="1467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6" name="pt16186"/>
            <p:cNvSpPr/>
            <p:nvPr/>
          </p:nvSpPr>
          <p:spPr>
            <a:xfrm>
              <a:off x="7182990" y="151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7" name="pt16187"/>
            <p:cNvSpPr/>
            <p:nvPr/>
          </p:nvSpPr>
          <p:spPr>
            <a:xfrm>
              <a:off x="6830071" y="1832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pt16188"/>
            <p:cNvSpPr/>
            <p:nvPr/>
          </p:nvSpPr>
          <p:spPr>
            <a:xfrm>
              <a:off x="6269669" y="2313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9" name="pt16189"/>
            <p:cNvSpPr/>
            <p:nvPr/>
          </p:nvSpPr>
          <p:spPr>
            <a:xfrm>
              <a:off x="6118253" y="2411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pt16190"/>
            <p:cNvSpPr/>
            <p:nvPr/>
          </p:nvSpPr>
          <p:spPr>
            <a:xfrm>
              <a:off x="6844785" y="1836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1" name="pt16191"/>
            <p:cNvSpPr/>
            <p:nvPr/>
          </p:nvSpPr>
          <p:spPr>
            <a:xfrm>
              <a:off x="6930228" y="1730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pt16192"/>
            <p:cNvSpPr/>
            <p:nvPr/>
          </p:nvSpPr>
          <p:spPr>
            <a:xfrm>
              <a:off x="7207739" y="1551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3" name="pt16193"/>
            <p:cNvSpPr/>
            <p:nvPr/>
          </p:nvSpPr>
          <p:spPr>
            <a:xfrm>
              <a:off x="7175585" y="154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pt16194"/>
            <p:cNvSpPr/>
            <p:nvPr/>
          </p:nvSpPr>
          <p:spPr>
            <a:xfrm>
              <a:off x="6629261" y="2088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5" name="pt16195"/>
            <p:cNvSpPr/>
            <p:nvPr/>
          </p:nvSpPr>
          <p:spPr>
            <a:xfrm>
              <a:off x="6316787" y="230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6" name="pt16196"/>
            <p:cNvSpPr/>
            <p:nvPr/>
          </p:nvSpPr>
          <p:spPr>
            <a:xfrm>
              <a:off x="7180162" y="1473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7" name="pt16197"/>
            <p:cNvSpPr/>
            <p:nvPr/>
          </p:nvSpPr>
          <p:spPr>
            <a:xfrm>
              <a:off x="6261460" y="2326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8" name="pt16198"/>
            <p:cNvSpPr/>
            <p:nvPr/>
          </p:nvSpPr>
          <p:spPr>
            <a:xfrm>
              <a:off x="7088830" y="159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9" name="pt16199"/>
            <p:cNvSpPr/>
            <p:nvPr/>
          </p:nvSpPr>
          <p:spPr>
            <a:xfrm>
              <a:off x="6007149" y="2511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0" name="pt16200"/>
            <p:cNvSpPr/>
            <p:nvPr/>
          </p:nvSpPr>
          <p:spPr>
            <a:xfrm>
              <a:off x="6936778" y="17256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1" name="pt16201"/>
            <p:cNvSpPr/>
            <p:nvPr/>
          </p:nvSpPr>
          <p:spPr>
            <a:xfrm>
              <a:off x="7280217" y="1416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2" name="pt16202"/>
            <p:cNvSpPr/>
            <p:nvPr/>
          </p:nvSpPr>
          <p:spPr>
            <a:xfrm>
              <a:off x="7129649" y="1530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3" name="pt16203"/>
            <p:cNvSpPr/>
            <p:nvPr/>
          </p:nvSpPr>
          <p:spPr>
            <a:xfrm>
              <a:off x="7225918" y="1398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4" name="pt16204"/>
            <p:cNvSpPr/>
            <p:nvPr/>
          </p:nvSpPr>
          <p:spPr>
            <a:xfrm>
              <a:off x="7181403" y="1481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5" name="pt16205"/>
            <p:cNvSpPr/>
            <p:nvPr/>
          </p:nvSpPr>
          <p:spPr>
            <a:xfrm>
              <a:off x="7281071" y="149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6" name="pt16206"/>
            <p:cNvSpPr/>
            <p:nvPr/>
          </p:nvSpPr>
          <p:spPr>
            <a:xfrm>
              <a:off x="6759258" y="193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7" name="pt16207"/>
            <p:cNvSpPr/>
            <p:nvPr/>
          </p:nvSpPr>
          <p:spPr>
            <a:xfrm>
              <a:off x="7255217" y="1456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8" name="pt16208"/>
            <p:cNvSpPr/>
            <p:nvPr/>
          </p:nvSpPr>
          <p:spPr>
            <a:xfrm>
              <a:off x="6189027" y="2306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9" name="pt16209"/>
            <p:cNvSpPr/>
            <p:nvPr/>
          </p:nvSpPr>
          <p:spPr>
            <a:xfrm>
              <a:off x="7160003" y="1655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0" name="pt16210"/>
            <p:cNvSpPr/>
            <p:nvPr/>
          </p:nvSpPr>
          <p:spPr>
            <a:xfrm>
              <a:off x="6204288" y="239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1" name="pt16211"/>
            <p:cNvSpPr/>
            <p:nvPr/>
          </p:nvSpPr>
          <p:spPr>
            <a:xfrm>
              <a:off x="6243969" y="235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2" name="pt16212"/>
            <p:cNvSpPr/>
            <p:nvPr/>
          </p:nvSpPr>
          <p:spPr>
            <a:xfrm>
              <a:off x="6532678" y="2138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3" name="pt16213"/>
            <p:cNvSpPr/>
            <p:nvPr/>
          </p:nvSpPr>
          <p:spPr>
            <a:xfrm>
              <a:off x="6710577" y="189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4" name="pt16214"/>
            <p:cNvSpPr/>
            <p:nvPr/>
          </p:nvSpPr>
          <p:spPr>
            <a:xfrm>
              <a:off x="6538129" y="2070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5" name="pt16215"/>
            <p:cNvSpPr/>
            <p:nvPr/>
          </p:nvSpPr>
          <p:spPr>
            <a:xfrm>
              <a:off x="7208690" y="16203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6" name="pt16216"/>
            <p:cNvSpPr/>
            <p:nvPr/>
          </p:nvSpPr>
          <p:spPr>
            <a:xfrm>
              <a:off x="6406730" y="218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7" name="pt16217"/>
            <p:cNvSpPr/>
            <p:nvPr/>
          </p:nvSpPr>
          <p:spPr>
            <a:xfrm>
              <a:off x="6006319" y="2508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8" name="pt16218"/>
            <p:cNvSpPr/>
            <p:nvPr/>
          </p:nvSpPr>
          <p:spPr>
            <a:xfrm>
              <a:off x="7023951" y="168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9" name="pt16219"/>
            <p:cNvSpPr/>
            <p:nvPr/>
          </p:nvSpPr>
          <p:spPr>
            <a:xfrm>
              <a:off x="6138155" y="24118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0" name="pt16220"/>
            <p:cNvSpPr/>
            <p:nvPr/>
          </p:nvSpPr>
          <p:spPr>
            <a:xfrm>
              <a:off x="6094655" y="24571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1" name="pt16221"/>
            <p:cNvSpPr/>
            <p:nvPr/>
          </p:nvSpPr>
          <p:spPr>
            <a:xfrm>
              <a:off x="6126668" y="2400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2" name="pt16222"/>
            <p:cNvSpPr/>
            <p:nvPr/>
          </p:nvSpPr>
          <p:spPr>
            <a:xfrm>
              <a:off x="6415723" y="2214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3" name="pt16223"/>
            <p:cNvSpPr/>
            <p:nvPr/>
          </p:nvSpPr>
          <p:spPr>
            <a:xfrm>
              <a:off x="7175752" y="1659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4" name="pt16224"/>
            <p:cNvSpPr/>
            <p:nvPr/>
          </p:nvSpPr>
          <p:spPr>
            <a:xfrm>
              <a:off x="6189625" y="233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5" name="pt16225"/>
            <p:cNvSpPr/>
            <p:nvPr/>
          </p:nvSpPr>
          <p:spPr>
            <a:xfrm>
              <a:off x="6452544" y="2161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6" name="pt16226"/>
            <p:cNvSpPr/>
            <p:nvPr/>
          </p:nvSpPr>
          <p:spPr>
            <a:xfrm>
              <a:off x="7269166" y="149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7" name="pt16227"/>
            <p:cNvSpPr/>
            <p:nvPr/>
          </p:nvSpPr>
          <p:spPr>
            <a:xfrm>
              <a:off x="6295761" y="2264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8" name="pt16228"/>
            <p:cNvSpPr/>
            <p:nvPr/>
          </p:nvSpPr>
          <p:spPr>
            <a:xfrm>
              <a:off x="6850448" y="1851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9" name="pt16229"/>
            <p:cNvSpPr/>
            <p:nvPr/>
          </p:nvSpPr>
          <p:spPr>
            <a:xfrm>
              <a:off x="6367846" y="2197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pt16230"/>
            <p:cNvSpPr/>
            <p:nvPr/>
          </p:nvSpPr>
          <p:spPr>
            <a:xfrm>
              <a:off x="6937351" y="1686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6684736" y="200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pt16232"/>
            <p:cNvSpPr/>
            <p:nvPr/>
          </p:nvSpPr>
          <p:spPr>
            <a:xfrm>
              <a:off x="6659686" y="2040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6011121" y="251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pt16234"/>
            <p:cNvSpPr/>
            <p:nvPr/>
          </p:nvSpPr>
          <p:spPr>
            <a:xfrm>
              <a:off x="7018249" y="1798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5" name="pt16235"/>
            <p:cNvSpPr/>
            <p:nvPr/>
          </p:nvSpPr>
          <p:spPr>
            <a:xfrm>
              <a:off x="7253752" y="1464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6" name="pt16236"/>
            <p:cNvSpPr/>
            <p:nvPr/>
          </p:nvSpPr>
          <p:spPr>
            <a:xfrm>
              <a:off x="6902041" y="1730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7" name="pt16237"/>
            <p:cNvSpPr/>
            <p:nvPr/>
          </p:nvSpPr>
          <p:spPr>
            <a:xfrm>
              <a:off x="6647485" y="2037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8" name="pt16238"/>
            <p:cNvSpPr/>
            <p:nvPr/>
          </p:nvSpPr>
          <p:spPr>
            <a:xfrm>
              <a:off x="6696069" y="1957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9" name="pt16239"/>
            <p:cNvSpPr/>
            <p:nvPr/>
          </p:nvSpPr>
          <p:spPr>
            <a:xfrm>
              <a:off x="7005952" y="1681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0" name="pt16240"/>
            <p:cNvSpPr/>
            <p:nvPr/>
          </p:nvSpPr>
          <p:spPr>
            <a:xfrm>
              <a:off x="7060219" y="16291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1" name="pt16241"/>
            <p:cNvSpPr/>
            <p:nvPr/>
          </p:nvSpPr>
          <p:spPr>
            <a:xfrm>
              <a:off x="7060624" y="1707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2" name="pt16242"/>
            <p:cNvSpPr/>
            <p:nvPr/>
          </p:nvSpPr>
          <p:spPr>
            <a:xfrm>
              <a:off x="6078450" y="250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3" name="pt16243"/>
            <p:cNvSpPr/>
            <p:nvPr/>
          </p:nvSpPr>
          <p:spPr>
            <a:xfrm>
              <a:off x="6618712" y="2000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4" name="pt16244"/>
            <p:cNvSpPr/>
            <p:nvPr/>
          </p:nvSpPr>
          <p:spPr>
            <a:xfrm>
              <a:off x="7225847" y="15997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5" name="pt16245"/>
            <p:cNvSpPr/>
            <p:nvPr/>
          </p:nvSpPr>
          <p:spPr>
            <a:xfrm>
              <a:off x="6055739" y="2466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6" name="pt16246"/>
            <p:cNvSpPr/>
            <p:nvPr/>
          </p:nvSpPr>
          <p:spPr>
            <a:xfrm>
              <a:off x="7184334" y="1630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7" name="pt16247"/>
            <p:cNvSpPr/>
            <p:nvPr/>
          </p:nvSpPr>
          <p:spPr>
            <a:xfrm>
              <a:off x="7079677" y="167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8" name="pt16248"/>
            <p:cNvSpPr/>
            <p:nvPr/>
          </p:nvSpPr>
          <p:spPr>
            <a:xfrm>
              <a:off x="6099309" y="2397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9" name="pt16249"/>
            <p:cNvSpPr/>
            <p:nvPr/>
          </p:nvSpPr>
          <p:spPr>
            <a:xfrm>
              <a:off x="7192883" y="1457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0" name="pt16250"/>
            <p:cNvSpPr/>
            <p:nvPr/>
          </p:nvSpPr>
          <p:spPr>
            <a:xfrm>
              <a:off x="6016392" y="2511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1" name="pt16251"/>
            <p:cNvSpPr/>
            <p:nvPr/>
          </p:nvSpPr>
          <p:spPr>
            <a:xfrm>
              <a:off x="6622132" y="208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2" name="pt16252"/>
            <p:cNvSpPr/>
            <p:nvPr/>
          </p:nvSpPr>
          <p:spPr>
            <a:xfrm>
              <a:off x="6303468" y="2265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3" name="pt16253"/>
            <p:cNvSpPr/>
            <p:nvPr/>
          </p:nvSpPr>
          <p:spPr>
            <a:xfrm>
              <a:off x="5967300" y="256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4" name="pt16254"/>
            <p:cNvSpPr/>
            <p:nvPr/>
          </p:nvSpPr>
          <p:spPr>
            <a:xfrm>
              <a:off x="6277466" y="23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5" name="pt16255"/>
            <p:cNvSpPr/>
            <p:nvPr/>
          </p:nvSpPr>
          <p:spPr>
            <a:xfrm>
              <a:off x="6481246" y="2168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6" name="pt16256"/>
            <p:cNvSpPr/>
            <p:nvPr/>
          </p:nvSpPr>
          <p:spPr>
            <a:xfrm>
              <a:off x="6182156" y="2335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7" name="pt16257"/>
            <p:cNvSpPr/>
            <p:nvPr/>
          </p:nvSpPr>
          <p:spPr>
            <a:xfrm>
              <a:off x="6489294" y="2240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8" name="pt16258"/>
            <p:cNvSpPr/>
            <p:nvPr/>
          </p:nvSpPr>
          <p:spPr>
            <a:xfrm>
              <a:off x="7256394" y="1418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9" name="pt16259"/>
            <p:cNvSpPr/>
            <p:nvPr/>
          </p:nvSpPr>
          <p:spPr>
            <a:xfrm>
              <a:off x="7210021" y="1466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0" name="pt16260"/>
            <p:cNvSpPr/>
            <p:nvPr/>
          </p:nvSpPr>
          <p:spPr>
            <a:xfrm>
              <a:off x="7162131" y="1582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1" name="pt16261"/>
            <p:cNvSpPr/>
            <p:nvPr/>
          </p:nvSpPr>
          <p:spPr>
            <a:xfrm>
              <a:off x="6169897" y="240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2" name="pt16262"/>
            <p:cNvSpPr/>
            <p:nvPr/>
          </p:nvSpPr>
          <p:spPr>
            <a:xfrm>
              <a:off x="6629107" y="2016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3" name="pt16263"/>
            <p:cNvSpPr/>
            <p:nvPr/>
          </p:nvSpPr>
          <p:spPr>
            <a:xfrm>
              <a:off x="7099328" y="165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4" name="pt16264"/>
            <p:cNvSpPr/>
            <p:nvPr/>
          </p:nvSpPr>
          <p:spPr>
            <a:xfrm>
              <a:off x="6300087" y="22336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5" name="pt16265"/>
            <p:cNvSpPr/>
            <p:nvPr/>
          </p:nvSpPr>
          <p:spPr>
            <a:xfrm>
              <a:off x="7007733" y="166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6" name="pt16266"/>
            <p:cNvSpPr/>
            <p:nvPr/>
          </p:nvSpPr>
          <p:spPr>
            <a:xfrm>
              <a:off x="6746228" y="1915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7" name="pt16267"/>
            <p:cNvSpPr/>
            <p:nvPr/>
          </p:nvSpPr>
          <p:spPr>
            <a:xfrm>
              <a:off x="6672600" y="1984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8" name="pt16268"/>
            <p:cNvSpPr/>
            <p:nvPr/>
          </p:nvSpPr>
          <p:spPr>
            <a:xfrm>
              <a:off x="6911561" y="1802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9" name="pt16269"/>
            <p:cNvSpPr/>
            <p:nvPr/>
          </p:nvSpPr>
          <p:spPr>
            <a:xfrm>
              <a:off x="6559560" y="2049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0" name="pt16270"/>
            <p:cNvSpPr/>
            <p:nvPr/>
          </p:nvSpPr>
          <p:spPr>
            <a:xfrm>
              <a:off x="6139421" y="2406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1" name="pt16271"/>
            <p:cNvSpPr/>
            <p:nvPr/>
          </p:nvSpPr>
          <p:spPr>
            <a:xfrm>
              <a:off x="6317064" y="2291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2" name="pt16272"/>
            <p:cNvSpPr/>
            <p:nvPr/>
          </p:nvSpPr>
          <p:spPr>
            <a:xfrm>
              <a:off x="6946453" y="1701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3" name="pt16273"/>
            <p:cNvSpPr/>
            <p:nvPr/>
          </p:nvSpPr>
          <p:spPr>
            <a:xfrm>
              <a:off x="6533835" y="2075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4" name="pt16274"/>
            <p:cNvSpPr/>
            <p:nvPr/>
          </p:nvSpPr>
          <p:spPr>
            <a:xfrm>
              <a:off x="6648411" y="1968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5" name="pt16275"/>
            <p:cNvSpPr/>
            <p:nvPr/>
          </p:nvSpPr>
          <p:spPr>
            <a:xfrm>
              <a:off x="6067181" y="2496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6" name="pt16276"/>
            <p:cNvSpPr/>
            <p:nvPr/>
          </p:nvSpPr>
          <p:spPr>
            <a:xfrm>
              <a:off x="6613615" y="2045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7" name="pt16277"/>
            <p:cNvSpPr/>
            <p:nvPr/>
          </p:nvSpPr>
          <p:spPr>
            <a:xfrm>
              <a:off x="7261478" y="1470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8" name="pt16278"/>
            <p:cNvSpPr/>
            <p:nvPr/>
          </p:nvSpPr>
          <p:spPr>
            <a:xfrm>
              <a:off x="6133752" y="2444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9" name="pt16279"/>
            <p:cNvSpPr/>
            <p:nvPr/>
          </p:nvSpPr>
          <p:spPr>
            <a:xfrm>
              <a:off x="6677813" y="19606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0" name="pt16280"/>
            <p:cNvSpPr/>
            <p:nvPr/>
          </p:nvSpPr>
          <p:spPr>
            <a:xfrm>
              <a:off x="6897007" y="1755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1" name="pt16281"/>
            <p:cNvSpPr/>
            <p:nvPr/>
          </p:nvSpPr>
          <p:spPr>
            <a:xfrm>
              <a:off x="7282537" y="1402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2" name="pt16282"/>
            <p:cNvSpPr/>
            <p:nvPr/>
          </p:nvSpPr>
          <p:spPr>
            <a:xfrm>
              <a:off x="6169299" y="2400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3" name="pt16283"/>
            <p:cNvSpPr/>
            <p:nvPr/>
          </p:nvSpPr>
          <p:spPr>
            <a:xfrm>
              <a:off x="6090426" y="2416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4" name="pt16284"/>
            <p:cNvSpPr/>
            <p:nvPr/>
          </p:nvSpPr>
          <p:spPr>
            <a:xfrm>
              <a:off x="6144172" y="2363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5" name="pt16285"/>
            <p:cNvSpPr/>
            <p:nvPr/>
          </p:nvSpPr>
          <p:spPr>
            <a:xfrm>
              <a:off x="7060868" y="1623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6" name="pt16286"/>
            <p:cNvSpPr/>
            <p:nvPr/>
          </p:nvSpPr>
          <p:spPr>
            <a:xfrm>
              <a:off x="7270041" y="1454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7" name="pt16287"/>
            <p:cNvSpPr/>
            <p:nvPr/>
          </p:nvSpPr>
          <p:spPr>
            <a:xfrm>
              <a:off x="6100389" y="241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8" name="pt16288"/>
            <p:cNvSpPr/>
            <p:nvPr/>
          </p:nvSpPr>
          <p:spPr>
            <a:xfrm>
              <a:off x="7051354" y="162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9" name="pt16289"/>
            <p:cNvSpPr/>
            <p:nvPr/>
          </p:nvSpPr>
          <p:spPr>
            <a:xfrm>
              <a:off x="6811615" y="1731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0" name="pt16290"/>
            <p:cNvSpPr/>
            <p:nvPr/>
          </p:nvSpPr>
          <p:spPr>
            <a:xfrm>
              <a:off x="6255720" y="224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1" name="pt16291"/>
            <p:cNvSpPr/>
            <p:nvPr/>
          </p:nvSpPr>
          <p:spPr>
            <a:xfrm>
              <a:off x="6985022" y="1601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2" name="pt16292"/>
            <p:cNvSpPr/>
            <p:nvPr/>
          </p:nvSpPr>
          <p:spPr>
            <a:xfrm>
              <a:off x="7248718" y="15474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3" name="pt16293"/>
            <p:cNvSpPr/>
            <p:nvPr/>
          </p:nvSpPr>
          <p:spPr>
            <a:xfrm>
              <a:off x="6926667" y="1663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4" name="pt16294"/>
            <p:cNvSpPr/>
            <p:nvPr/>
          </p:nvSpPr>
          <p:spPr>
            <a:xfrm>
              <a:off x="7241647" y="14182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5" name="pt16295"/>
            <p:cNvSpPr/>
            <p:nvPr/>
          </p:nvSpPr>
          <p:spPr>
            <a:xfrm>
              <a:off x="6865901" y="17664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6" name="pt16296"/>
            <p:cNvSpPr/>
            <p:nvPr/>
          </p:nvSpPr>
          <p:spPr>
            <a:xfrm>
              <a:off x="7247966" y="1532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7" name="pt16297"/>
            <p:cNvSpPr/>
            <p:nvPr/>
          </p:nvSpPr>
          <p:spPr>
            <a:xfrm>
              <a:off x="6470594" y="2179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8" name="pt16298"/>
            <p:cNvSpPr/>
            <p:nvPr/>
          </p:nvSpPr>
          <p:spPr>
            <a:xfrm>
              <a:off x="6477235" y="2174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9" name="pt16299"/>
            <p:cNvSpPr/>
            <p:nvPr/>
          </p:nvSpPr>
          <p:spPr>
            <a:xfrm>
              <a:off x="6256697" y="2420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0" name="pt16300"/>
            <p:cNvSpPr/>
            <p:nvPr/>
          </p:nvSpPr>
          <p:spPr>
            <a:xfrm>
              <a:off x="7291357" y="14213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1" name="pt16301"/>
            <p:cNvSpPr/>
            <p:nvPr/>
          </p:nvSpPr>
          <p:spPr>
            <a:xfrm>
              <a:off x="6618455" y="2054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2" name="pt16302"/>
            <p:cNvSpPr/>
            <p:nvPr/>
          </p:nvSpPr>
          <p:spPr>
            <a:xfrm>
              <a:off x="6269695" y="2395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3" name="pt16303"/>
            <p:cNvSpPr/>
            <p:nvPr/>
          </p:nvSpPr>
          <p:spPr>
            <a:xfrm>
              <a:off x="7032076" y="1697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4" name="pt16304"/>
            <p:cNvSpPr/>
            <p:nvPr/>
          </p:nvSpPr>
          <p:spPr>
            <a:xfrm>
              <a:off x="6987278" y="1684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5" name="pt16305"/>
            <p:cNvSpPr/>
            <p:nvPr/>
          </p:nvSpPr>
          <p:spPr>
            <a:xfrm>
              <a:off x="6126321" y="238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6" name="pt16306"/>
            <p:cNvSpPr/>
            <p:nvPr/>
          </p:nvSpPr>
          <p:spPr>
            <a:xfrm>
              <a:off x="6159014" y="2380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7" name="pt16307"/>
            <p:cNvSpPr/>
            <p:nvPr/>
          </p:nvSpPr>
          <p:spPr>
            <a:xfrm>
              <a:off x="7150335" y="156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8" name="pt16308"/>
            <p:cNvSpPr/>
            <p:nvPr/>
          </p:nvSpPr>
          <p:spPr>
            <a:xfrm>
              <a:off x="6162640" y="2292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9" name="pt16309"/>
            <p:cNvSpPr/>
            <p:nvPr/>
          </p:nvSpPr>
          <p:spPr>
            <a:xfrm>
              <a:off x="6421464" y="2206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0" name="pt16310"/>
            <p:cNvSpPr/>
            <p:nvPr/>
          </p:nvSpPr>
          <p:spPr>
            <a:xfrm>
              <a:off x="7234486" y="1441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1" name="pt16311"/>
            <p:cNvSpPr/>
            <p:nvPr/>
          </p:nvSpPr>
          <p:spPr>
            <a:xfrm>
              <a:off x="6249067" y="232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2" name="pt16312"/>
            <p:cNvSpPr/>
            <p:nvPr/>
          </p:nvSpPr>
          <p:spPr>
            <a:xfrm>
              <a:off x="6137274" y="24115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3" name="pt16313"/>
            <p:cNvSpPr/>
            <p:nvPr/>
          </p:nvSpPr>
          <p:spPr>
            <a:xfrm>
              <a:off x="6568412" y="2185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4" name="pt16314"/>
            <p:cNvSpPr/>
            <p:nvPr/>
          </p:nvSpPr>
          <p:spPr>
            <a:xfrm>
              <a:off x="6658438" y="1940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5" name="pt16315"/>
            <p:cNvSpPr/>
            <p:nvPr/>
          </p:nvSpPr>
          <p:spPr>
            <a:xfrm>
              <a:off x="6550754" y="2185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6" name="pt16316"/>
            <p:cNvSpPr/>
            <p:nvPr/>
          </p:nvSpPr>
          <p:spPr>
            <a:xfrm>
              <a:off x="6500749" y="2170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7" name="pt16317"/>
            <p:cNvSpPr/>
            <p:nvPr/>
          </p:nvSpPr>
          <p:spPr>
            <a:xfrm>
              <a:off x="7260270" y="1468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8" name="pt16318"/>
            <p:cNvSpPr/>
            <p:nvPr/>
          </p:nvSpPr>
          <p:spPr>
            <a:xfrm>
              <a:off x="6400514" y="2130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9" name="pt16319"/>
            <p:cNvSpPr/>
            <p:nvPr/>
          </p:nvSpPr>
          <p:spPr>
            <a:xfrm>
              <a:off x="6667746" y="1990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0" name="pt16320"/>
            <p:cNvSpPr/>
            <p:nvPr/>
          </p:nvSpPr>
          <p:spPr>
            <a:xfrm>
              <a:off x="6225932" y="2383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1" name="pt16321"/>
            <p:cNvSpPr/>
            <p:nvPr/>
          </p:nvSpPr>
          <p:spPr>
            <a:xfrm>
              <a:off x="6158892" y="2451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2" name="pt16322"/>
            <p:cNvSpPr/>
            <p:nvPr/>
          </p:nvSpPr>
          <p:spPr>
            <a:xfrm>
              <a:off x="7026169" y="1757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3" name="pt16323"/>
            <p:cNvSpPr/>
            <p:nvPr/>
          </p:nvSpPr>
          <p:spPr>
            <a:xfrm>
              <a:off x="7274958" y="1463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4" name="pt16324"/>
            <p:cNvSpPr/>
            <p:nvPr/>
          </p:nvSpPr>
          <p:spPr>
            <a:xfrm>
              <a:off x="6551949" y="2124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5" name="pt16325"/>
            <p:cNvSpPr/>
            <p:nvPr/>
          </p:nvSpPr>
          <p:spPr>
            <a:xfrm>
              <a:off x="6428496" y="2211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6" name="pt16326"/>
            <p:cNvSpPr/>
            <p:nvPr/>
          </p:nvSpPr>
          <p:spPr>
            <a:xfrm>
              <a:off x="6205464" y="2331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7" name="pt16327"/>
            <p:cNvSpPr/>
            <p:nvPr/>
          </p:nvSpPr>
          <p:spPr>
            <a:xfrm>
              <a:off x="6263948" y="2299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8" name="pt16328"/>
            <p:cNvSpPr/>
            <p:nvPr/>
          </p:nvSpPr>
          <p:spPr>
            <a:xfrm>
              <a:off x="6171151" y="2403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9" name="pt16329"/>
            <p:cNvSpPr/>
            <p:nvPr/>
          </p:nvSpPr>
          <p:spPr>
            <a:xfrm>
              <a:off x="6473101" y="2077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0" name="pt16330"/>
            <p:cNvSpPr/>
            <p:nvPr/>
          </p:nvSpPr>
          <p:spPr>
            <a:xfrm>
              <a:off x="6781011" y="1882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1" name="pt16331"/>
            <p:cNvSpPr/>
            <p:nvPr/>
          </p:nvSpPr>
          <p:spPr>
            <a:xfrm>
              <a:off x="6374853" y="2249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2" name="pt16332"/>
            <p:cNvSpPr/>
            <p:nvPr/>
          </p:nvSpPr>
          <p:spPr>
            <a:xfrm>
              <a:off x="6362974" y="21772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3" name="pt16333"/>
            <p:cNvSpPr/>
            <p:nvPr/>
          </p:nvSpPr>
          <p:spPr>
            <a:xfrm>
              <a:off x="7195011" y="1520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4" name="pt16334"/>
            <p:cNvSpPr/>
            <p:nvPr/>
          </p:nvSpPr>
          <p:spPr>
            <a:xfrm>
              <a:off x="6678379" y="205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5" name="pt16335"/>
            <p:cNvSpPr/>
            <p:nvPr/>
          </p:nvSpPr>
          <p:spPr>
            <a:xfrm>
              <a:off x="6563976" y="20128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6" name="pt16336"/>
            <p:cNvSpPr/>
            <p:nvPr/>
          </p:nvSpPr>
          <p:spPr>
            <a:xfrm>
              <a:off x="6113509" y="2438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7" name="pt16337"/>
            <p:cNvSpPr/>
            <p:nvPr/>
          </p:nvSpPr>
          <p:spPr>
            <a:xfrm>
              <a:off x="6808189" y="198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8" name="pt16338"/>
            <p:cNvSpPr/>
            <p:nvPr/>
          </p:nvSpPr>
          <p:spPr>
            <a:xfrm>
              <a:off x="7187773" y="1611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9" name="pt16339"/>
            <p:cNvSpPr/>
            <p:nvPr/>
          </p:nvSpPr>
          <p:spPr>
            <a:xfrm>
              <a:off x="6116402" y="242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0" name="pt16340"/>
            <p:cNvSpPr/>
            <p:nvPr/>
          </p:nvSpPr>
          <p:spPr>
            <a:xfrm>
              <a:off x="7166759" y="1620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1" name="pt16341"/>
            <p:cNvSpPr/>
            <p:nvPr/>
          </p:nvSpPr>
          <p:spPr>
            <a:xfrm>
              <a:off x="6996650" y="173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2" name="pt16342"/>
            <p:cNvSpPr/>
            <p:nvPr/>
          </p:nvSpPr>
          <p:spPr>
            <a:xfrm>
              <a:off x="6279382" y="2296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3" name="pt16343"/>
            <p:cNvSpPr/>
            <p:nvPr/>
          </p:nvSpPr>
          <p:spPr>
            <a:xfrm>
              <a:off x="6612483" y="2064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4" name="pt16344"/>
            <p:cNvSpPr/>
            <p:nvPr/>
          </p:nvSpPr>
          <p:spPr>
            <a:xfrm>
              <a:off x="6263787" y="220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5" name="pt16345"/>
            <p:cNvSpPr/>
            <p:nvPr/>
          </p:nvSpPr>
          <p:spPr>
            <a:xfrm>
              <a:off x="6323794" y="2317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6" name="pt16346"/>
            <p:cNvSpPr/>
            <p:nvPr/>
          </p:nvSpPr>
          <p:spPr>
            <a:xfrm>
              <a:off x="6273417" y="235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7" name="pt16347"/>
            <p:cNvSpPr/>
            <p:nvPr/>
          </p:nvSpPr>
          <p:spPr>
            <a:xfrm>
              <a:off x="6602269" y="2073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8" name="pt16348"/>
            <p:cNvSpPr/>
            <p:nvPr/>
          </p:nvSpPr>
          <p:spPr>
            <a:xfrm>
              <a:off x="6969164" y="1686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9" name="pt16349"/>
            <p:cNvSpPr/>
            <p:nvPr/>
          </p:nvSpPr>
          <p:spPr>
            <a:xfrm>
              <a:off x="6350439" y="2233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0" name="pt16350"/>
            <p:cNvSpPr/>
            <p:nvPr/>
          </p:nvSpPr>
          <p:spPr>
            <a:xfrm>
              <a:off x="6666416" y="20124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1" name="pt16351"/>
            <p:cNvSpPr/>
            <p:nvPr/>
          </p:nvSpPr>
          <p:spPr>
            <a:xfrm>
              <a:off x="6596220" y="1916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2" name="pt16352"/>
            <p:cNvSpPr/>
            <p:nvPr/>
          </p:nvSpPr>
          <p:spPr>
            <a:xfrm>
              <a:off x="6829614" y="1856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3" name="pt16353"/>
            <p:cNvSpPr/>
            <p:nvPr/>
          </p:nvSpPr>
          <p:spPr>
            <a:xfrm>
              <a:off x="6350060" y="2324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4" name="pt16354"/>
            <p:cNvSpPr/>
            <p:nvPr/>
          </p:nvSpPr>
          <p:spPr>
            <a:xfrm>
              <a:off x="6594684" y="20257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5" name="pt16355"/>
            <p:cNvSpPr/>
            <p:nvPr/>
          </p:nvSpPr>
          <p:spPr>
            <a:xfrm>
              <a:off x="5996774" y="2559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6" name="pt16356"/>
            <p:cNvSpPr/>
            <p:nvPr/>
          </p:nvSpPr>
          <p:spPr>
            <a:xfrm>
              <a:off x="7129707" y="1545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7" name="pt16357"/>
            <p:cNvSpPr/>
            <p:nvPr/>
          </p:nvSpPr>
          <p:spPr>
            <a:xfrm>
              <a:off x="6232488" y="2305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8" name="pt16358"/>
            <p:cNvSpPr/>
            <p:nvPr/>
          </p:nvSpPr>
          <p:spPr>
            <a:xfrm>
              <a:off x="6334221" y="22205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9" name="pt16359"/>
            <p:cNvSpPr/>
            <p:nvPr/>
          </p:nvSpPr>
          <p:spPr>
            <a:xfrm>
              <a:off x="5973369" y="2563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0" name="pt16360"/>
            <p:cNvSpPr/>
            <p:nvPr/>
          </p:nvSpPr>
          <p:spPr>
            <a:xfrm>
              <a:off x="6567422" y="2089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1" name="pt16361"/>
            <p:cNvSpPr/>
            <p:nvPr/>
          </p:nvSpPr>
          <p:spPr>
            <a:xfrm>
              <a:off x="6301308" y="2289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2" name="pt16362"/>
            <p:cNvSpPr/>
            <p:nvPr/>
          </p:nvSpPr>
          <p:spPr>
            <a:xfrm>
              <a:off x="6457879" y="2187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3" name="pt16363"/>
            <p:cNvSpPr/>
            <p:nvPr/>
          </p:nvSpPr>
          <p:spPr>
            <a:xfrm>
              <a:off x="6851721" y="1799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4" name="pt16364"/>
            <p:cNvSpPr/>
            <p:nvPr/>
          </p:nvSpPr>
          <p:spPr>
            <a:xfrm>
              <a:off x="6556513" y="2074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5" name="pt16365"/>
            <p:cNvSpPr/>
            <p:nvPr/>
          </p:nvSpPr>
          <p:spPr>
            <a:xfrm>
              <a:off x="6756937" y="1838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6" name="pt16366"/>
            <p:cNvSpPr/>
            <p:nvPr/>
          </p:nvSpPr>
          <p:spPr>
            <a:xfrm>
              <a:off x="6251580" y="2274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7" name="pt16367"/>
            <p:cNvSpPr/>
            <p:nvPr/>
          </p:nvSpPr>
          <p:spPr>
            <a:xfrm>
              <a:off x="6319179" y="2138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8" name="pt16368"/>
            <p:cNvSpPr/>
            <p:nvPr/>
          </p:nvSpPr>
          <p:spPr>
            <a:xfrm>
              <a:off x="6203812" y="2351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9" name="pt16369"/>
            <p:cNvSpPr/>
            <p:nvPr/>
          </p:nvSpPr>
          <p:spPr>
            <a:xfrm>
              <a:off x="6857577" y="1817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0" name="pt16370"/>
            <p:cNvSpPr/>
            <p:nvPr/>
          </p:nvSpPr>
          <p:spPr>
            <a:xfrm>
              <a:off x="6382066" y="2238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1" name="pt16371"/>
            <p:cNvSpPr/>
            <p:nvPr/>
          </p:nvSpPr>
          <p:spPr>
            <a:xfrm>
              <a:off x="6619561" y="2034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2" name="pt16372"/>
            <p:cNvSpPr/>
            <p:nvPr/>
          </p:nvSpPr>
          <p:spPr>
            <a:xfrm>
              <a:off x="7034770" y="160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3" name="pt16373"/>
            <p:cNvSpPr/>
            <p:nvPr/>
          </p:nvSpPr>
          <p:spPr>
            <a:xfrm>
              <a:off x="6684299" y="2023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4" name="pt16374"/>
            <p:cNvSpPr/>
            <p:nvPr/>
          </p:nvSpPr>
          <p:spPr>
            <a:xfrm>
              <a:off x="6074458" y="25126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5" name="pt16375"/>
            <p:cNvSpPr/>
            <p:nvPr/>
          </p:nvSpPr>
          <p:spPr>
            <a:xfrm>
              <a:off x="7129193" y="1567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6" name="pt16376"/>
            <p:cNvSpPr/>
            <p:nvPr/>
          </p:nvSpPr>
          <p:spPr>
            <a:xfrm>
              <a:off x="6690573" y="1921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7" name="pt16377"/>
            <p:cNvSpPr/>
            <p:nvPr/>
          </p:nvSpPr>
          <p:spPr>
            <a:xfrm>
              <a:off x="6925883" y="1785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8" name="pt16378"/>
            <p:cNvSpPr/>
            <p:nvPr/>
          </p:nvSpPr>
          <p:spPr>
            <a:xfrm>
              <a:off x="6528416" y="21165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9" name="pt16379"/>
            <p:cNvSpPr/>
            <p:nvPr/>
          </p:nvSpPr>
          <p:spPr>
            <a:xfrm>
              <a:off x="6527284" y="2011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0" name="pt16380"/>
            <p:cNvSpPr/>
            <p:nvPr/>
          </p:nvSpPr>
          <p:spPr>
            <a:xfrm>
              <a:off x="6290625" y="2316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1" name="pt16381"/>
            <p:cNvSpPr/>
            <p:nvPr/>
          </p:nvSpPr>
          <p:spPr>
            <a:xfrm>
              <a:off x="6353865" y="2261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2" name="pt16382"/>
            <p:cNvSpPr/>
            <p:nvPr/>
          </p:nvSpPr>
          <p:spPr>
            <a:xfrm>
              <a:off x="6337004" y="2232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3" name="pt16383"/>
            <p:cNvSpPr/>
            <p:nvPr/>
          </p:nvSpPr>
          <p:spPr>
            <a:xfrm>
              <a:off x="6825282" y="1806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4" name="pt16384"/>
            <p:cNvSpPr/>
            <p:nvPr/>
          </p:nvSpPr>
          <p:spPr>
            <a:xfrm>
              <a:off x="6353242" y="224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5" name="pt16385"/>
            <p:cNvSpPr/>
            <p:nvPr/>
          </p:nvSpPr>
          <p:spPr>
            <a:xfrm>
              <a:off x="6542661" y="2122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6" name="pt16386"/>
            <p:cNvSpPr/>
            <p:nvPr/>
          </p:nvSpPr>
          <p:spPr>
            <a:xfrm>
              <a:off x="6423167" y="2191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7" name="pt16387"/>
            <p:cNvSpPr/>
            <p:nvPr/>
          </p:nvSpPr>
          <p:spPr>
            <a:xfrm>
              <a:off x="6790132" y="1972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8" name="pt16388"/>
            <p:cNvSpPr/>
            <p:nvPr/>
          </p:nvSpPr>
          <p:spPr>
            <a:xfrm>
              <a:off x="6884903" y="174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9" name="pt16389"/>
            <p:cNvSpPr/>
            <p:nvPr/>
          </p:nvSpPr>
          <p:spPr>
            <a:xfrm>
              <a:off x="6271038" y="2326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0" name="pt16390"/>
            <p:cNvSpPr/>
            <p:nvPr/>
          </p:nvSpPr>
          <p:spPr>
            <a:xfrm>
              <a:off x="6388963" y="2278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1" name="pt16391"/>
            <p:cNvSpPr/>
            <p:nvPr/>
          </p:nvSpPr>
          <p:spPr>
            <a:xfrm>
              <a:off x="7034178" y="1635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2" name="pt16392"/>
            <p:cNvSpPr/>
            <p:nvPr/>
          </p:nvSpPr>
          <p:spPr>
            <a:xfrm>
              <a:off x="6444837" y="2202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3" name="pt16393"/>
            <p:cNvSpPr/>
            <p:nvPr/>
          </p:nvSpPr>
          <p:spPr>
            <a:xfrm>
              <a:off x="6951088" y="1736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4" name="pt16394"/>
            <p:cNvSpPr/>
            <p:nvPr/>
          </p:nvSpPr>
          <p:spPr>
            <a:xfrm>
              <a:off x="6225527" y="234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5" name="pt16395"/>
            <p:cNvSpPr/>
            <p:nvPr/>
          </p:nvSpPr>
          <p:spPr>
            <a:xfrm>
              <a:off x="6407232" y="2281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6" name="pt16396"/>
            <p:cNvSpPr/>
            <p:nvPr/>
          </p:nvSpPr>
          <p:spPr>
            <a:xfrm>
              <a:off x="6731688" y="1919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7" name="pt16397"/>
            <p:cNvSpPr/>
            <p:nvPr/>
          </p:nvSpPr>
          <p:spPr>
            <a:xfrm>
              <a:off x="7185137" y="1523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8" name="pt16398"/>
            <p:cNvSpPr/>
            <p:nvPr/>
          </p:nvSpPr>
          <p:spPr>
            <a:xfrm>
              <a:off x="6300222" y="2281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9" name="pt16399"/>
            <p:cNvSpPr/>
            <p:nvPr/>
          </p:nvSpPr>
          <p:spPr>
            <a:xfrm>
              <a:off x="6731765" y="193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0" name="pt16400"/>
            <p:cNvSpPr/>
            <p:nvPr/>
          </p:nvSpPr>
          <p:spPr>
            <a:xfrm>
              <a:off x="6849638" y="188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1" name="pt16401"/>
            <p:cNvSpPr/>
            <p:nvPr/>
          </p:nvSpPr>
          <p:spPr>
            <a:xfrm>
              <a:off x="6848944" y="1800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2" name="pt16402"/>
            <p:cNvSpPr/>
            <p:nvPr/>
          </p:nvSpPr>
          <p:spPr>
            <a:xfrm>
              <a:off x="6242086" y="2321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3" name="pt16403"/>
            <p:cNvSpPr/>
            <p:nvPr/>
          </p:nvSpPr>
          <p:spPr>
            <a:xfrm>
              <a:off x="6157581" y="2347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4" name="pt16404"/>
            <p:cNvSpPr/>
            <p:nvPr/>
          </p:nvSpPr>
          <p:spPr>
            <a:xfrm>
              <a:off x="6444715" y="2071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5" name="pt16405"/>
            <p:cNvSpPr/>
            <p:nvPr/>
          </p:nvSpPr>
          <p:spPr>
            <a:xfrm>
              <a:off x="6724443" y="1982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6" name="pt16406"/>
            <p:cNvSpPr/>
            <p:nvPr/>
          </p:nvSpPr>
          <p:spPr>
            <a:xfrm>
              <a:off x="6288998" y="233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7" name="pt16407"/>
            <p:cNvSpPr/>
            <p:nvPr/>
          </p:nvSpPr>
          <p:spPr>
            <a:xfrm>
              <a:off x="6341703" y="2266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8" name="pt16408"/>
            <p:cNvSpPr/>
            <p:nvPr/>
          </p:nvSpPr>
          <p:spPr>
            <a:xfrm>
              <a:off x="6426343" y="217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9" name="pt16409"/>
            <p:cNvSpPr/>
            <p:nvPr/>
          </p:nvSpPr>
          <p:spPr>
            <a:xfrm>
              <a:off x="7144968" y="1518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0" name="pt16410"/>
            <p:cNvSpPr/>
            <p:nvPr/>
          </p:nvSpPr>
          <p:spPr>
            <a:xfrm>
              <a:off x="7158930" y="1513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1" name="pt16411"/>
            <p:cNvSpPr/>
            <p:nvPr/>
          </p:nvSpPr>
          <p:spPr>
            <a:xfrm>
              <a:off x="6396638" y="2292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2" name="pt16412"/>
            <p:cNvSpPr/>
            <p:nvPr/>
          </p:nvSpPr>
          <p:spPr>
            <a:xfrm>
              <a:off x="6631691" y="199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3" name="pt16413"/>
            <p:cNvSpPr/>
            <p:nvPr/>
          </p:nvSpPr>
          <p:spPr>
            <a:xfrm>
              <a:off x="7014887" y="1836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4" name="pt16414"/>
            <p:cNvSpPr/>
            <p:nvPr/>
          </p:nvSpPr>
          <p:spPr>
            <a:xfrm>
              <a:off x="6679465" y="1952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5" name="pt16415"/>
            <p:cNvSpPr/>
            <p:nvPr/>
          </p:nvSpPr>
          <p:spPr>
            <a:xfrm>
              <a:off x="7008594" y="16967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6" name="pt16416"/>
            <p:cNvSpPr/>
            <p:nvPr/>
          </p:nvSpPr>
          <p:spPr>
            <a:xfrm>
              <a:off x="7188486" y="1631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7" name="pt16417"/>
            <p:cNvSpPr/>
            <p:nvPr/>
          </p:nvSpPr>
          <p:spPr>
            <a:xfrm>
              <a:off x="6700087" y="1938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8" name="pt16418"/>
            <p:cNvSpPr/>
            <p:nvPr/>
          </p:nvSpPr>
          <p:spPr>
            <a:xfrm>
              <a:off x="6729875" y="1943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9" name="pt16419"/>
            <p:cNvSpPr/>
            <p:nvPr/>
          </p:nvSpPr>
          <p:spPr>
            <a:xfrm>
              <a:off x="6135243" y="250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0" name="pt16420"/>
            <p:cNvSpPr/>
            <p:nvPr/>
          </p:nvSpPr>
          <p:spPr>
            <a:xfrm>
              <a:off x="6298114" y="2301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1" name="pt16421"/>
            <p:cNvSpPr/>
            <p:nvPr/>
          </p:nvSpPr>
          <p:spPr>
            <a:xfrm>
              <a:off x="6164600" y="2404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2" name="pt16422"/>
            <p:cNvSpPr/>
            <p:nvPr/>
          </p:nvSpPr>
          <p:spPr>
            <a:xfrm>
              <a:off x="6099541" y="2451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3" name="pt16423"/>
            <p:cNvSpPr/>
            <p:nvPr/>
          </p:nvSpPr>
          <p:spPr>
            <a:xfrm>
              <a:off x="6851168" y="1835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4" name="pt16424"/>
            <p:cNvSpPr/>
            <p:nvPr/>
          </p:nvSpPr>
          <p:spPr>
            <a:xfrm>
              <a:off x="6350632" y="228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5" name="pt16425"/>
            <p:cNvSpPr/>
            <p:nvPr/>
          </p:nvSpPr>
          <p:spPr>
            <a:xfrm>
              <a:off x="6192107" y="2389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6" name="pt16426"/>
            <p:cNvSpPr/>
            <p:nvPr/>
          </p:nvSpPr>
          <p:spPr>
            <a:xfrm>
              <a:off x="7018590" y="163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7" name="pt16427"/>
            <p:cNvSpPr/>
            <p:nvPr/>
          </p:nvSpPr>
          <p:spPr>
            <a:xfrm>
              <a:off x="6141363" y="2428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8" name="pt16428"/>
            <p:cNvSpPr/>
            <p:nvPr/>
          </p:nvSpPr>
          <p:spPr>
            <a:xfrm>
              <a:off x="6302928" y="2298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9" name="pt16429"/>
            <p:cNvSpPr/>
            <p:nvPr/>
          </p:nvSpPr>
          <p:spPr>
            <a:xfrm>
              <a:off x="6470549" y="2102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0" name="pt16430"/>
            <p:cNvSpPr/>
            <p:nvPr/>
          </p:nvSpPr>
          <p:spPr>
            <a:xfrm>
              <a:off x="6166130" y="2400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1" name="pt16431"/>
            <p:cNvSpPr/>
            <p:nvPr/>
          </p:nvSpPr>
          <p:spPr>
            <a:xfrm>
              <a:off x="6584694" y="206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2" name="pt16432"/>
            <p:cNvSpPr/>
            <p:nvPr/>
          </p:nvSpPr>
          <p:spPr>
            <a:xfrm>
              <a:off x="6234205" y="2329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3" name="pt16433"/>
            <p:cNvSpPr/>
            <p:nvPr/>
          </p:nvSpPr>
          <p:spPr>
            <a:xfrm>
              <a:off x="6701803" y="1866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4" name="pt16434"/>
            <p:cNvSpPr/>
            <p:nvPr/>
          </p:nvSpPr>
          <p:spPr>
            <a:xfrm>
              <a:off x="6144236" y="2427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5" name="pt16435"/>
            <p:cNvSpPr/>
            <p:nvPr/>
          </p:nvSpPr>
          <p:spPr>
            <a:xfrm>
              <a:off x="6600746" y="2085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6" name="pt16436"/>
            <p:cNvSpPr/>
            <p:nvPr/>
          </p:nvSpPr>
          <p:spPr>
            <a:xfrm>
              <a:off x="6881644" y="179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7" name="pt16437"/>
            <p:cNvSpPr/>
            <p:nvPr/>
          </p:nvSpPr>
          <p:spPr>
            <a:xfrm>
              <a:off x="6405162" y="2207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8" name="pt16438"/>
            <p:cNvSpPr/>
            <p:nvPr/>
          </p:nvSpPr>
          <p:spPr>
            <a:xfrm>
              <a:off x="6366188" y="2115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9" name="pt16439"/>
            <p:cNvSpPr/>
            <p:nvPr/>
          </p:nvSpPr>
          <p:spPr>
            <a:xfrm>
              <a:off x="6398419" y="2129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0" name="pt16440"/>
            <p:cNvSpPr/>
            <p:nvPr/>
          </p:nvSpPr>
          <p:spPr>
            <a:xfrm>
              <a:off x="7252389" y="1435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1" name="pt16441"/>
            <p:cNvSpPr/>
            <p:nvPr/>
          </p:nvSpPr>
          <p:spPr>
            <a:xfrm>
              <a:off x="6962215" y="1737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2" name="pt16442"/>
            <p:cNvSpPr/>
            <p:nvPr/>
          </p:nvSpPr>
          <p:spPr>
            <a:xfrm>
              <a:off x="6018006" y="254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3" name="pt16443"/>
            <p:cNvSpPr/>
            <p:nvPr/>
          </p:nvSpPr>
          <p:spPr>
            <a:xfrm>
              <a:off x="6496596" y="2191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4" name="pt16444"/>
            <p:cNvSpPr/>
            <p:nvPr/>
          </p:nvSpPr>
          <p:spPr>
            <a:xfrm>
              <a:off x="6242638" y="2383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5" name="pt16445"/>
            <p:cNvSpPr/>
            <p:nvPr/>
          </p:nvSpPr>
          <p:spPr>
            <a:xfrm>
              <a:off x="6140951" y="24440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6" name="pt16446"/>
            <p:cNvSpPr/>
            <p:nvPr/>
          </p:nvSpPr>
          <p:spPr>
            <a:xfrm>
              <a:off x="6637373" y="204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7" name="pt16447"/>
            <p:cNvSpPr/>
            <p:nvPr/>
          </p:nvSpPr>
          <p:spPr>
            <a:xfrm>
              <a:off x="6300273" y="2270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8" name="pt16448"/>
            <p:cNvSpPr/>
            <p:nvPr/>
          </p:nvSpPr>
          <p:spPr>
            <a:xfrm>
              <a:off x="6589291" y="20767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9" name="pt16449"/>
            <p:cNvSpPr/>
            <p:nvPr/>
          </p:nvSpPr>
          <p:spPr>
            <a:xfrm>
              <a:off x="6302080" y="2285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0" name="pt16450"/>
            <p:cNvSpPr/>
            <p:nvPr/>
          </p:nvSpPr>
          <p:spPr>
            <a:xfrm>
              <a:off x="6172539" y="241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1" name="pt16451"/>
            <p:cNvSpPr/>
            <p:nvPr/>
          </p:nvSpPr>
          <p:spPr>
            <a:xfrm>
              <a:off x="7247253" y="1561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2" name="pt16452"/>
            <p:cNvSpPr/>
            <p:nvPr/>
          </p:nvSpPr>
          <p:spPr>
            <a:xfrm>
              <a:off x="7144171" y="1604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3" name="pt16453"/>
            <p:cNvSpPr/>
            <p:nvPr/>
          </p:nvSpPr>
          <p:spPr>
            <a:xfrm>
              <a:off x="6542320" y="2120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4" name="pt16454"/>
            <p:cNvSpPr/>
            <p:nvPr/>
          </p:nvSpPr>
          <p:spPr>
            <a:xfrm>
              <a:off x="6643442" y="1957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5" name="pt16455"/>
            <p:cNvSpPr/>
            <p:nvPr/>
          </p:nvSpPr>
          <p:spPr>
            <a:xfrm>
              <a:off x="6131836" y="2366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6" name="pt16456"/>
            <p:cNvSpPr/>
            <p:nvPr/>
          </p:nvSpPr>
          <p:spPr>
            <a:xfrm>
              <a:off x="6427718" y="226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7" name="pt16457"/>
            <p:cNvSpPr/>
            <p:nvPr/>
          </p:nvSpPr>
          <p:spPr>
            <a:xfrm>
              <a:off x="6616906" y="194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8" name="pt16458"/>
            <p:cNvSpPr/>
            <p:nvPr/>
          </p:nvSpPr>
          <p:spPr>
            <a:xfrm>
              <a:off x="6438383" y="21240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9" name="pt16459"/>
            <p:cNvSpPr/>
            <p:nvPr/>
          </p:nvSpPr>
          <p:spPr>
            <a:xfrm>
              <a:off x="6674496" y="1929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0" name="pt16460"/>
            <p:cNvSpPr/>
            <p:nvPr/>
          </p:nvSpPr>
          <p:spPr>
            <a:xfrm>
              <a:off x="6357966" y="2286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1" name="pt16461"/>
            <p:cNvSpPr/>
            <p:nvPr/>
          </p:nvSpPr>
          <p:spPr>
            <a:xfrm>
              <a:off x="6291595" y="2196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2" name="pt16462"/>
            <p:cNvSpPr/>
            <p:nvPr/>
          </p:nvSpPr>
          <p:spPr>
            <a:xfrm>
              <a:off x="6852197" y="1870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3" name="pt16463"/>
            <p:cNvSpPr/>
            <p:nvPr/>
          </p:nvSpPr>
          <p:spPr>
            <a:xfrm>
              <a:off x="6526436" y="2053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4" name="pt16464"/>
            <p:cNvSpPr/>
            <p:nvPr/>
          </p:nvSpPr>
          <p:spPr>
            <a:xfrm>
              <a:off x="6091480" y="2501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5" name="pt16465"/>
            <p:cNvSpPr/>
            <p:nvPr/>
          </p:nvSpPr>
          <p:spPr>
            <a:xfrm>
              <a:off x="6736457" y="183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6" name="pt16466"/>
            <p:cNvSpPr/>
            <p:nvPr/>
          </p:nvSpPr>
          <p:spPr>
            <a:xfrm>
              <a:off x="7045145" y="1738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7" name="pt16467"/>
            <p:cNvSpPr/>
            <p:nvPr/>
          </p:nvSpPr>
          <p:spPr>
            <a:xfrm>
              <a:off x="6262514" y="23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8" name="pt16468"/>
            <p:cNvSpPr/>
            <p:nvPr/>
          </p:nvSpPr>
          <p:spPr>
            <a:xfrm>
              <a:off x="6387324" y="22333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9" name="pt16469"/>
            <p:cNvSpPr/>
            <p:nvPr/>
          </p:nvSpPr>
          <p:spPr>
            <a:xfrm>
              <a:off x="6575856" y="2064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0" name="pt16470"/>
            <p:cNvSpPr/>
            <p:nvPr/>
          </p:nvSpPr>
          <p:spPr>
            <a:xfrm>
              <a:off x="6699245" y="1950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1" name="pt16471"/>
            <p:cNvSpPr/>
            <p:nvPr/>
          </p:nvSpPr>
          <p:spPr>
            <a:xfrm>
              <a:off x="6999826" y="1694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2" name="pt16472"/>
            <p:cNvSpPr/>
            <p:nvPr/>
          </p:nvSpPr>
          <p:spPr>
            <a:xfrm>
              <a:off x="6441783" y="2102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3" name="pt16473"/>
            <p:cNvSpPr/>
            <p:nvPr/>
          </p:nvSpPr>
          <p:spPr>
            <a:xfrm>
              <a:off x="6446553" y="2076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4" name="pt16474"/>
            <p:cNvSpPr/>
            <p:nvPr/>
          </p:nvSpPr>
          <p:spPr>
            <a:xfrm>
              <a:off x="6510500" y="2109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5" name="pt16475"/>
            <p:cNvSpPr/>
            <p:nvPr/>
          </p:nvSpPr>
          <p:spPr>
            <a:xfrm>
              <a:off x="6180607" y="237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6" name="pt16476"/>
            <p:cNvSpPr/>
            <p:nvPr/>
          </p:nvSpPr>
          <p:spPr>
            <a:xfrm>
              <a:off x="6366162" y="2166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7" name="pt16477"/>
            <p:cNvSpPr/>
            <p:nvPr/>
          </p:nvSpPr>
          <p:spPr>
            <a:xfrm>
              <a:off x="6447601" y="2164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8" name="pt16478"/>
            <p:cNvSpPr/>
            <p:nvPr/>
          </p:nvSpPr>
          <p:spPr>
            <a:xfrm>
              <a:off x="6591952" y="216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9" name="rc16479"/>
            <p:cNvSpPr/>
            <p:nvPr/>
          </p:nvSpPr>
          <p:spPr>
            <a:xfrm>
              <a:off x="5844043" y="3025626"/>
              <a:ext cx="1563622" cy="139693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0" name="pt16480"/>
            <p:cNvSpPr/>
            <p:nvPr/>
          </p:nvSpPr>
          <p:spPr>
            <a:xfrm>
              <a:off x="6828554" y="3398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1" name="pt16481"/>
            <p:cNvSpPr/>
            <p:nvPr/>
          </p:nvSpPr>
          <p:spPr>
            <a:xfrm>
              <a:off x="6903313" y="333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2" name="pt16482"/>
            <p:cNvSpPr/>
            <p:nvPr/>
          </p:nvSpPr>
          <p:spPr>
            <a:xfrm>
              <a:off x="7238125" y="35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3" name="pt16483"/>
            <p:cNvSpPr/>
            <p:nvPr/>
          </p:nvSpPr>
          <p:spPr>
            <a:xfrm>
              <a:off x="7074014" y="328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4" name="pt16484"/>
            <p:cNvSpPr/>
            <p:nvPr/>
          </p:nvSpPr>
          <p:spPr>
            <a:xfrm>
              <a:off x="7228804" y="322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5" name="pt16485"/>
            <p:cNvSpPr/>
            <p:nvPr/>
          </p:nvSpPr>
          <p:spPr>
            <a:xfrm>
              <a:off x="7220724" y="347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6" name="pt16486"/>
            <p:cNvSpPr/>
            <p:nvPr/>
          </p:nvSpPr>
          <p:spPr>
            <a:xfrm>
              <a:off x="6536162" y="332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7" name="pt16487"/>
            <p:cNvSpPr/>
            <p:nvPr/>
          </p:nvSpPr>
          <p:spPr>
            <a:xfrm>
              <a:off x="7224606" y="347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8" name="pt16488"/>
            <p:cNvSpPr/>
            <p:nvPr/>
          </p:nvSpPr>
          <p:spPr>
            <a:xfrm>
              <a:off x="6770713" y="34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9" name="pt16489"/>
            <p:cNvSpPr/>
            <p:nvPr/>
          </p:nvSpPr>
          <p:spPr>
            <a:xfrm>
              <a:off x="6495889" y="3583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0" name="pt16490"/>
            <p:cNvSpPr/>
            <p:nvPr/>
          </p:nvSpPr>
          <p:spPr>
            <a:xfrm>
              <a:off x="6411577" y="3580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1" name="pt16491"/>
            <p:cNvSpPr/>
            <p:nvPr/>
          </p:nvSpPr>
          <p:spPr>
            <a:xfrm>
              <a:off x="6500479" y="337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2" name="pt16492"/>
            <p:cNvSpPr/>
            <p:nvPr/>
          </p:nvSpPr>
          <p:spPr>
            <a:xfrm>
              <a:off x="7258772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3" name="pt16493"/>
            <p:cNvSpPr/>
            <p:nvPr/>
          </p:nvSpPr>
          <p:spPr>
            <a:xfrm>
              <a:off x="6506727" y="3654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4" name="pt16494"/>
            <p:cNvSpPr/>
            <p:nvPr/>
          </p:nvSpPr>
          <p:spPr>
            <a:xfrm>
              <a:off x="6273609" y="340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5" name="pt16495"/>
            <p:cNvSpPr/>
            <p:nvPr/>
          </p:nvSpPr>
          <p:spPr>
            <a:xfrm>
              <a:off x="7274219" y="3430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6" name="pt16496"/>
            <p:cNvSpPr/>
            <p:nvPr/>
          </p:nvSpPr>
          <p:spPr>
            <a:xfrm>
              <a:off x="6122245" y="322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7" name="pt16497"/>
            <p:cNvSpPr/>
            <p:nvPr/>
          </p:nvSpPr>
          <p:spPr>
            <a:xfrm>
              <a:off x="6030708" y="3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8" name="pt16498"/>
            <p:cNvSpPr/>
            <p:nvPr/>
          </p:nvSpPr>
          <p:spPr>
            <a:xfrm>
              <a:off x="6305493" y="333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9" name="pt16499"/>
            <p:cNvSpPr/>
            <p:nvPr/>
          </p:nvSpPr>
          <p:spPr>
            <a:xfrm>
              <a:off x="6374802" y="328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0" name="pt16500"/>
            <p:cNvSpPr/>
            <p:nvPr/>
          </p:nvSpPr>
          <p:spPr>
            <a:xfrm>
              <a:off x="6335808" y="308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1" name="pt16501"/>
            <p:cNvSpPr/>
            <p:nvPr/>
          </p:nvSpPr>
          <p:spPr>
            <a:xfrm>
              <a:off x="6438498" y="310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2" name="pt16502"/>
            <p:cNvSpPr/>
            <p:nvPr/>
          </p:nvSpPr>
          <p:spPr>
            <a:xfrm>
              <a:off x="6468974" y="336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3" name="pt16503"/>
            <p:cNvSpPr/>
            <p:nvPr/>
          </p:nvSpPr>
          <p:spPr>
            <a:xfrm>
              <a:off x="7281425" y="346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4" name="pt16504"/>
            <p:cNvSpPr/>
            <p:nvPr/>
          </p:nvSpPr>
          <p:spPr>
            <a:xfrm>
              <a:off x="6703056" y="33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5" name="pt16505"/>
            <p:cNvSpPr/>
            <p:nvPr/>
          </p:nvSpPr>
          <p:spPr>
            <a:xfrm>
              <a:off x="6685160" y="345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6" name="pt16506"/>
            <p:cNvSpPr/>
            <p:nvPr/>
          </p:nvSpPr>
          <p:spPr>
            <a:xfrm>
              <a:off x="6754688" y="342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7" name="pt16507"/>
            <p:cNvSpPr/>
            <p:nvPr/>
          </p:nvSpPr>
          <p:spPr>
            <a:xfrm>
              <a:off x="7176537" y="34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8" name="pt16508"/>
            <p:cNvSpPr/>
            <p:nvPr/>
          </p:nvSpPr>
          <p:spPr>
            <a:xfrm>
              <a:off x="7166219" y="34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9" name="pt16509"/>
            <p:cNvSpPr/>
            <p:nvPr/>
          </p:nvSpPr>
          <p:spPr>
            <a:xfrm>
              <a:off x="6943856" y="330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0" name="pt16510"/>
            <p:cNvSpPr/>
            <p:nvPr/>
          </p:nvSpPr>
          <p:spPr>
            <a:xfrm>
              <a:off x="6400399" y="326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1" name="pt16511"/>
            <p:cNvSpPr/>
            <p:nvPr/>
          </p:nvSpPr>
          <p:spPr>
            <a:xfrm>
              <a:off x="7275235" y="3378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2" name="pt16512"/>
            <p:cNvSpPr/>
            <p:nvPr/>
          </p:nvSpPr>
          <p:spPr>
            <a:xfrm>
              <a:off x="6906662" y="345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3" name="pt16513"/>
            <p:cNvSpPr/>
            <p:nvPr/>
          </p:nvSpPr>
          <p:spPr>
            <a:xfrm>
              <a:off x="6922289" y="345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4" name="pt16514"/>
            <p:cNvSpPr/>
            <p:nvPr/>
          </p:nvSpPr>
          <p:spPr>
            <a:xfrm>
              <a:off x="7113585" y="33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5" name="pt16515"/>
            <p:cNvSpPr/>
            <p:nvPr/>
          </p:nvSpPr>
          <p:spPr>
            <a:xfrm>
              <a:off x="6700453" y="344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6" name="pt16516"/>
            <p:cNvSpPr/>
            <p:nvPr/>
          </p:nvSpPr>
          <p:spPr>
            <a:xfrm>
              <a:off x="6912647" y="332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7" name="pt16517"/>
            <p:cNvSpPr/>
            <p:nvPr/>
          </p:nvSpPr>
          <p:spPr>
            <a:xfrm>
              <a:off x="6585639" y="34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8" name="pt16518"/>
            <p:cNvSpPr/>
            <p:nvPr/>
          </p:nvSpPr>
          <p:spPr>
            <a:xfrm>
              <a:off x="6275030" y="316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9" name="pt16519"/>
            <p:cNvSpPr/>
            <p:nvPr/>
          </p:nvSpPr>
          <p:spPr>
            <a:xfrm>
              <a:off x="6192325" y="311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0" name="pt16520"/>
            <p:cNvSpPr/>
            <p:nvPr/>
          </p:nvSpPr>
          <p:spPr>
            <a:xfrm>
              <a:off x="6582612" y="345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1" name="pt16521"/>
            <p:cNvSpPr/>
            <p:nvPr/>
          </p:nvSpPr>
          <p:spPr>
            <a:xfrm>
              <a:off x="7105955" y="343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2" name="pt16522"/>
            <p:cNvSpPr/>
            <p:nvPr/>
          </p:nvSpPr>
          <p:spPr>
            <a:xfrm>
              <a:off x="6542423" y="357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3" name="pt16523"/>
            <p:cNvSpPr/>
            <p:nvPr/>
          </p:nvSpPr>
          <p:spPr>
            <a:xfrm>
              <a:off x="6683618" y="351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4" name="pt16524"/>
            <p:cNvSpPr/>
            <p:nvPr/>
          </p:nvSpPr>
          <p:spPr>
            <a:xfrm>
              <a:off x="6525941" y="3470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5" name="pt16525"/>
            <p:cNvSpPr/>
            <p:nvPr/>
          </p:nvSpPr>
          <p:spPr>
            <a:xfrm>
              <a:off x="6642400" y="344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6" name="pt16526"/>
            <p:cNvSpPr/>
            <p:nvPr/>
          </p:nvSpPr>
          <p:spPr>
            <a:xfrm>
              <a:off x="6812143" y="346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7" name="pt16527"/>
            <p:cNvSpPr/>
            <p:nvPr/>
          </p:nvSpPr>
          <p:spPr>
            <a:xfrm>
              <a:off x="6256620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8" name="pt16528"/>
            <p:cNvSpPr/>
            <p:nvPr/>
          </p:nvSpPr>
          <p:spPr>
            <a:xfrm>
              <a:off x="7119673" y="3507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9" name="pt16529"/>
            <p:cNvSpPr/>
            <p:nvPr/>
          </p:nvSpPr>
          <p:spPr>
            <a:xfrm>
              <a:off x="6639977" y="353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0" name="pt16530"/>
            <p:cNvSpPr/>
            <p:nvPr/>
          </p:nvSpPr>
          <p:spPr>
            <a:xfrm>
              <a:off x="6967987" y="3504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1" name="pt16531"/>
            <p:cNvSpPr/>
            <p:nvPr/>
          </p:nvSpPr>
          <p:spPr>
            <a:xfrm>
              <a:off x="6569248" y="35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2" name="pt16532"/>
            <p:cNvSpPr/>
            <p:nvPr/>
          </p:nvSpPr>
          <p:spPr>
            <a:xfrm>
              <a:off x="6912898" y="35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3" name="pt16533"/>
            <p:cNvSpPr/>
            <p:nvPr/>
          </p:nvSpPr>
          <p:spPr>
            <a:xfrm>
              <a:off x="6310109" y="350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4" name="pt16534"/>
            <p:cNvSpPr/>
            <p:nvPr/>
          </p:nvSpPr>
          <p:spPr>
            <a:xfrm>
              <a:off x="6636248" y="339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5" name="pt16535"/>
            <p:cNvSpPr/>
            <p:nvPr/>
          </p:nvSpPr>
          <p:spPr>
            <a:xfrm>
              <a:off x="6513798" y="348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6" name="pt16536"/>
            <p:cNvSpPr/>
            <p:nvPr/>
          </p:nvSpPr>
          <p:spPr>
            <a:xfrm>
              <a:off x="6464359" y="337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7" name="pt16537"/>
            <p:cNvSpPr/>
            <p:nvPr/>
          </p:nvSpPr>
          <p:spPr>
            <a:xfrm>
              <a:off x="6436024" y="348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8" name="pt16538"/>
            <p:cNvSpPr/>
            <p:nvPr/>
          </p:nvSpPr>
          <p:spPr>
            <a:xfrm>
              <a:off x="6819516" y="346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9" name="pt16539"/>
            <p:cNvSpPr/>
            <p:nvPr/>
          </p:nvSpPr>
          <p:spPr>
            <a:xfrm>
              <a:off x="6460277" y="349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0" name="pt16540"/>
            <p:cNvSpPr/>
            <p:nvPr/>
          </p:nvSpPr>
          <p:spPr>
            <a:xfrm>
              <a:off x="6449825" y="33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1" name="pt16541"/>
            <p:cNvSpPr/>
            <p:nvPr/>
          </p:nvSpPr>
          <p:spPr>
            <a:xfrm>
              <a:off x="6547765" y="346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2" name="pt16542"/>
            <p:cNvSpPr/>
            <p:nvPr/>
          </p:nvSpPr>
          <p:spPr>
            <a:xfrm>
              <a:off x="7224144" y="33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3" name="pt16543"/>
            <p:cNvSpPr/>
            <p:nvPr/>
          </p:nvSpPr>
          <p:spPr>
            <a:xfrm>
              <a:off x="6650288" y="3481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4" name="pt16544"/>
            <p:cNvSpPr/>
            <p:nvPr/>
          </p:nvSpPr>
          <p:spPr>
            <a:xfrm>
              <a:off x="6961206" y="321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5" name="pt16545"/>
            <p:cNvSpPr/>
            <p:nvPr/>
          </p:nvSpPr>
          <p:spPr>
            <a:xfrm>
              <a:off x="7254382" y="3404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6" name="pt16546"/>
            <p:cNvSpPr/>
            <p:nvPr/>
          </p:nvSpPr>
          <p:spPr>
            <a:xfrm>
              <a:off x="7072689" y="32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7" name="pt16547"/>
            <p:cNvSpPr/>
            <p:nvPr/>
          </p:nvSpPr>
          <p:spPr>
            <a:xfrm>
              <a:off x="7128049" y="326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8" name="pt16548"/>
            <p:cNvSpPr/>
            <p:nvPr/>
          </p:nvSpPr>
          <p:spPr>
            <a:xfrm>
              <a:off x="7184019" y="33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9" name="pt16549"/>
            <p:cNvSpPr/>
            <p:nvPr/>
          </p:nvSpPr>
          <p:spPr>
            <a:xfrm>
              <a:off x="6721544" y="33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0" name="pt16550"/>
            <p:cNvSpPr/>
            <p:nvPr/>
          </p:nvSpPr>
          <p:spPr>
            <a:xfrm>
              <a:off x="6843216" y="339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1" name="pt16551"/>
            <p:cNvSpPr/>
            <p:nvPr/>
          </p:nvSpPr>
          <p:spPr>
            <a:xfrm>
              <a:off x="7232654" y="335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2" name="pt16552"/>
            <p:cNvSpPr/>
            <p:nvPr/>
          </p:nvSpPr>
          <p:spPr>
            <a:xfrm>
              <a:off x="7204968" y="335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3" name="pt16553"/>
            <p:cNvSpPr/>
            <p:nvPr/>
          </p:nvSpPr>
          <p:spPr>
            <a:xfrm>
              <a:off x="6380201" y="321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4" name="pt16554"/>
            <p:cNvSpPr/>
            <p:nvPr/>
          </p:nvSpPr>
          <p:spPr>
            <a:xfrm>
              <a:off x="6667554" y="362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5" name="pt16555"/>
            <p:cNvSpPr/>
            <p:nvPr/>
          </p:nvSpPr>
          <p:spPr>
            <a:xfrm>
              <a:off x="6527272" y="329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6" name="pt16556"/>
            <p:cNvSpPr/>
            <p:nvPr/>
          </p:nvSpPr>
          <p:spPr>
            <a:xfrm>
              <a:off x="6671449" y="3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7" name="pt16557"/>
            <p:cNvSpPr/>
            <p:nvPr/>
          </p:nvSpPr>
          <p:spPr>
            <a:xfrm>
              <a:off x="6270415" y="317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8" name="pt16558"/>
            <p:cNvSpPr/>
            <p:nvPr/>
          </p:nvSpPr>
          <p:spPr>
            <a:xfrm>
              <a:off x="6699772" y="3384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9" name="pt16559"/>
            <p:cNvSpPr/>
            <p:nvPr/>
          </p:nvSpPr>
          <p:spPr>
            <a:xfrm>
              <a:off x="6885784" y="3288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0" name="pt16560"/>
            <p:cNvSpPr/>
            <p:nvPr/>
          </p:nvSpPr>
          <p:spPr>
            <a:xfrm>
              <a:off x="6750162" y="327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1" name="pt16561"/>
            <p:cNvSpPr/>
            <p:nvPr/>
          </p:nvSpPr>
          <p:spPr>
            <a:xfrm>
              <a:off x="7130389" y="313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2" name="pt16562"/>
            <p:cNvSpPr/>
            <p:nvPr/>
          </p:nvSpPr>
          <p:spPr>
            <a:xfrm>
              <a:off x="6578266" y="350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3" name="pt16563"/>
            <p:cNvSpPr/>
            <p:nvPr/>
          </p:nvSpPr>
          <p:spPr>
            <a:xfrm>
              <a:off x="6592453" y="327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4" name="pt16564"/>
            <p:cNvSpPr/>
            <p:nvPr/>
          </p:nvSpPr>
          <p:spPr>
            <a:xfrm>
              <a:off x="6775451" y="34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5" name="pt16565"/>
            <p:cNvSpPr/>
            <p:nvPr/>
          </p:nvSpPr>
          <p:spPr>
            <a:xfrm>
              <a:off x="6347694" y="321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6" name="pt16566"/>
            <p:cNvSpPr/>
            <p:nvPr/>
          </p:nvSpPr>
          <p:spPr>
            <a:xfrm>
              <a:off x="6323640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7" name="pt16567"/>
            <p:cNvSpPr/>
            <p:nvPr/>
          </p:nvSpPr>
          <p:spPr>
            <a:xfrm>
              <a:off x="6382567" y="345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8" name="pt16568"/>
            <p:cNvSpPr/>
            <p:nvPr/>
          </p:nvSpPr>
          <p:spPr>
            <a:xfrm>
              <a:off x="6177958" y="3077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9" name="pt16569"/>
            <p:cNvSpPr/>
            <p:nvPr/>
          </p:nvSpPr>
          <p:spPr>
            <a:xfrm>
              <a:off x="6135069" y="3388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0" name="pt16570"/>
            <p:cNvSpPr/>
            <p:nvPr/>
          </p:nvSpPr>
          <p:spPr>
            <a:xfrm>
              <a:off x="6326520" y="35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1" name="pt16571"/>
            <p:cNvSpPr/>
            <p:nvPr/>
          </p:nvSpPr>
          <p:spPr>
            <a:xfrm>
              <a:off x="6410915" y="34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2" name="pt16572"/>
            <p:cNvSpPr/>
            <p:nvPr/>
          </p:nvSpPr>
          <p:spPr>
            <a:xfrm>
              <a:off x="6336818" y="353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3" name="pt16573"/>
            <p:cNvSpPr/>
            <p:nvPr/>
          </p:nvSpPr>
          <p:spPr>
            <a:xfrm>
              <a:off x="6199100" y="329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4" name="pt16574"/>
            <p:cNvSpPr/>
            <p:nvPr/>
          </p:nvSpPr>
          <p:spPr>
            <a:xfrm>
              <a:off x="7270613" y="346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5" name="pt16575"/>
            <p:cNvSpPr/>
            <p:nvPr/>
          </p:nvSpPr>
          <p:spPr>
            <a:xfrm>
              <a:off x="6345489" y="362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6" name="pt16576"/>
            <p:cNvSpPr/>
            <p:nvPr/>
          </p:nvSpPr>
          <p:spPr>
            <a:xfrm>
              <a:off x="7194613" y="341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7" name="pt16577"/>
            <p:cNvSpPr/>
            <p:nvPr/>
          </p:nvSpPr>
          <p:spPr>
            <a:xfrm>
              <a:off x="6289661" y="347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8" name="pt16578"/>
            <p:cNvSpPr/>
            <p:nvPr/>
          </p:nvSpPr>
          <p:spPr>
            <a:xfrm>
              <a:off x="6936431" y="32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9" name="pt16579"/>
            <p:cNvSpPr/>
            <p:nvPr/>
          </p:nvSpPr>
          <p:spPr>
            <a:xfrm>
              <a:off x="6351172" y="346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0" name="pt16580"/>
            <p:cNvSpPr/>
            <p:nvPr/>
          </p:nvSpPr>
          <p:spPr>
            <a:xfrm>
              <a:off x="7021527" y="337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1" name="pt16581"/>
            <p:cNvSpPr/>
            <p:nvPr/>
          </p:nvSpPr>
          <p:spPr>
            <a:xfrm>
              <a:off x="6463125" y="341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2" name="pt16582"/>
            <p:cNvSpPr/>
            <p:nvPr/>
          </p:nvSpPr>
          <p:spPr>
            <a:xfrm>
              <a:off x="6727985" y="3409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3" name="pt16583"/>
            <p:cNvSpPr/>
            <p:nvPr/>
          </p:nvSpPr>
          <p:spPr>
            <a:xfrm>
              <a:off x="6776048" y="327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4" name="pt16584"/>
            <p:cNvSpPr/>
            <p:nvPr/>
          </p:nvSpPr>
          <p:spPr>
            <a:xfrm>
              <a:off x="6820512" y="34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5" name="pt16585"/>
            <p:cNvSpPr/>
            <p:nvPr/>
          </p:nvSpPr>
          <p:spPr>
            <a:xfrm>
              <a:off x="6768039" y="3482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6" name="pt16586"/>
            <p:cNvSpPr/>
            <p:nvPr/>
          </p:nvSpPr>
          <p:spPr>
            <a:xfrm>
              <a:off x="7276848" y="347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7" name="pt16587"/>
            <p:cNvSpPr/>
            <p:nvPr/>
          </p:nvSpPr>
          <p:spPr>
            <a:xfrm>
              <a:off x="6905769" y="336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8" name="pt16588"/>
            <p:cNvSpPr/>
            <p:nvPr/>
          </p:nvSpPr>
          <p:spPr>
            <a:xfrm>
              <a:off x="6746588" y="347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9" name="pt16589"/>
            <p:cNvSpPr/>
            <p:nvPr/>
          </p:nvSpPr>
          <p:spPr>
            <a:xfrm>
              <a:off x="6352200" y="350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0" name="pt16590"/>
            <p:cNvSpPr/>
            <p:nvPr/>
          </p:nvSpPr>
          <p:spPr>
            <a:xfrm>
              <a:off x="6717321" y="351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1" name="pt16591"/>
            <p:cNvSpPr/>
            <p:nvPr/>
          </p:nvSpPr>
          <p:spPr>
            <a:xfrm>
              <a:off x="6934316" y="3449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2" name="pt16592"/>
            <p:cNvSpPr/>
            <p:nvPr/>
          </p:nvSpPr>
          <p:spPr>
            <a:xfrm>
              <a:off x="6838620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3" name="pt16593"/>
            <p:cNvSpPr/>
            <p:nvPr/>
          </p:nvSpPr>
          <p:spPr>
            <a:xfrm>
              <a:off x="7004152" y="3361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4" name="pt16594"/>
            <p:cNvSpPr/>
            <p:nvPr/>
          </p:nvSpPr>
          <p:spPr>
            <a:xfrm>
              <a:off x="6921949" y="3324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5" name="pt16595"/>
            <p:cNvSpPr/>
            <p:nvPr/>
          </p:nvSpPr>
          <p:spPr>
            <a:xfrm>
              <a:off x="6350760" y="325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6" name="pt16596"/>
            <p:cNvSpPr/>
            <p:nvPr/>
          </p:nvSpPr>
          <p:spPr>
            <a:xfrm>
              <a:off x="6480879" y="3310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7" name="pt16597"/>
            <p:cNvSpPr/>
            <p:nvPr/>
          </p:nvSpPr>
          <p:spPr>
            <a:xfrm>
              <a:off x="6702298" y="333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8" name="pt16598"/>
            <p:cNvSpPr/>
            <p:nvPr/>
          </p:nvSpPr>
          <p:spPr>
            <a:xfrm>
              <a:off x="6692045" y="339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9" name="pt16599"/>
            <p:cNvSpPr/>
            <p:nvPr/>
          </p:nvSpPr>
          <p:spPr>
            <a:xfrm>
              <a:off x="6746498" y="347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0" name="pt16600"/>
            <p:cNvSpPr/>
            <p:nvPr/>
          </p:nvSpPr>
          <p:spPr>
            <a:xfrm>
              <a:off x="6672381" y="353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1" name="pt16601"/>
            <p:cNvSpPr/>
            <p:nvPr/>
          </p:nvSpPr>
          <p:spPr>
            <a:xfrm>
              <a:off x="6668267" y="345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2" name="pt16602"/>
            <p:cNvSpPr/>
            <p:nvPr/>
          </p:nvSpPr>
          <p:spPr>
            <a:xfrm>
              <a:off x="6480564" y="345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3" name="pt16603"/>
            <p:cNvSpPr/>
            <p:nvPr/>
          </p:nvSpPr>
          <p:spPr>
            <a:xfrm>
              <a:off x="6547932" y="339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4" name="pt16604"/>
            <p:cNvSpPr/>
            <p:nvPr/>
          </p:nvSpPr>
          <p:spPr>
            <a:xfrm>
              <a:off x="6584656" y="347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5" name="pt16605"/>
            <p:cNvSpPr/>
            <p:nvPr/>
          </p:nvSpPr>
          <p:spPr>
            <a:xfrm>
              <a:off x="7078578" y="333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6" name="pt16606"/>
            <p:cNvSpPr/>
            <p:nvPr/>
          </p:nvSpPr>
          <p:spPr>
            <a:xfrm>
              <a:off x="6810124" y="337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7" name="pt16607"/>
            <p:cNvSpPr/>
            <p:nvPr/>
          </p:nvSpPr>
          <p:spPr>
            <a:xfrm>
              <a:off x="6366715" y="3464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8" name="pt16608"/>
            <p:cNvSpPr/>
            <p:nvPr/>
          </p:nvSpPr>
          <p:spPr>
            <a:xfrm>
              <a:off x="6622544" y="34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9" name="pt16609"/>
            <p:cNvSpPr/>
            <p:nvPr/>
          </p:nvSpPr>
          <p:spPr>
            <a:xfrm>
              <a:off x="6621965" y="354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0" name="pt16610"/>
            <p:cNvSpPr/>
            <p:nvPr/>
          </p:nvSpPr>
          <p:spPr>
            <a:xfrm>
              <a:off x="6767409" y="3607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1" name="pt16611"/>
            <p:cNvSpPr/>
            <p:nvPr/>
          </p:nvSpPr>
          <p:spPr>
            <a:xfrm>
              <a:off x="6594272" y="338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2" name="pt16612"/>
            <p:cNvSpPr/>
            <p:nvPr/>
          </p:nvSpPr>
          <p:spPr>
            <a:xfrm>
              <a:off x="6509922" y="35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3" name="pt16613"/>
            <p:cNvSpPr/>
            <p:nvPr/>
          </p:nvSpPr>
          <p:spPr>
            <a:xfrm>
              <a:off x="7205913" y="340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4" name="pt16614"/>
            <p:cNvSpPr/>
            <p:nvPr/>
          </p:nvSpPr>
          <p:spPr>
            <a:xfrm>
              <a:off x="7046900" y="3368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5" name="pt16615"/>
            <p:cNvSpPr/>
            <p:nvPr/>
          </p:nvSpPr>
          <p:spPr>
            <a:xfrm>
              <a:off x="6268898" y="320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6" name="pt16616"/>
            <p:cNvSpPr/>
            <p:nvPr/>
          </p:nvSpPr>
          <p:spPr>
            <a:xfrm>
              <a:off x="6938090" y="339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7" name="pt16617"/>
            <p:cNvSpPr/>
            <p:nvPr/>
          </p:nvSpPr>
          <p:spPr>
            <a:xfrm>
              <a:off x="6813319" y="335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8" name="pt16618"/>
            <p:cNvSpPr/>
            <p:nvPr/>
          </p:nvSpPr>
          <p:spPr>
            <a:xfrm>
              <a:off x="6872876" y="34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9" name="pt16619"/>
            <p:cNvSpPr/>
            <p:nvPr/>
          </p:nvSpPr>
          <p:spPr>
            <a:xfrm>
              <a:off x="6837592" y="3428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0" name="pt16620"/>
            <p:cNvSpPr/>
            <p:nvPr/>
          </p:nvSpPr>
          <p:spPr>
            <a:xfrm>
              <a:off x="6228091" y="3296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1" name="pt16621"/>
            <p:cNvSpPr/>
            <p:nvPr/>
          </p:nvSpPr>
          <p:spPr>
            <a:xfrm>
              <a:off x="6277781" y="346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2" name="pt16622"/>
            <p:cNvSpPr/>
            <p:nvPr/>
          </p:nvSpPr>
          <p:spPr>
            <a:xfrm>
              <a:off x="6771086" y="33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3" name="pt16623"/>
            <p:cNvSpPr/>
            <p:nvPr/>
          </p:nvSpPr>
          <p:spPr>
            <a:xfrm>
              <a:off x="6732253" y="327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4" name="pt16624"/>
            <p:cNvSpPr/>
            <p:nvPr/>
          </p:nvSpPr>
          <p:spPr>
            <a:xfrm>
              <a:off x="6380491" y="32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5" name="pt16625"/>
            <p:cNvSpPr/>
            <p:nvPr/>
          </p:nvSpPr>
          <p:spPr>
            <a:xfrm>
              <a:off x="6669386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6" name="pt16626"/>
            <p:cNvSpPr/>
            <p:nvPr/>
          </p:nvSpPr>
          <p:spPr>
            <a:xfrm>
              <a:off x="6359368" y="324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7" name="pt16627"/>
            <p:cNvSpPr/>
            <p:nvPr/>
          </p:nvSpPr>
          <p:spPr>
            <a:xfrm>
              <a:off x="6375117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8" name="pt16628"/>
            <p:cNvSpPr/>
            <p:nvPr/>
          </p:nvSpPr>
          <p:spPr>
            <a:xfrm>
              <a:off x="6821238" y="334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9" name="pt16629"/>
            <p:cNvSpPr/>
            <p:nvPr/>
          </p:nvSpPr>
          <p:spPr>
            <a:xfrm>
              <a:off x="6555633" y="331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0" name="pt16630"/>
            <p:cNvSpPr/>
            <p:nvPr/>
          </p:nvSpPr>
          <p:spPr>
            <a:xfrm>
              <a:off x="6317128" y="3315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1" name="pt16631"/>
            <p:cNvSpPr/>
            <p:nvPr/>
          </p:nvSpPr>
          <p:spPr>
            <a:xfrm>
              <a:off x="6438627" y="3418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2" name="pt16632"/>
            <p:cNvSpPr/>
            <p:nvPr/>
          </p:nvSpPr>
          <p:spPr>
            <a:xfrm>
              <a:off x="6450558" y="334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3" name="pt16633"/>
            <p:cNvSpPr/>
            <p:nvPr/>
          </p:nvSpPr>
          <p:spPr>
            <a:xfrm>
              <a:off x="6209161" y="31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4" name="pt16634"/>
            <p:cNvSpPr/>
            <p:nvPr/>
          </p:nvSpPr>
          <p:spPr>
            <a:xfrm>
              <a:off x="6514145" y="347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5" name="pt16635"/>
            <p:cNvSpPr/>
            <p:nvPr/>
          </p:nvSpPr>
          <p:spPr>
            <a:xfrm>
              <a:off x="6189625" y="30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6" name="pt16636"/>
            <p:cNvSpPr/>
            <p:nvPr/>
          </p:nvSpPr>
          <p:spPr>
            <a:xfrm>
              <a:off x="6403137" y="348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7" name="pt16637"/>
            <p:cNvSpPr/>
            <p:nvPr/>
          </p:nvSpPr>
          <p:spPr>
            <a:xfrm>
              <a:off x="6361367" y="307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8" name="pt16638"/>
            <p:cNvSpPr/>
            <p:nvPr/>
          </p:nvSpPr>
          <p:spPr>
            <a:xfrm>
              <a:off x="6497940" y="3427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9" name="pt16639"/>
            <p:cNvSpPr/>
            <p:nvPr/>
          </p:nvSpPr>
          <p:spPr>
            <a:xfrm>
              <a:off x="6631504" y="316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0" name="pt16640"/>
            <p:cNvSpPr/>
            <p:nvPr/>
          </p:nvSpPr>
          <p:spPr>
            <a:xfrm>
              <a:off x="6376094" y="34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1" name="pt16641"/>
            <p:cNvSpPr/>
            <p:nvPr/>
          </p:nvSpPr>
          <p:spPr>
            <a:xfrm>
              <a:off x="6680114" y="34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2" name="pt16642"/>
            <p:cNvSpPr/>
            <p:nvPr/>
          </p:nvSpPr>
          <p:spPr>
            <a:xfrm>
              <a:off x="6392293" y="337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3" name="pt16643"/>
            <p:cNvSpPr/>
            <p:nvPr/>
          </p:nvSpPr>
          <p:spPr>
            <a:xfrm>
              <a:off x="6282384" y="306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4" name="pt16644"/>
            <p:cNvSpPr/>
            <p:nvPr/>
          </p:nvSpPr>
          <p:spPr>
            <a:xfrm>
              <a:off x="6785138" y="340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5" name="pt16645"/>
            <p:cNvSpPr/>
            <p:nvPr/>
          </p:nvSpPr>
          <p:spPr>
            <a:xfrm>
              <a:off x="6906887" y="340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6" name="pt16646"/>
            <p:cNvSpPr/>
            <p:nvPr/>
          </p:nvSpPr>
          <p:spPr>
            <a:xfrm>
              <a:off x="6434899" y="346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7" name="pt16647"/>
            <p:cNvSpPr/>
            <p:nvPr/>
          </p:nvSpPr>
          <p:spPr>
            <a:xfrm>
              <a:off x="6317173" y="341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8" name="pt16648"/>
            <p:cNvSpPr/>
            <p:nvPr/>
          </p:nvSpPr>
          <p:spPr>
            <a:xfrm>
              <a:off x="6494411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9" name="pt16649"/>
            <p:cNvSpPr/>
            <p:nvPr/>
          </p:nvSpPr>
          <p:spPr>
            <a:xfrm>
              <a:off x="6391219" y="345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0" name="pt16650"/>
            <p:cNvSpPr/>
            <p:nvPr/>
          </p:nvSpPr>
          <p:spPr>
            <a:xfrm>
              <a:off x="6445897" y="356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1" name="pt16651"/>
            <p:cNvSpPr/>
            <p:nvPr/>
          </p:nvSpPr>
          <p:spPr>
            <a:xfrm>
              <a:off x="7125799" y="3481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2" name="pt16652"/>
            <p:cNvSpPr/>
            <p:nvPr/>
          </p:nvSpPr>
          <p:spPr>
            <a:xfrm>
              <a:off x="7033445" y="350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3" name="pt16653"/>
            <p:cNvSpPr/>
            <p:nvPr/>
          </p:nvSpPr>
          <p:spPr>
            <a:xfrm>
              <a:off x="6382072" y="350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4" name="pt16654"/>
            <p:cNvSpPr/>
            <p:nvPr/>
          </p:nvSpPr>
          <p:spPr>
            <a:xfrm>
              <a:off x="6512872" y="34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5" name="pt16655"/>
            <p:cNvSpPr/>
            <p:nvPr/>
          </p:nvSpPr>
          <p:spPr>
            <a:xfrm>
              <a:off x="7037585" y="335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6" name="pt16656"/>
            <p:cNvSpPr/>
            <p:nvPr/>
          </p:nvSpPr>
          <p:spPr>
            <a:xfrm>
              <a:off x="6339087" y="350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7" name="pt16657"/>
            <p:cNvSpPr/>
            <p:nvPr/>
          </p:nvSpPr>
          <p:spPr>
            <a:xfrm>
              <a:off x="6530376" y="3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8" name="pt16658"/>
            <p:cNvSpPr/>
            <p:nvPr/>
          </p:nvSpPr>
          <p:spPr>
            <a:xfrm>
              <a:off x="6228908" y="31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9" name="pt16659"/>
            <p:cNvSpPr/>
            <p:nvPr/>
          </p:nvSpPr>
          <p:spPr>
            <a:xfrm>
              <a:off x="6366239" y="348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0" name="pt16660"/>
            <p:cNvSpPr/>
            <p:nvPr/>
          </p:nvSpPr>
          <p:spPr>
            <a:xfrm>
              <a:off x="6469000" y="373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1" name="pt16661"/>
            <p:cNvSpPr/>
            <p:nvPr/>
          </p:nvSpPr>
          <p:spPr>
            <a:xfrm>
              <a:off x="6515225" y="364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2" name="pt16662"/>
            <p:cNvSpPr/>
            <p:nvPr/>
          </p:nvSpPr>
          <p:spPr>
            <a:xfrm>
              <a:off x="6914672" y="340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3" name="pt16663"/>
            <p:cNvSpPr/>
            <p:nvPr/>
          </p:nvSpPr>
          <p:spPr>
            <a:xfrm>
              <a:off x="7254549" y="33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4" name="pt16664"/>
            <p:cNvSpPr/>
            <p:nvPr/>
          </p:nvSpPr>
          <p:spPr>
            <a:xfrm>
              <a:off x="7174377" y="343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5" name="pt16665"/>
            <p:cNvSpPr/>
            <p:nvPr/>
          </p:nvSpPr>
          <p:spPr>
            <a:xfrm>
              <a:off x="6632115" y="351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6" name="pt16666"/>
            <p:cNvSpPr/>
            <p:nvPr/>
          </p:nvSpPr>
          <p:spPr>
            <a:xfrm>
              <a:off x="6464417" y="351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7" name="pt16667"/>
            <p:cNvSpPr/>
            <p:nvPr/>
          </p:nvSpPr>
          <p:spPr>
            <a:xfrm>
              <a:off x="6326173" y="344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8" name="pt16668"/>
            <p:cNvSpPr/>
            <p:nvPr/>
          </p:nvSpPr>
          <p:spPr>
            <a:xfrm>
              <a:off x="6574660" y="343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9" name="pt16669"/>
            <p:cNvSpPr/>
            <p:nvPr/>
          </p:nvSpPr>
          <p:spPr>
            <a:xfrm>
              <a:off x="7282672" y="329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0" name="pt16670"/>
            <p:cNvSpPr/>
            <p:nvPr/>
          </p:nvSpPr>
          <p:spPr>
            <a:xfrm>
              <a:off x="6572680" y="356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1" name="pt16671"/>
            <p:cNvSpPr/>
            <p:nvPr/>
          </p:nvSpPr>
          <p:spPr>
            <a:xfrm>
              <a:off x="7164664" y="34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2" name="pt16672"/>
            <p:cNvSpPr/>
            <p:nvPr/>
          </p:nvSpPr>
          <p:spPr>
            <a:xfrm>
              <a:off x="6181821" y="32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3" name="pt16673"/>
            <p:cNvSpPr/>
            <p:nvPr/>
          </p:nvSpPr>
          <p:spPr>
            <a:xfrm>
              <a:off x="6511613" y="36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4" name="pt16674"/>
            <p:cNvSpPr/>
            <p:nvPr/>
          </p:nvSpPr>
          <p:spPr>
            <a:xfrm>
              <a:off x="7257345" y="340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5" name="pt16675"/>
            <p:cNvSpPr/>
            <p:nvPr/>
          </p:nvSpPr>
          <p:spPr>
            <a:xfrm>
              <a:off x="7002352" y="333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6" name="pt16676"/>
            <p:cNvSpPr/>
            <p:nvPr/>
          </p:nvSpPr>
          <p:spPr>
            <a:xfrm>
              <a:off x="6673892" y="343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7" name="pt16677"/>
            <p:cNvSpPr/>
            <p:nvPr/>
          </p:nvSpPr>
          <p:spPr>
            <a:xfrm>
              <a:off x="6786854" y="3425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8" name="pt16678"/>
            <p:cNvSpPr/>
            <p:nvPr/>
          </p:nvSpPr>
          <p:spPr>
            <a:xfrm>
              <a:off x="6678044" y="31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9" name="pt16679"/>
            <p:cNvSpPr/>
            <p:nvPr/>
          </p:nvSpPr>
          <p:spPr>
            <a:xfrm>
              <a:off x="6724514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0" name="pt16680"/>
            <p:cNvSpPr/>
            <p:nvPr/>
          </p:nvSpPr>
          <p:spPr>
            <a:xfrm>
              <a:off x="6385376" y="349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1" name="pt16681"/>
            <p:cNvSpPr/>
            <p:nvPr/>
          </p:nvSpPr>
          <p:spPr>
            <a:xfrm>
              <a:off x="6835136" y="34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2" name="pt16682"/>
            <p:cNvSpPr/>
            <p:nvPr/>
          </p:nvSpPr>
          <p:spPr>
            <a:xfrm>
              <a:off x="7257255" y="347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3" name="pt16683"/>
            <p:cNvSpPr/>
            <p:nvPr/>
          </p:nvSpPr>
          <p:spPr>
            <a:xfrm>
              <a:off x="6723337" y="3456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4" name="pt16684"/>
            <p:cNvSpPr/>
            <p:nvPr/>
          </p:nvSpPr>
          <p:spPr>
            <a:xfrm>
              <a:off x="6350715" y="323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5" name="pt16685"/>
            <p:cNvSpPr/>
            <p:nvPr/>
          </p:nvSpPr>
          <p:spPr>
            <a:xfrm>
              <a:off x="6339543" y="342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6" name="pt16686"/>
            <p:cNvSpPr/>
            <p:nvPr/>
          </p:nvSpPr>
          <p:spPr>
            <a:xfrm>
              <a:off x="6261679" y="34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7" name="pt16687"/>
            <p:cNvSpPr/>
            <p:nvPr/>
          </p:nvSpPr>
          <p:spPr>
            <a:xfrm>
              <a:off x="6450725" y="348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8" name="pt16688"/>
            <p:cNvSpPr/>
            <p:nvPr/>
          </p:nvSpPr>
          <p:spPr>
            <a:xfrm>
              <a:off x="6575361" y="344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9" name="pt16689"/>
            <p:cNvSpPr/>
            <p:nvPr/>
          </p:nvSpPr>
          <p:spPr>
            <a:xfrm>
              <a:off x="6370128" y="347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0" name="pt16690"/>
            <p:cNvSpPr/>
            <p:nvPr/>
          </p:nvSpPr>
          <p:spPr>
            <a:xfrm>
              <a:off x="6411693" y="345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1" name="pt16691"/>
            <p:cNvSpPr/>
            <p:nvPr/>
          </p:nvSpPr>
          <p:spPr>
            <a:xfrm>
              <a:off x="7169543" y="34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2" name="pt16692"/>
            <p:cNvSpPr/>
            <p:nvPr/>
          </p:nvSpPr>
          <p:spPr>
            <a:xfrm>
              <a:off x="6293254" y="332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3" name="pt16693"/>
            <p:cNvSpPr/>
            <p:nvPr/>
          </p:nvSpPr>
          <p:spPr>
            <a:xfrm>
              <a:off x="6467355" y="355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4" name="pt16694"/>
            <p:cNvSpPr/>
            <p:nvPr/>
          </p:nvSpPr>
          <p:spPr>
            <a:xfrm>
              <a:off x="6804461" y="348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5" name="pt16695"/>
            <p:cNvSpPr/>
            <p:nvPr/>
          </p:nvSpPr>
          <p:spPr>
            <a:xfrm>
              <a:off x="6503089" y="349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6" name="pt16696"/>
            <p:cNvSpPr/>
            <p:nvPr/>
          </p:nvSpPr>
          <p:spPr>
            <a:xfrm>
              <a:off x="6445595" y="347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7" name="pt16697"/>
            <p:cNvSpPr/>
            <p:nvPr/>
          </p:nvSpPr>
          <p:spPr>
            <a:xfrm>
              <a:off x="6423521" y="3464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8" name="pt16698"/>
            <p:cNvSpPr/>
            <p:nvPr/>
          </p:nvSpPr>
          <p:spPr>
            <a:xfrm>
              <a:off x="6254839" y="322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9" name="pt16699"/>
            <p:cNvSpPr/>
            <p:nvPr/>
          </p:nvSpPr>
          <p:spPr>
            <a:xfrm>
              <a:off x="6922945" y="344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0" name="pt16700"/>
            <p:cNvSpPr/>
            <p:nvPr/>
          </p:nvSpPr>
          <p:spPr>
            <a:xfrm>
              <a:off x="6871333" y="341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1" name="pt16701"/>
            <p:cNvSpPr/>
            <p:nvPr/>
          </p:nvSpPr>
          <p:spPr>
            <a:xfrm>
              <a:off x="6403150" y="349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2" name="pt16702"/>
            <p:cNvSpPr/>
            <p:nvPr/>
          </p:nvSpPr>
          <p:spPr>
            <a:xfrm>
              <a:off x="6538765" y="357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3" name="pt16703"/>
            <p:cNvSpPr/>
            <p:nvPr/>
          </p:nvSpPr>
          <p:spPr>
            <a:xfrm>
              <a:off x="6415698" y="323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4" name="pt16704"/>
            <p:cNvSpPr/>
            <p:nvPr/>
          </p:nvSpPr>
          <p:spPr>
            <a:xfrm>
              <a:off x="6260149" y="322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5" name="pt16705"/>
            <p:cNvSpPr/>
            <p:nvPr/>
          </p:nvSpPr>
          <p:spPr>
            <a:xfrm>
              <a:off x="6724012" y="340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6" name="pt16706"/>
            <p:cNvSpPr/>
            <p:nvPr/>
          </p:nvSpPr>
          <p:spPr>
            <a:xfrm>
              <a:off x="6378588" y="33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7" name="pt16707"/>
            <p:cNvSpPr/>
            <p:nvPr/>
          </p:nvSpPr>
          <p:spPr>
            <a:xfrm>
              <a:off x="7217034" y="347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8" name="pt16708"/>
            <p:cNvSpPr/>
            <p:nvPr/>
          </p:nvSpPr>
          <p:spPr>
            <a:xfrm>
              <a:off x="7183241" y="344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9" name="pt16709"/>
            <p:cNvSpPr/>
            <p:nvPr/>
          </p:nvSpPr>
          <p:spPr>
            <a:xfrm>
              <a:off x="7098839" y="3455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0" name="pt16710"/>
            <p:cNvSpPr/>
            <p:nvPr/>
          </p:nvSpPr>
          <p:spPr>
            <a:xfrm>
              <a:off x="6988307" y="344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1" name="pt16711"/>
            <p:cNvSpPr/>
            <p:nvPr/>
          </p:nvSpPr>
          <p:spPr>
            <a:xfrm>
              <a:off x="6413146" y="34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2" name="pt16712"/>
            <p:cNvSpPr/>
            <p:nvPr/>
          </p:nvSpPr>
          <p:spPr>
            <a:xfrm>
              <a:off x="6860752" y="342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3" name="pt16713"/>
            <p:cNvSpPr/>
            <p:nvPr/>
          </p:nvSpPr>
          <p:spPr>
            <a:xfrm>
              <a:off x="6250944" y="3305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4" name="pt16714"/>
            <p:cNvSpPr/>
            <p:nvPr/>
          </p:nvSpPr>
          <p:spPr>
            <a:xfrm>
              <a:off x="6807559" y="344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5" name="pt16715"/>
            <p:cNvSpPr/>
            <p:nvPr/>
          </p:nvSpPr>
          <p:spPr>
            <a:xfrm>
              <a:off x="6330017" y="337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6" name="pt16716"/>
            <p:cNvSpPr/>
            <p:nvPr/>
          </p:nvSpPr>
          <p:spPr>
            <a:xfrm>
              <a:off x="6817240" y="3456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7" name="pt16717"/>
            <p:cNvSpPr/>
            <p:nvPr/>
          </p:nvSpPr>
          <p:spPr>
            <a:xfrm>
              <a:off x="6445557" y="347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8" name="pt16718"/>
            <p:cNvSpPr/>
            <p:nvPr/>
          </p:nvSpPr>
          <p:spPr>
            <a:xfrm>
              <a:off x="6308604" y="3325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9" name="pt16719"/>
            <p:cNvSpPr/>
            <p:nvPr/>
          </p:nvSpPr>
          <p:spPr>
            <a:xfrm>
              <a:off x="6629756" y="355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0" name="pt16720"/>
            <p:cNvSpPr/>
            <p:nvPr/>
          </p:nvSpPr>
          <p:spPr>
            <a:xfrm>
              <a:off x="7060765" y="343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1" name="pt16721"/>
            <p:cNvSpPr/>
            <p:nvPr/>
          </p:nvSpPr>
          <p:spPr>
            <a:xfrm>
              <a:off x="6359901" y="351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2" name="pt16722"/>
            <p:cNvSpPr/>
            <p:nvPr/>
          </p:nvSpPr>
          <p:spPr>
            <a:xfrm>
              <a:off x="6859717" y="339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3" name="pt16723"/>
            <p:cNvSpPr/>
            <p:nvPr/>
          </p:nvSpPr>
          <p:spPr>
            <a:xfrm>
              <a:off x="6362492" y="334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4" name="pt16724"/>
            <p:cNvSpPr/>
            <p:nvPr/>
          </p:nvSpPr>
          <p:spPr>
            <a:xfrm>
              <a:off x="6882550" y="341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5" name="pt16725"/>
            <p:cNvSpPr/>
            <p:nvPr/>
          </p:nvSpPr>
          <p:spPr>
            <a:xfrm>
              <a:off x="7145019" y="3398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6" name="pt16726"/>
            <p:cNvSpPr/>
            <p:nvPr/>
          </p:nvSpPr>
          <p:spPr>
            <a:xfrm>
              <a:off x="6149481" y="322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7" name="pt16727"/>
            <p:cNvSpPr/>
            <p:nvPr/>
          </p:nvSpPr>
          <p:spPr>
            <a:xfrm>
              <a:off x="7126577" y="34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8" name="pt16728"/>
            <p:cNvSpPr/>
            <p:nvPr/>
          </p:nvSpPr>
          <p:spPr>
            <a:xfrm>
              <a:off x="6404095" y="347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9" name="pt16729"/>
            <p:cNvSpPr/>
            <p:nvPr/>
          </p:nvSpPr>
          <p:spPr>
            <a:xfrm>
              <a:off x="6184078" y="309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0" name="pt16730"/>
            <p:cNvSpPr/>
            <p:nvPr/>
          </p:nvSpPr>
          <p:spPr>
            <a:xfrm>
              <a:off x="6447819" y="345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1" name="pt16731"/>
            <p:cNvSpPr/>
            <p:nvPr/>
          </p:nvSpPr>
          <p:spPr>
            <a:xfrm>
              <a:off x="6399621" y="347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2" name="pt16732"/>
            <p:cNvSpPr/>
            <p:nvPr/>
          </p:nvSpPr>
          <p:spPr>
            <a:xfrm>
              <a:off x="6362138" y="353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3" name="pt16733"/>
            <p:cNvSpPr/>
            <p:nvPr/>
          </p:nvSpPr>
          <p:spPr>
            <a:xfrm>
              <a:off x="6435914" y="316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4" name="pt16734"/>
            <p:cNvSpPr/>
            <p:nvPr/>
          </p:nvSpPr>
          <p:spPr>
            <a:xfrm>
              <a:off x="7156956" y="342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5" name="pt16735"/>
            <p:cNvSpPr/>
            <p:nvPr/>
          </p:nvSpPr>
          <p:spPr>
            <a:xfrm>
              <a:off x="6353447" y="3482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6" name="pt16736"/>
            <p:cNvSpPr/>
            <p:nvPr/>
          </p:nvSpPr>
          <p:spPr>
            <a:xfrm>
              <a:off x="6061885" y="306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7" name="pt16737"/>
            <p:cNvSpPr/>
            <p:nvPr/>
          </p:nvSpPr>
          <p:spPr>
            <a:xfrm>
              <a:off x="6153145" y="30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8" name="pt16738"/>
            <p:cNvSpPr/>
            <p:nvPr/>
          </p:nvSpPr>
          <p:spPr>
            <a:xfrm>
              <a:off x="6355858" y="310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9" name="pt16739"/>
            <p:cNvSpPr/>
            <p:nvPr/>
          </p:nvSpPr>
          <p:spPr>
            <a:xfrm>
              <a:off x="6693916" y="34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0" name="pt16740"/>
            <p:cNvSpPr/>
            <p:nvPr/>
          </p:nvSpPr>
          <p:spPr>
            <a:xfrm>
              <a:off x="7068183" y="340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1" name="pt16741"/>
            <p:cNvSpPr/>
            <p:nvPr/>
          </p:nvSpPr>
          <p:spPr>
            <a:xfrm>
              <a:off x="7018403" y="329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2" name="pt16742"/>
            <p:cNvSpPr/>
            <p:nvPr/>
          </p:nvSpPr>
          <p:spPr>
            <a:xfrm>
              <a:off x="6722662" y="34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3" name="pt16743"/>
            <p:cNvSpPr/>
            <p:nvPr/>
          </p:nvSpPr>
          <p:spPr>
            <a:xfrm>
              <a:off x="6624337" y="340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4" name="pt16744"/>
            <p:cNvSpPr/>
            <p:nvPr/>
          </p:nvSpPr>
          <p:spPr>
            <a:xfrm>
              <a:off x="6311098" y="3502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5" name="pt16745"/>
            <p:cNvSpPr/>
            <p:nvPr/>
          </p:nvSpPr>
          <p:spPr>
            <a:xfrm>
              <a:off x="6274484" y="305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6" name="pt16746"/>
            <p:cNvSpPr/>
            <p:nvPr/>
          </p:nvSpPr>
          <p:spPr>
            <a:xfrm>
              <a:off x="6296204" y="3553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7" name="pt16747"/>
            <p:cNvSpPr/>
            <p:nvPr/>
          </p:nvSpPr>
          <p:spPr>
            <a:xfrm>
              <a:off x="6462096" y="352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8" name="pt16748"/>
            <p:cNvSpPr/>
            <p:nvPr/>
          </p:nvSpPr>
          <p:spPr>
            <a:xfrm>
              <a:off x="6290792" y="30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9" name="pt16749"/>
            <p:cNvSpPr/>
            <p:nvPr/>
          </p:nvSpPr>
          <p:spPr>
            <a:xfrm>
              <a:off x="6486350" y="35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0" name="pt16750"/>
            <p:cNvSpPr/>
            <p:nvPr/>
          </p:nvSpPr>
          <p:spPr>
            <a:xfrm>
              <a:off x="6770874" y="3249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1" name="pt16751"/>
            <p:cNvSpPr/>
            <p:nvPr/>
          </p:nvSpPr>
          <p:spPr>
            <a:xfrm>
              <a:off x="6648198" y="35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2" name="pt16752"/>
            <p:cNvSpPr/>
            <p:nvPr/>
          </p:nvSpPr>
          <p:spPr>
            <a:xfrm>
              <a:off x="6299033" y="355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3" name="pt16753"/>
            <p:cNvSpPr/>
            <p:nvPr/>
          </p:nvSpPr>
          <p:spPr>
            <a:xfrm>
              <a:off x="6330017" y="305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4" name="pt16754"/>
            <p:cNvSpPr/>
            <p:nvPr/>
          </p:nvSpPr>
          <p:spPr>
            <a:xfrm>
              <a:off x="6696448" y="353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5" name="pt16755"/>
            <p:cNvSpPr/>
            <p:nvPr/>
          </p:nvSpPr>
          <p:spPr>
            <a:xfrm>
              <a:off x="6199133" y="316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6" name="pt16756"/>
            <p:cNvSpPr/>
            <p:nvPr/>
          </p:nvSpPr>
          <p:spPr>
            <a:xfrm>
              <a:off x="6302980" y="339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7" name="pt16757"/>
            <p:cNvSpPr/>
            <p:nvPr/>
          </p:nvSpPr>
          <p:spPr>
            <a:xfrm>
              <a:off x="6400347" y="351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8" name="pt16758"/>
            <p:cNvSpPr/>
            <p:nvPr/>
          </p:nvSpPr>
          <p:spPr>
            <a:xfrm>
              <a:off x="6650866" y="354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9" name="pt16759"/>
            <p:cNvSpPr/>
            <p:nvPr/>
          </p:nvSpPr>
          <p:spPr>
            <a:xfrm>
              <a:off x="6390159" y="355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0" name="pt16760"/>
            <p:cNvSpPr/>
            <p:nvPr/>
          </p:nvSpPr>
          <p:spPr>
            <a:xfrm>
              <a:off x="6529457" y="356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1" name="pt16761"/>
            <p:cNvSpPr/>
            <p:nvPr/>
          </p:nvSpPr>
          <p:spPr>
            <a:xfrm>
              <a:off x="6584180" y="35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2" name="pt16762"/>
            <p:cNvSpPr/>
            <p:nvPr/>
          </p:nvSpPr>
          <p:spPr>
            <a:xfrm>
              <a:off x="6351937" y="3483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3" name="pt16763"/>
            <p:cNvSpPr/>
            <p:nvPr/>
          </p:nvSpPr>
          <p:spPr>
            <a:xfrm>
              <a:off x="6673114" y="352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4" name="pt16764"/>
            <p:cNvSpPr/>
            <p:nvPr/>
          </p:nvSpPr>
          <p:spPr>
            <a:xfrm>
              <a:off x="7121794" y="33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5" name="pt16765"/>
            <p:cNvSpPr/>
            <p:nvPr/>
          </p:nvSpPr>
          <p:spPr>
            <a:xfrm>
              <a:off x="6883122" y="340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6" name="pt16766"/>
            <p:cNvSpPr/>
            <p:nvPr/>
          </p:nvSpPr>
          <p:spPr>
            <a:xfrm>
              <a:off x="6948336" y="340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7" name="pt16767"/>
            <p:cNvSpPr/>
            <p:nvPr/>
          </p:nvSpPr>
          <p:spPr>
            <a:xfrm>
              <a:off x="6555523" y="357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8" name="pt16768"/>
            <p:cNvSpPr/>
            <p:nvPr/>
          </p:nvSpPr>
          <p:spPr>
            <a:xfrm>
              <a:off x="6351037" y="3576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9" name="pt16769"/>
            <p:cNvSpPr/>
            <p:nvPr/>
          </p:nvSpPr>
          <p:spPr>
            <a:xfrm>
              <a:off x="6366047" y="315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0" name="pt16770"/>
            <p:cNvSpPr/>
            <p:nvPr/>
          </p:nvSpPr>
          <p:spPr>
            <a:xfrm>
              <a:off x="6360062" y="340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1" name="pt16771"/>
            <p:cNvSpPr/>
            <p:nvPr/>
          </p:nvSpPr>
          <p:spPr>
            <a:xfrm>
              <a:off x="7247504" y="3462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2" name="pt16772"/>
            <p:cNvSpPr/>
            <p:nvPr/>
          </p:nvSpPr>
          <p:spPr>
            <a:xfrm>
              <a:off x="6545888" y="35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3" name="pt16773"/>
            <p:cNvSpPr/>
            <p:nvPr/>
          </p:nvSpPr>
          <p:spPr>
            <a:xfrm>
              <a:off x="6912859" y="335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4" name="pt16774"/>
            <p:cNvSpPr/>
            <p:nvPr/>
          </p:nvSpPr>
          <p:spPr>
            <a:xfrm>
              <a:off x="6347386" y="308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5" name="pt16775"/>
            <p:cNvSpPr/>
            <p:nvPr/>
          </p:nvSpPr>
          <p:spPr>
            <a:xfrm>
              <a:off x="6564111" y="355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6" name="pt16776"/>
            <p:cNvSpPr/>
            <p:nvPr/>
          </p:nvSpPr>
          <p:spPr>
            <a:xfrm>
              <a:off x="7120746" y="325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7" name="pt16777"/>
            <p:cNvSpPr/>
            <p:nvPr/>
          </p:nvSpPr>
          <p:spPr>
            <a:xfrm>
              <a:off x="6367384" y="371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8" name="pt16778"/>
            <p:cNvSpPr/>
            <p:nvPr/>
          </p:nvSpPr>
          <p:spPr>
            <a:xfrm>
              <a:off x="6480622" y="356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9" name="pt16779"/>
            <p:cNvSpPr/>
            <p:nvPr/>
          </p:nvSpPr>
          <p:spPr>
            <a:xfrm>
              <a:off x="6504053" y="362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0" name="pt16780"/>
            <p:cNvSpPr/>
            <p:nvPr/>
          </p:nvSpPr>
          <p:spPr>
            <a:xfrm>
              <a:off x="7230932" y="354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1" name="pt16781"/>
            <p:cNvSpPr/>
            <p:nvPr/>
          </p:nvSpPr>
          <p:spPr>
            <a:xfrm>
              <a:off x="6690881" y="341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2" name="pt16782"/>
            <p:cNvSpPr/>
            <p:nvPr/>
          </p:nvSpPr>
          <p:spPr>
            <a:xfrm>
              <a:off x="6856677" y="34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3" name="pt16783"/>
            <p:cNvSpPr/>
            <p:nvPr/>
          </p:nvSpPr>
          <p:spPr>
            <a:xfrm>
              <a:off x="6224601" y="308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4" name="pt16784"/>
            <p:cNvSpPr/>
            <p:nvPr/>
          </p:nvSpPr>
          <p:spPr>
            <a:xfrm>
              <a:off x="6601948" y="3524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5" name="pt16785"/>
            <p:cNvSpPr/>
            <p:nvPr/>
          </p:nvSpPr>
          <p:spPr>
            <a:xfrm>
              <a:off x="6609809" y="352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6" name="pt16786"/>
            <p:cNvSpPr/>
            <p:nvPr/>
          </p:nvSpPr>
          <p:spPr>
            <a:xfrm>
              <a:off x="7253070" y="345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7" name="pt16787"/>
            <p:cNvSpPr/>
            <p:nvPr/>
          </p:nvSpPr>
          <p:spPr>
            <a:xfrm>
              <a:off x="6654427" y="356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8" name="pt16788"/>
            <p:cNvSpPr/>
            <p:nvPr/>
          </p:nvSpPr>
          <p:spPr>
            <a:xfrm>
              <a:off x="6696564" y="338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9" name="pt16789"/>
            <p:cNvSpPr/>
            <p:nvPr/>
          </p:nvSpPr>
          <p:spPr>
            <a:xfrm>
              <a:off x="6551924" y="345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0" name="pt16790"/>
            <p:cNvSpPr/>
            <p:nvPr/>
          </p:nvSpPr>
          <p:spPr>
            <a:xfrm>
              <a:off x="6498589" y="348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1" name="pt16791"/>
            <p:cNvSpPr/>
            <p:nvPr/>
          </p:nvSpPr>
          <p:spPr>
            <a:xfrm>
              <a:off x="6713014" y="3466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2" name="pt16792"/>
            <p:cNvSpPr/>
            <p:nvPr/>
          </p:nvSpPr>
          <p:spPr>
            <a:xfrm>
              <a:off x="6690399" y="346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3" name="pt16793"/>
            <p:cNvSpPr/>
            <p:nvPr/>
          </p:nvSpPr>
          <p:spPr>
            <a:xfrm>
              <a:off x="6780824" y="338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4" name="pt16794"/>
            <p:cNvSpPr/>
            <p:nvPr/>
          </p:nvSpPr>
          <p:spPr>
            <a:xfrm>
              <a:off x="6557156" y="3475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5" name="pt16795"/>
            <p:cNvSpPr/>
            <p:nvPr/>
          </p:nvSpPr>
          <p:spPr>
            <a:xfrm>
              <a:off x="6467374" y="347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6" name="pt16796"/>
            <p:cNvSpPr/>
            <p:nvPr/>
          </p:nvSpPr>
          <p:spPr>
            <a:xfrm>
              <a:off x="6227609" y="33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7" name="pt16797"/>
            <p:cNvSpPr/>
            <p:nvPr/>
          </p:nvSpPr>
          <p:spPr>
            <a:xfrm>
              <a:off x="6660418" y="3450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8" name="pt16798"/>
            <p:cNvSpPr/>
            <p:nvPr/>
          </p:nvSpPr>
          <p:spPr>
            <a:xfrm>
              <a:off x="6863787" y="339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9" name="pt16799"/>
            <p:cNvSpPr/>
            <p:nvPr/>
          </p:nvSpPr>
          <p:spPr>
            <a:xfrm>
              <a:off x="6369460" y="3279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0" name="pt16800"/>
            <p:cNvSpPr/>
            <p:nvPr/>
          </p:nvSpPr>
          <p:spPr>
            <a:xfrm>
              <a:off x="6550207" y="34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1" name="pt16801"/>
            <p:cNvSpPr/>
            <p:nvPr/>
          </p:nvSpPr>
          <p:spPr>
            <a:xfrm>
              <a:off x="6477685" y="329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2" name="pt16802"/>
            <p:cNvSpPr/>
            <p:nvPr/>
          </p:nvSpPr>
          <p:spPr>
            <a:xfrm>
              <a:off x="6549160" y="339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3" name="pt16803"/>
            <p:cNvSpPr/>
            <p:nvPr/>
          </p:nvSpPr>
          <p:spPr>
            <a:xfrm>
              <a:off x="6931231" y="339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4" name="pt16804"/>
            <p:cNvSpPr/>
            <p:nvPr/>
          </p:nvSpPr>
          <p:spPr>
            <a:xfrm>
              <a:off x="7000270" y="347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5" name="pt16805"/>
            <p:cNvSpPr/>
            <p:nvPr/>
          </p:nvSpPr>
          <p:spPr>
            <a:xfrm>
              <a:off x="6698177" y="347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6" name="pt16806"/>
            <p:cNvSpPr/>
            <p:nvPr/>
          </p:nvSpPr>
          <p:spPr>
            <a:xfrm>
              <a:off x="6387619" y="3584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7" name="pt16807"/>
            <p:cNvSpPr/>
            <p:nvPr/>
          </p:nvSpPr>
          <p:spPr>
            <a:xfrm>
              <a:off x="6682017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8" name="pt16808"/>
            <p:cNvSpPr/>
            <p:nvPr/>
          </p:nvSpPr>
          <p:spPr>
            <a:xfrm>
              <a:off x="6643937" y="348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9" name="pt16809"/>
            <p:cNvSpPr/>
            <p:nvPr/>
          </p:nvSpPr>
          <p:spPr>
            <a:xfrm>
              <a:off x="6576473" y="357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0" name="pt16810"/>
            <p:cNvSpPr/>
            <p:nvPr/>
          </p:nvSpPr>
          <p:spPr>
            <a:xfrm>
              <a:off x="6626330" y="3566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1" name="pt16811"/>
            <p:cNvSpPr/>
            <p:nvPr/>
          </p:nvSpPr>
          <p:spPr>
            <a:xfrm>
              <a:off x="6660193" y="349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2" name="pt16812"/>
            <p:cNvSpPr/>
            <p:nvPr/>
          </p:nvSpPr>
          <p:spPr>
            <a:xfrm>
              <a:off x="6559997" y="334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3" name="pt16813"/>
            <p:cNvSpPr/>
            <p:nvPr/>
          </p:nvSpPr>
          <p:spPr>
            <a:xfrm>
              <a:off x="6622897" y="34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4" name="pt16814"/>
            <p:cNvSpPr/>
            <p:nvPr/>
          </p:nvSpPr>
          <p:spPr>
            <a:xfrm>
              <a:off x="6521216" y="356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5" name="pt16815"/>
            <p:cNvSpPr/>
            <p:nvPr/>
          </p:nvSpPr>
          <p:spPr>
            <a:xfrm>
              <a:off x="6244509" y="325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6" name="pt16816"/>
            <p:cNvSpPr/>
            <p:nvPr/>
          </p:nvSpPr>
          <p:spPr>
            <a:xfrm>
              <a:off x="6491210" y="368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7" name="pt16817"/>
            <p:cNvSpPr/>
            <p:nvPr/>
          </p:nvSpPr>
          <p:spPr>
            <a:xfrm>
              <a:off x="7077189" y="3339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8" name="pt16818"/>
            <p:cNvSpPr/>
            <p:nvPr/>
          </p:nvSpPr>
          <p:spPr>
            <a:xfrm>
              <a:off x="6624633" y="308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9" name="pt16819"/>
            <p:cNvSpPr/>
            <p:nvPr/>
          </p:nvSpPr>
          <p:spPr>
            <a:xfrm>
              <a:off x="6857950" y="340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0" name="pt16820"/>
            <p:cNvSpPr/>
            <p:nvPr/>
          </p:nvSpPr>
          <p:spPr>
            <a:xfrm>
              <a:off x="6940957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1" name="pt16821"/>
            <p:cNvSpPr/>
            <p:nvPr/>
          </p:nvSpPr>
          <p:spPr>
            <a:xfrm>
              <a:off x="6725690" y="3368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2" name="pt16822"/>
            <p:cNvSpPr/>
            <p:nvPr/>
          </p:nvSpPr>
          <p:spPr>
            <a:xfrm>
              <a:off x="6551994" y="3495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3" name="pt16823"/>
            <p:cNvSpPr/>
            <p:nvPr/>
          </p:nvSpPr>
          <p:spPr>
            <a:xfrm>
              <a:off x="7018500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4" name="pt16824"/>
            <p:cNvSpPr/>
            <p:nvPr/>
          </p:nvSpPr>
          <p:spPr>
            <a:xfrm>
              <a:off x="6519448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5" name="pt16825"/>
            <p:cNvSpPr/>
            <p:nvPr/>
          </p:nvSpPr>
          <p:spPr>
            <a:xfrm>
              <a:off x="7252068" y="325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6" name="pt16826"/>
            <p:cNvSpPr/>
            <p:nvPr/>
          </p:nvSpPr>
          <p:spPr>
            <a:xfrm>
              <a:off x="6358294" y="31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7" name="pt16827"/>
            <p:cNvSpPr/>
            <p:nvPr/>
          </p:nvSpPr>
          <p:spPr>
            <a:xfrm>
              <a:off x="6745521" y="340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8" name="pt16828"/>
            <p:cNvSpPr/>
            <p:nvPr/>
          </p:nvSpPr>
          <p:spPr>
            <a:xfrm>
              <a:off x="6618269" y="328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9" name="pt16829"/>
            <p:cNvSpPr/>
            <p:nvPr/>
          </p:nvSpPr>
          <p:spPr>
            <a:xfrm>
              <a:off x="6413975" y="305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0" name="pt16830"/>
            <p:cNvSpPr/>
            <p:nvPr/>
          </p:nvSpPr>
          <p:spPr>
            <a:xfrm>
              <a:off x="6843165" y="3409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1" name="pt16831"/>
            <p:cNvSpPr/>
            <p:nvPr/>
          </p:nvSpPr>
          <p:spPr>
            <a:xfrm>
              <a:off x="6389490" y="32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2" name="pt16832"/>
            <p:cNvSpPr/>
            <p:nvPr/>
          </p:nvSpPr>
          <p:spPr>
            <a:xfrm>
              <a:off x="6408267" y="360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3" name="pt16833"/>
            <p:cNvSpPr/>
            <p:nvPr/>
          </p:nvSpPr>
          <p:spPr>
            <a:xfrm>
              <a:off x="6867823" y="342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4" name="pt16834"/>
            <p:cNvSpPr/>
            <p:nvPr/>
          </p:nvSpPr>
          <p:spPr>
            <a:xfrm>
              <a:off x="7145071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5" name="pt16835"/>
            <p:cNvSpPr/>
            <p:nvPr/>
          </p:nvSpPr>
          <p:spPr>
            <a:xfrm>
              <a:off x="6777180" y="339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6" name="pt16836"/>
            <p:cNvSpPr/>
            <p:nvPr/>
          </p:nvSpPr>
          <p:spPr>
            <a:xfrm>
              <a:off x="6855115" y="3364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7" name="pt16837"/>
            <p:cNvSpPr/>
            <p:nvPr/>
          </p:nvSpPr>
          <p:spPr>
            <a:xfrm>
              <a:off x="6986520" y="341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8" name="pt16838"/>
            <p:cNvSpPr/>
            <p:nvPr/>
          </p:nvSpPr>
          <p:spPr>
            <a:xfrm>
              <a:off x="7101475" y="345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9" name="pt16839"/>
            <p:cNvSpPr/>
            <p:nvPr/>
          </p:nvSpPr>
          <p:spPr>
            <a:xfrm>
              <a:off x="6378337" y="309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0" name="pt16840"/>
            <p:cNvSpPr/>
            <p:nvPr/>
          </p:nvSpPr>
          <p:spPr>
            <a:xfrm>
              <a:off x="6387350" y="31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1" name="pt16841"/>
            <p:cNvSpPr/>
            <p:nvPr/>
          </p:nvSpPr>
          <p:spPr>
            <a:xfrm>
              <a:off x="6717918" y="349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2" name="pt16842"/>
            <p:cNvSpPr/>
            <p:nvPr/>
          </p:nvSpPr>
          <p:spPr>
            <a:xfrm>
              <a:off x="6865014" y="3396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3" name="pt16843"/>
            <p:cNvSpPr/>
            <p:nvPr/>
          </p:nvSpPr>
          <p:spPr>
            <a:xfrm>
              <a:off x="6683798" y="350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4" name="pt16844"/>
            <p:cNvSpPr/>
            <p:nvPr/>
          </p:nvSpPr>
          <p:spPr>
            <a:xfrm>
              <a:off x="6712416" y="355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5" name="pt16845"/>
            <p:cNvSpPr/>
            <p:nvPr/>
          </p:nvSpPr>
          <p:spPr>
            <a:xfrm>
              <a:off x="6145399" y="320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6" name="pt16846"/>
            <p:cNvSpPr/>
            <p:nvPr/>
          </p:nvSpPr>
          <p:spPr>
            <a:xfrm>
              <a:off x="6351834" y="305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7" name="pt16847"/>
            <p:cNvSpPr/>
            <p:nvPr/>
          </p:nvSpPr>
          <p:spPr>
            <a:xfrm>
              <a:off x="6525587" y="3410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8" name="pt16848"/>
            <p:cNvSpPr/>
            <p:nvPr/>
          </p:nvSpPr>
          <p:spPr>
            <a:xfrm>
              <a:off x="6741709" y="337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9" name="pt16849"/>
            <p:cNvSpPr/>
            <p:nvPr/>
          </p:nvSpPr>
          <p:spPr>
            <a:xfrm>
              <a:off x="6760190" y="33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0" name="pt16850"/>
            <p:cNvSpPr/>
            <p:nvPr/>
          </p:nvSpPr>
          <p:spPr>
            <a:xfrm>
              <a:off x="7249419" y="335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1" name="pt16851"/>
            <p:cNvSpPr/>
            <p:nvPr/>
          </p:nvSpPr>
          <p:spPr>
            <a:xfrm>
              <a:off x="6619368" y="33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2" name="pt16852"/>
            <p:cNvSpPr/>
            <p:nvPr/>
          </p:nvSpPr>
          <p:spPr>
            <a:xfrm>
              <a:off x="6596246" y="3269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3" name="pt16853"/>
            <p:cNvSpPr/>
            <p:nvPr/>
          </p:nvSpPr>
          <p:spPr>
            <a:xfrm>
              <a:off x="6561489" y="33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4" name="pt16854"/>
            <p:cNvSpPr/>
            <p:nvPr/>
          </p:nvSpPr>
          <p:spPr>
            <a:xfrm>
              <a:off x="6732780" y="315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5" name="pt16855"/>
            <p:cNvSpPr/>
            <p:nvPr/>
          </p:nvSpPr>
          <p:spPr>
            <a:xfrm>
              <a:off x="7008967" y="323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6" name="pt16856"/>
            <p:cNvSpPr/>
            <p:nvPr/>
          </p:nvSpPr>
          <p:spPr>
            <a:xfrm>
              <a:off x="6924314" y="327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7" name="pt16857"/>
            <p:cNvSpPr/>
            <p:nvPr/>
          </p:nvSpPr>
          <p:spPr>
            <a:xfrm>
              <a:off x="6475101" y="3237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8" name="pt16858"/>
            <p:cNvSpPr/>
            <p:nvPr/>
          </p:nvSpPr>
          <p:spPr>
            <a:xfrm>
              <a:off x="7022678" y="338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9" name="pt16859"/>
            <p:cNvSpPr/>
            <p:nvPr/>
          </p:nvSpPr>
          <p:spPr>
            <a:xfrm>
              <a:off x="6444811" y="328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0" name="pt16860"/>
            <p:cNvSpPr/>
            <p:nvPr/>
          </p:nvSpPr>
          <p:spPr>
            <a:xfrm>
              <a:off x="6848745" y="3247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1" name="pt16861"/>
            <p:cNvSpPr/>
            <p:nvPr/>
          </p:nvSpPr>
          <p:spPr>
            <a:xfrm>
              <a:off x="6820518" y="313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2" name="pt16862"/>
            <p:cNvSpPr/>
            <p:nvPr/>
          </p:nvSpPr>
          <p:spPr>
            <a:xfrm>
              <a:off x="6963333" y="32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3" name="pt16863"/>
            <p:cNvSpPr/>
            <p:nvPr/>
          </p:nvSpPr>
          <p:spPr>
            <a:xfrm>
              <a:off x="6651862" y="314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4" name="pt16864"/>
            <p:cNvSpPr/>
            <p:nvPr/>
          </p:nvSpPr>
          <p:spPr>
            <a:xfrm>
              <a:off x="6932086" y="330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5" name="pt16865"/>
            <p:cNvSpPr/>
            <p:nvPr/>
          </p:nvSpPr>
          <p:spPr>
            <a:xfrm>
              <a:off x="6863504" y="33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6" name="pt16866"/>
            <p:cNvSpPr/>
            <p:nvPr/>
          </p:nvSpPr>
          <p:spPr>
            <a:xfrm>
              <a:off x="7034358" y="32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7" name="pt16867"/>
            <p:cNvSpPr/>
            <p:nvPr/>
          </p:nvSpPr>
          <p:spPr>
            <a:xfrm>
              <a:off x="6643024" y="3423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8" name="pt16868"/>
            <p:cNvSpPr/>
            <p:nvPr/>
          </p:nvSpPr>
          <p:spPr>
            <a:xfrm>
              <a:off x="6434249" y="31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9" name="pt16869"/>
            <p:cNvSpPr/>
            <p:nvPr/>
          </p:nvSpPr>
          <p:spPr>
            <a:xfrm>
              <a:off x="6903423" y="33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0" name="pt16870"/>
            <p:cNvSpPr/>
            <p:nvPr/>
          </p:nvSpPr>
          <p:spPr>
            <a:xfrm>
              <a:off x="7114472" y="340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1" name="pt16871"/>
            <p:cNvSpPr/>
            <p:nvPr/>
          </p:nvSpPr>
          <p:spPr>
            <a:xfrm>
              <a:off x="6772641" y="335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2" name="pt16872"/>
            <p:cNvSpPr/>
            <p:nvPr/>
          </p:nvSpPr>
          <p:spPr>
            <a:xfrm>
              <a:off x="6554881" y="33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3" name="pt16873"/>
            <p:cNvSpPr/>
            <p:nvPr/>
          </p:nvSpPr>
          <p:spPr>
            <a:xfrm>
              <a:off x="6800623" y="33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4" name="pt16874"/>
            <p:cNvSpPr/>
            <p:nvPr/>
          </p:nvSpPr>
          <p:spPr>
            <a:xfrm>
              <a:off x="7066139" y="3276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5" name="pt16875"/>
            <p:cNvSpPr/>
            <p:nvPr/>
          </p:nvSpPr>
          <p:spPr>
            <a:xfrm>
              <a:off x="6735339" y="329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6" name="pt16876"/>
            <p:cNvSpPr/>
            <p:nvPr/>
          </p:nvSpPr>
          <p:spPr>
            <a:xfrm>
              <a:off x="7188776" y="326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7" name="pt16877"/>
            <p:cNvSpPr/>
            <p:nvPr/>
          </p:nvSpPr>
          <p:spPr>
            <a:xfrm>
              <a:off x="6562723" y="320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8" name="pt16878"/>
            <p:cNvSpPr/>
            <p:nvPr/>
          </p:nvSpPr>
          <p:spPr>
            <a:xfrm>
              <a:off x="6559213" y="332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9" name="pt16879"/>
            <p:cNvSpPr/>
            <p:nvPr/>
          </p:nvSpPr>
          <p:spPr>
            <a:xfrm>
              <a:off x="6957548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0" name="pt16880"/>
            <p:cNvSpPr/>
            <p:nvPr/>
          </p:nvSpPr>
          <p:spPr>
            <a:xfrm>
              <a:off x="6841404" y="326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1" name="pt16881"/>
            <p:cNvSpPr/>
            <p:nvPr/>
          </p:nvSpPr>
          <p:spPr>
            <a:xfrm>
              <a:off x="7021251" y="329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2" name="pt16882"/>
            <p:cNvSpPr/>
            <p:nvPr/>
          </p:nvSpPr>
          <p:spPr>
            <a:xfrm>
              <a:off x="6634217" y="3271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3" name="pt16883"/>
            <p:cNvSpPr/>
            <p:nvPr/>
          </p:nvSpPr>
          <p:spPr>
            <a:xfrm>
              <a:off x="6887731" y="327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4" name="pt16884"/>
            <p:cNvSpPr/>
            <p:nvPr/>
          </p:nvSpPr>
          <p:spPr>
            <a:xfrm>
              <a:off x="6824710" y="3305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5" name="pt16885"/>
            <p:cNvSpPr/>
            <p:nvPr/>
          </p:nvSpPr>
          <p:spPr>
            <a:xfrm>
              <a:off x="6661080" y="33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6" name="pt16886"/>
            <p:cNvSpPr/>
            <p:nvPr/>
          </p:nvSpPr>
          <p:spPr>
            <a:xfrm>
              <a:off x="7256104" y="334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7" name="pt16887"/>
            <p:cNvSpPr/>
            <p:nvPr/>
          </p:nvSpPr>
          <p:spPr>
            <a:xfrm>
              <a:off x="690387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8" name="pt16888"/>
            <p:cNvSpPr/>
            <p:nvPr/>
          </p:nvSpPr>
          <p:spPr>
            <a:xfrm>
              <a:off x="7037759" y="326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9" name="pt16889"/>
            <p:cNvSpPr/>
            <p:nvPr/>
          </p:nvSpPr>
          <p:spPr>
            <a:xfrm>
              <a:off x="6479890" y="337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0" name="pt16890"/>
            <p:cNvSpPr/>
            <p:nvPr/>
          </p:nvSpPr>
          <p:spPr>
            <a:xfrm>
              <a:off x="6832732" y="330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1" name="pt16891"/>
            <p:cNvSpPr/>
            <p:nvPr/>
          </p:nvSpPr>
          <p:spPr>
            <a:xfrm>
              <a:off x="6718291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2" name="pt16892"/>
            <p:cNvSpPr/>
            <p:nvPr/>
          </p:nvSpPr>
          <p:spPr>
            <a:xfrm>
              <a:off x="6763783" y="331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3" name="pt16893"/>
            <p:cNvSpPr/>
            <p:nvPr/>
          </p:nvSpPr>
          <p:spPr>
            <a:xfrm>
              <a:off x="7135525" y="331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4" name="pt16894"/>
            <p:cNvSpPr/>
            <p:nvPr/>
          </p:nvSpPr>
          <p:spPr>
            <a:xfrm>
              <a:off x="6973496" y="331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5" name="pt16895"/>
            <p:cNvSpPr/>
            <p:nvPr/>
          </p:nvSpPr>
          <p:spPr>
            <a:xfrm>
              <a:off x="6410896" y="340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6" name="pt16896"/>
            <p:cNvSpPr/>
            <p:nvPr/>
          </p:nvSpPr>
          <p:spPr>
            <a:xfrm>
              <a:off x="6587555" y="3496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7" name="pt16897"/>
            <p:cNvSpPr/>
            <p:nvPr/>
          </p:nvSpPr>
          <p:spPr>
            <a:xfrm>
              <a:off x="6347546" y="352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8" name="pt16898"/>
            <p:cNvSpPr/>
            <p:nvPr/>
          </p:nvSpPr>
          <p:spPr>
            <a:xfrm>
              <a:off x="6749899" y="347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9" name="pt16899"/>
            <p:cNvSpPr/>
            <p:nvPr/>
          </p:nvSpPr>
          <p:spPr>
            <a:xfrm>
              <a:off x="6787581" y="33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0" name="pt16900"/>
            <p:cNvSpPr/>
            <p:nvPr/>
          </p:nvSpPr>
          <p:spPr>
            <a:xfrm>
              <a:off x="6414798" y="34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1" name="pt16901"/>
            <p:cNvSpPr/>
            <p:nvPr/>
          </p:nvSpPr>
          <p:spPr>
            <a:xfrm>
              <a:off x="6356751" y="339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2" name="pt16902"/>
            <p:cNvSpPr/>
            <p:nvPr/>
          </p:nvSpPr>
          <p:spPr>
            <a:xfrm>
              <a:off x="6342519" y="3303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3" name="pt16903"/>
            <p:cNvSpPr/>
            <p:nvPr/>
          </p:nvSpPr>
          <p:spPr>
            <a:xfrm>
              <a:off x="6329213" y="3396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4" name="pt16904"/>
            <p:cNvSpPr/>
            <p:nvPr/>
          </p:nvSpPr>
          <p:spPr>
            <a:xfrm>
              <a:off x="6417761" y="3385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5" name="pt16905"/>
            <p:cNvSpPr/>
            <p:nvPr/>
          </p:nvSpPr>
          <p:spPr>
            <a:xfrm>
              <a:off x="6977951" y="34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6" name="pt16906"/>
            <p:cNvSpPr/>
            <p:nvPr/>
          </p:nvSpPr>
          <p:spPr>
            <a:xfrm>
              <a:off x="6550497" y="320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7" name="pt16907"/>
            <p:cNvSpPr/>
            <p:nvPr/>
          </p:nvSpPr>
          <p:spPr>
            <a:xfrm>
              <a:off x="7166367" y="329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8" name="pt16908"/>
            <p:cNvSpPr/>
            <p:nvPr/>
          </p:nvSpPr>
          <p:spPr>
            <a:xfrm>
              <a:off x="7232198" y="349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9" name="pt16909"/>
            <p:cNvSpPr/>
            <p:nvPr/>
          </p:nvSpPr>
          <p:spPr>
            <a:xfrm>
              <a:off x="6949802" y="329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0" name="pt16910"/>
            <p:cNvSpPr/>
            <p:nvPr/>
          </p:nvSpPr>
          <p:spPr>
            <a:xfrm>
              <a:off x="7145778" y="32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1" name="pt16911"/>
            <p:cNvSpPr/>
            <p:nvPr/>
          </p:nvSpPr>
          <p:spPr>
            <a:xfrm>
              <a:off x="6511767" y="340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2" name="pt16912"/>
            <p:cNvSpPr/>
            <p:nvPr/>
          </p:nvSpPr>
          <p:spPr>
            <a:xfrm>
              <a:off x="6482384" y="35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3" name="pt16913"/>
            <p:cNvSpPr/>
            <p:nvPr/>
          </p:nvSpPr>
          <p:spPr>
            <a:xfrm>
              <a:off x="7023861" y="325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4" name="pt16914"/>
            <p:cNvSpPr/>
            <p:nvPr/>
          </p:nvSpPr>
          <p:spPr>
            <a:xfrm>
              <a:off x="6698447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5" name="pt16915"/>
            <p:cNvSpPr/>
            <p:nvPr/>
          </p:nvSpPr>
          <p:spPr>
            <a:xfrm>
              <a:off x="6414856" y="35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6" name="pt16916"/>
            <p:cNvSpPr/>
            <p:nvPr/>
          </p:nvSpPr>
          <p:spPr>
            <a:xfrm>
              <a:off x="7289974" y="347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7" name="pt16917"/>
            <p:cNvSpPr/>
            <p:nvPr/>
          </p:nvSpPr>
          <p:spPr>
            <a:xfrm>
              <a:off x="6540424" y="355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8" name="pt16918"/>
            <p:cNvSpPr/>
            <p:nvPr/>
          </p:nvSpPr>
          <p:spPr>
            <a:xfrm>
              <a:off x="7024292" y="3296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9" name="pt16919"/>
            <p:cNvSpPr/>
            <p:nvPr/>
          </p:nvSpPr>
          <p:spPr>
            <a:xfrm>
              <a:off x="6740256" y="347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0" name="pt16920"/>
            <p:cNvSpPr/>
            <p:nvPr/>
          </p:nvSpPr>
          <p:spPr>
            <a:xfrm>
              <a:off x="6806685" y="342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1" name="pt16921"/>
            <p:cNvSpPr/>
            <p:nvPr/>
          </p:nvSpPr>
          <p:spPr>
            <a:xfrm>
              <a:off x="6819754" y="3450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2" name="pt16922"/>
            <p:cNvSpPr/>
            <p:nvPr/>
          </p:nvSpPr>
          <p:spPr>
            <a:xfrm>
              <a:off x="6892167" y="346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3" name="pt16923"/>
            <p:cNvSpPr/>
            <p:nvPr/>
          </p:nvSpPr>
          <p:spPr>
            <a:xfrm>
              <a:off x="6775746" y="31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4" name="pt16924"/>
            <p:cNvSpPr/>
            <p:nvPr/>
          </p:nvSpPr>
          <p:spPr>
            <a:xfrm>
              <a:off x="6348273" y="3569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5" name="pt16925"/>
            <p:cNvSpPr/>
            <p:nvPr/>
          </p:nvSpPr>
          <p:spPr>
            <a:xfrm>
              <a:off x="6367647" y="319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6" name="pt16926"/>
            <p:cNvSpPr/>
            <p:nvPr/>
          </p:nvSpPr>
          <p:spPr>
            <a:xfrm>
              <a:off x="6677125" y="334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7" name="pt16927"/>
            <p:cNvSpPr/>
            <p:nvPr/>
          </p:nvSpPr>
          <p:spPr>
            <a:xfrm>
              <a:off x="6755684" y="3331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8" name="pt16928"/>
            <p:cNvSpPr/>
            <p:nvPr/>
          </p:nvSpPr>
          <p:spPr>
            <a:xfrm>
              <a:off x="6303944" y="3181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9" name="pt16929"/>
            <p:cNvSpPr/>
            <p:nvPr/>
          </p:nvSpPr>
          <p:spPr>
            <a:xfrm>
              <a:off x="7208137" y="335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0" name="pt16930"/>
            <p:cNvSpPr/>
            <p:nvPr/>
          </p:nvSpPr>
          <p:spPr>
            <a:xfrm>
              <a:off x="6349468" y="3342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1" name="pt16931"/>
            <p:cNvSpPr/>
            <p:nvPr/>
          </p:nvSpPr>
          <p:spPr>
            <a:xfrm>
              <a:off x="6259062" y="33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2" name="pt16932"/>
            <p:cNvSpPr/>
            <p:nvPr/>
          </p:nvSpPr>
          <p:spPr>
            <a:xfrm>
              <a:off x="6375798" y="3218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3" name="pt16933"/>
            <p:cNvSpPr/>
            <p:nvPr/>
          </p:nvSpPr>
          <p:spPr>
            <a:xfrm>
              <a:off x="6729097" y="322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4" name="pt16934"/>
            <p:cNvSpPr/>
            <p:nvPr/>
          </p:nvSpPr>
          <p:spPr>
            <a:xfrm>
              <a:off x="6269817" y="323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5" name="pt16935"/>
            <p:cNvSpPr/>
            <p:nvPr/>
          </p:nvSpPr>
          <p:spPr>
            <a:xfrm>
              <a:off x="6395070" y="328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6" name="pt16936"/>
            <p:cNvSpPr/>
            <p:nvPr/>
          </p:nvSpPr>
          <p:spPr>
            <a:xfrm>
              <a:off x="6686928" y="34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7" name="pt16937"/>
            <p:cNvSpPr/>
            <p:nvPr/>
          </p:nvSpPr>
          <p:spPr>
            <a:xfrm>
              <a:off x="6412805" y="343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8" name="pt16938"/>
            <p:cNvSpPr/>
            <p:nvPr/>
          </p:nvSpPr>
          <p:spPr>
            <a:xfrm>
              <a:off x="6455019" y="339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9" name="pt16939"/>
            <p:cNvSpPr/>
            <p:nvPr/>
          </p:nvSpPr>
          <p:spPr>
            <a:xfrm>
              <a:off x="6600231" y="330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0" name="pt16940"/>
            <p:cNvSpPr/>
            <p:nvPr/>
          </p:nvSpPr>
          <p:spPr>
            <a:xfrm>
              <a:off x="6417446" y="348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1" name="pt16941"/>
            <p:cNvSpPr/>
            <p:nvPr/>
          </p:nvSpPr>
          <p:spPr>
            <a:xfrm>
              <a:off x="6855102" y="340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2" name="pt16942"/>
            <p:cNvSpPr/>
            <p:nvPr/>
          </p:nvSpPr>
          <p:spPr>
            <a:xfrm>
              <a:off x="6379706" y="32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3" name="pt16943"/>
            <p:cNvSpPr/>
            <p:nvPr/>
          </p:nvSpPr>
          <p:spPr>
            <a:xfrm>
              <a:off x="6717121" y="336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4" name="pt16944"/>
            <p:cNvSpPr/>
            <p:nvPr/>
          </p:nvSpPr>
          <p:spPr>
            <a:xfrm>
              <a:off x="6848545" y="340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5" name="pt16945"/>
            <p:cNvSpPr/>
            <p:nvPr/>
          </p:nvSpPr>
          <p:spPr>
            <a:xfrm>
              <a:off x="6387562" y="34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6" name="pt16946"/>
            <p:cNvSpPr/>
            <p:nvPr/>
          </p:nvSpPr>
          <p:spPr>
            <a:xfrm>
              <a:off x="6391014" y="33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7" name="pt16947"/>
            <p:cNvSpPr/>
            <p:nvPr/>
          </p:nvSpPr>
          <p:spPr>
            <a:xfrm>
              <a:off x="6488715" y="336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8" name="pt16948"/>
            <p:cNvSpPr/>
            <p:nvPr/>
          </p:nvSpPr>
          <p:spPr>
            <a:xfrm>
              <a:off x="6773779" y="3394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9" name="pt16949"/>
            <p:cNvSpPr/>
            <p:nvPr/>
          </p:nvSpPr>
          <p:spPr>
            <a:xfrm>
              <a:off x="6317925" y="311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0" name="pt16950"/>
            <p:cNvSpPr/>
            <p:nvPr/>
          </p:nvSpPr>
          <p:spPr>
            <a:xfrm>
              <a:off x="6331244" y="3355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1" name="pt16951"/>
            <p:cNvSpPr/>
            <p:nvPr/>
          </p:nvSpPr>
          <p:spPr>
            <a:xfrm>
              <a:off x="6502928" y="33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2" name="pt16952"/>
            <p:cNvSpPr/>
            <p:nvPr/>
          </p:nvSpPr>
          <p:spPr>
            <a:xfrm>
              <a:off x="6631755" y="34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3" name="pt16953"/>
            <p:cNvSpPr/>
            <p:nvPr/>
          </p:nvSpPr>
          <p:spPr>
            <a:xfrm>
              <a:off x="6908880" y="347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4" name="pt16954"/>
            <p:cNvSpPr/>
            <p:nvPr/>
          </p:nvSpPr>
          <p:spPr>
            <a:xfrm>
              <a:off x="6310841" y="332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5" name="pt16955"/>
            <p:cNvSpPr/>
            <p:nvPr/>
          </p:nvSpPr>
          <p:spPr>
            <a:xfrm>
              <a:off x="6771433" y="334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6" name="pt16956"/>
            <p:cNvSpPr/>
            <p:nvPr/>
          </p:nvSpPr>
          <p:spPr>
            <a:xfrm>
              <a:off x="6880834" y="34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7" name="pt16957"/>
            <p:cNvSpPr/>
            <p:nvPr/>
          </p:nvSpPr>
          <p:spPr>
            <a:xfrm>
              <a:off x="7148850" y="358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8" name="pt16958"/>
            <p:cNvSpPr/>
            <p:nvPr/>
          </p:nvSpPr>
          <p:spPr>
            <a:xfrm>
              <a:off x="6839199" y="330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9" name="pt16959"/>
            <p:cNvSpPr/>
            <p:nvPr/>
          </p:nvSpPr>
          <p:spPr>
            <a:xfrm>
              <a:off x="6497220" y="32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0" name="pt16960"/>
            <p:cNvSpPr/>
            <p:nvPr/>
          </p:nvSpPr>
          <p:spPr>
            <a:xfrm>
              <a:off x="6583004" y="317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1" name="pt16961"/>
            <p:cNvSpPr/>
            <p:nvPr/>
          </p:nvSpPr>
          <p:spPr>
            <a:xfrm>
              <a:off x="6791142" y="331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2" name="pt16962"/>
            <p:cNvSpPr/>
            <p:nvPr/>
          </p:nvSpPr>
          <p:spPr>
            <a:xfrm>
              <a:off x="6737171" y="32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3" name="pt16963"/>
            <p:cNvSpPr/>
            <p:nvPr/>
          </p:nvSpPr>
          <p:spPr>
            <a:xfrm>
              <a:off x="6631524" y="3421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4" name="pt16964"/>
            <p:cNvSpPr/>
            <p:nvPr/>
          </p:nvSpPr>
          <p:spPr>
            <a:xfrm>
              <a:off x="6673847" y="332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5" name="pt16965"/>
            <p:cNvSpPr/>
            <p:nvPr/>
          </p:nvSpPr>
          <p:spPr>
            <a:xfrm>
              <a:off x="6576929" y="3293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6" name="pt16966"/>
            <p:cNvSpPr/>
            <p:nvPr/>
          </p:nvSpPr>
          <p:spPr>
            <a:xfrm>
              <a:off x="6598509" y="34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7" name="pt16967"/>
            <p:cNvSpPr/>
            <p:nvPr/>
          </p:nvSpPr>
          <p:spPr>
            <a:xfrm>
              <a:off x="6782380" y="339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8" name="pt16968"/>
            <p:cNvSpPr/>
            <p:nvPr/>
          </p:nvSpPr>
          <p:spPr>
            <a:xfrm>
              <a:off x="6899945" y="3350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9" name="pt16969"/>
            <p:cNvSpPr/>
            <p:nvPr/>
          </p:nvSpPr>
          <p:spPr>
            <a:xfrm>
              <a:off x="6780130" y="330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0" name="pt16970"/>
            <p:cNvSpPr/>
            <p:nvPr/>
          </p:nvSpPr>
          <p:spPr>
            <a:xfrm>
              <a:off x="6579301" y="341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1" name="pt16971"/>
            <p:cNvSpPr/>
            <p:nvPr/>
          </p:nvSpPr>
          <p:spPr>
            <a:xfrm>
              <a:off x="6333861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2" name="pt16972"/>
            <p:cNvSpPr/>
            <p:nvPr/>
          </p:nvSpPr>
          <p:spPr>
            <a:xfrm>
              <a:off x="6580021" y="345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3" name="pt16973"/>
            <p:cNvSpPr/>
            <p:nvPr/>
          </p:nvSpPr>
          <p:spPr>
            <a:xfrm>
              <a:off x="6821669" y="34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4" name="pt16974"/>
            <p:cNvSpPr/>
            <p:nvPr/>
          </p:nvSpPr>
          <p:spPr>
            <a:xfrm>
              <a:off x="6672921" y="345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5" name="pt16975"/>
            <p:cNvSpPr/>
            <p:nvPr/>
          </p:nvSpPr>
          <p:spPr>
            <a:xfrm>
              <a:off x="6750824" y="339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6" name="pt16976"/>
            <p:cNvSpPr/>
            <p:nvPr/>
          </p:nvSpPr>
          <p:spPr>
            <a:xfrm>
              <a:off x="6545090" y="3391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7" name="pt16977"/>
            <p:cNvSpPr/>
            <p:nvPr/>
          </p:nvSpPr>
          <p:spPr>
            <a:xfrm>
              <a:off x="6979706" y="3317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8" name="pt16978"/>
            <p:cNvSpPr/>
            <p:nvPr/>
          </p:nvSpPr>
          <p:spPr>
            <a:xfrm>
              <a:off x="6405027" y="34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9" name="pt16979"/>
            <p:cNvSpPr/>
            <p:nvPr/>
          </p:nvSpPr>
          <p:spPr>
            <a:xfrm>
              <a:off x="6436789" y="332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0" name="pt16980"/>
            <p:cNvSpPr/>
            <p:nvPr/>
          </p:nvSpPr>
          <p:spPr>
            <a:xfrm>
              <a:off x="6898788" y="340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1" name="pt16981"/>
            <p:cNvSpPr/>
            <p:nvPr/>
          </p:nvSpPr>
          <p:spPr>
            <a:xfrm>
              <a:off x="6709632" y="3327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2" name="pt16982"/>
            <p:cNvSpPr/>
            <p:nvPr/>
          </p:nvSpPr>
          <p:spPr>
            <a:xfrm>
              <a:off x="6557381" y="335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3" name="pt16983"/>
            <p:cNvSpPr/>
            <p:nvPr/>
          </p:nvSpPr>
          <p:spPr>
            <a:xfrm>
              <a:off x="6501842" y="3154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4" name="pt16984"/>
            <p:cNvSpPr/>
            <p:nvPr/>
          </p:nvSpPr>
          <p:spPr>
            <a:xfrm>
              <a:off x="6370193" y="316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5" name="pt16985"/>
            <p:cNvSpPr/>
            <p:nvPr/>
          </p:nvSpPr>
          <p:spPr>
            <a:xfrm>
              <a:off x="7081927" y="320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6" name="pt16986"/>
            <p:cNvSpPr/>
            <p:nvPr/>
          </p:nvSpPr>
          <p:spPr>
            <a:xfrm>
              <a:off x="6433388" y="34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7" name="pt16987"/>
            <p:cNvSpPr/>
            <p:nvPr/>
          </p:nvSpPr>
          <p:spPr>
            <a:xfrm>
              <a:off x="6793629" y="336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8" name="pt16988"/>
            <p:cNvSpPr/>
            <p:nvPr/>
          </p:nvSpPr>
          <p:spPr>
            <a:xfrm>
              <a:off x="6700524" y="32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9" name="pt16989"/>
            <p:cNvSpPr/>
            <p:nvPr/>
          </p:nvSpPr>
          <p:spPr>
            <a:xfrm>
              <a:off x="6761662" y="327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0" name="pt16990"/>
            <p:cNvSpPr/>
            <p:nvPr/>
          </p:nvSpPr>
          <p:spPr>
            <a:xfrm>
              <a:off x="6866731" y="3231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1" name="pt16991"/>
            <p:cNvSpPr/>
            <p:nvPr/>
          </p:nvSpPr>
          <p:spPr>
            <a:xfrm>
              <a:off x="7264866" y="318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2" name="pt16992"/>
            <p:cNvSpPr/>
            <p:nvPr/>
          </p:nvSpPr>
          <p:spPr>
            <a:xfrm>
              <a:off x="6724989" y="3431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3" name="pt16993"/>
            <p:cNvSpPr/>
            <p:nvPr/>
          </p:nvSpPr>
          <p:spPr>
            <a:xfrm>
              <a:off x="6577990" y="3479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4" name="pt16994"/>
            <p:cNvSpPr/>
            <p:nvPr/>
          </p:nvSpPr>
          <p:spPr>
            <a:xfrm>
              <a:off x="6740893" y="31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5" name="pt16995"/>
            <p:cNvSpPr/>
            <p:nvPr/>
          </p:nvSpPr>
          <p:spPr>
            <a:xfrm>
              <a:off x="6445659" y="354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6" name="pt16996"/>
            <p:cNvSpPr/>
            <p:nvPr/>
          </p:nvSpPr>
          <p:spPr>
            <a:xfrm>
              <a:off x="7174923" y="345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7" name="pt16997"/>
            <p:cNvSpPr/>
            <p:nvPr/>
          </p:nvSpPr>
          <p:spPr>
            <a:xfrm>
              <a:off x="6641642" y="322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8" name="pt16998"/>
            <p:cNvSpPr/>
            <p:nvPr/>
          </p:nvSpPr>
          <p:spPr>
            <a:xfrm>
              <a:off x="6988371" y="336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9" name="pt16999"/>
            <p:cNvSpPr/>
            <p:nvPr/>
          </p:nvSpPr>
          <p:spPr>
            <a:xfrm>
              <a:off x="6705319" y="347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0" name="pt17000"/>
            <p:cNvSpPr/>
            <p:nvPr/>
          </p:nvSpPr>
          <p:spPr>
            <a:xfrm>
              <a:off x="6620454" y="336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1" name="pt17001"/>
            <p:cNvSpPr/>
            <p:nvPr/>
          </p:nvSpPr>
          <p:spPr>
            <a:xfrm>
              <a:off x="6763655" y="31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2" name="pt17002"/>
            <p:cNvSpPr/>
            <p:nvPr/>
          </p:nvSpPr>
          <p:spPr>
            <a:xfrm>
              <a:off x="6842085" y="325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3" name="pt17003"/>
            <p:cNvSpPr/>
            <p:nvPr/>
          </p:nvSpPr>
          <p:spPr>
            <a:xfrm>
              <a:off x="6668473" y="329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4" name="pt17004"/>
            <p:cNvSpPr/>
            <p:nvPr/>
          </p:nvSpPr>
          <p:spPr>
            <a:xfrm>
              <a:off x="6898743" y="343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5" name="pt17005"/>
            <p:cNvSpPr/>
            <p:nvPr/>
          </p:nvSpPr>
          <p:spPr>
            <a:xfrm>
              <a:off x="6798251" y="344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6" name="pt17006"/>
            <p:cNvSpPr/>
            <p:nvPr/>
          </p:nvSpPr>
          <p:spPr>
            <a:xfrm>
              <a:off x="6665246" y="348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7" name="pt17007"/>
            <p:cNvSpPr/>
            <p:nvPr/>
          </p:nvSpPr>
          <p:spPr>
            <a:xfrm>
              <a:off x="6628875" y="344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8" name="pt17008"/>
            <p:cNvSpPr/>
            <p:nvPr/>
          </p:nvSpPr>
          <p:spPr>
            <a:xfrm>
              <a:off x="6878404" y="346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9" name="pt17009"/>
            <p:cNvSpPr/>
            <p:nvPr/>
          </p:nvSpPr>
          <p:spPr>
            <a:xfrm>
              <a:off x="6641076" y="34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0" name="pt17010"/>
            <p:cNvSpPr/>
            <p:nvPr/>
          </p:nvSpPr>
          <p:spPr>
            <a:xfrm>
              <a:off x="6438415" y="314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1" name="pt17011"/>
            <p:cNvSpPr/>
            <p:nvPr/>
          </p:nvSpPr>
          <p:spPr>
            <a:xfrm>
              <a:off x="6702336" y="335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2" name="pt17012"/>
            <p:cNvSpPr/>
            <p:nvPr/>
          </p:nvSpPr>
          <p:spPr>
            <a:xfrm>
              <a:off x="6727644" y="3459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3" name="pt17013"/>
            <p:cNvSpPr/>
            <p:nvPr/>
          </p:nvSpPr>
          <p:spPr>
            <a:xfrm>
              <a:off x="6515836" y="3439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4" name="pt17014"/>
            <p:cNvSpPr/>
            <p:nvPr/>
          </p:nvSpPr>
          <p:spPr>
            <a:xfrm>
              <a:off x="6126025" y="31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5" name="pt17015"/>
            <p:cNvSpPr/>
            <p:nvPr/>
          </p:nvSpPr>
          <p:spPr>
            <a:xfrm>
              <a:off x="6420017" y="343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6" name="pt17016"/>
            <p:cNvSpPr/>
            <p:nvPr/>
          </p:nvSpPr>
          <p:spPr>
            <a:xfrm>
              <a:off x="6361335" y="35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7" name="pt17017"/>
            <p:cNvSpPr/>
            <p:nvPr/>
          </p:nvSpPr>
          <p:spPr>
            <a:xfrm>
              <a:off x="6908090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8" name="pt17018"/>
            <p:cNvSpPr/>
            <p:nvPr/>
          </p:nvSpPr>
          <p:spPr>
            <a:xfrm>
              <a:off x="6157896" y="3201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9" name="pt17019"/>
            <p:cNvSpPr/>
            <p:nvPr/>
          </p:nvSpPr>
          <p:spPr>
            <a:xfrm>
              <a:off x="7258033" y="34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0" name="pt17020"/>
            <p:cNvSpPr/>
            <p:nvPr/>
          </p:nvSpPr>
          <p:spPr>
            <a:xfrm>
              <a:off x="7013287" y="343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1" name="pt17021"/>
            <p:cNvSpPr/>
            <p:nvPr/>
          </p:nvSpPr>
          <p:spPr>
            <a:xfrm>
              <a:off x="7096718" y="324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2" name="pt17022"/>
            <p:cNvSpPr/>
            <p:nvPr/>
          </p:nvSpPr>
          <p:spPr>
            <a:xfrm>
              <a:off x="7061202" y="338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3" name="pt17023"/>
            <p:cNvSpPr/>
            <p:nvPr/>
          </p:nvSpPr>
          <p:spPr>
            <a:xfrm>
              <a:off x="6780940" y="3446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4" name="pt17024"/>
            <p:cNvSpPr/>
            <p:nvPr/>
          </p:nvSpPr>
          <p:spPr>
            <a:xfrm>
              <a:off x="7265220" y="339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5" name="pt17025"/>
            <p:cNvSpPr/>
            <p:nvPr/>
          </p:nvSpPr>
          <p:spPr>
            <a:xfrm>
              <a:off x="6620724" y="34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6" name="pt17026"/>
            <p:cNvSpPr/>
            <p:nvPr/>
          </p:nvSpPr>
          <p:spPr>
            <a:xfrm>
              <a:off x="7105158" y="346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7" name="pt17027"/>
            <p:cNvSpPr/>
            <p:nvPr/>
          </p:nvSpPr>
          <p:spPr>
            <a:xfrm>
              <a:off x="6729733" y="3467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8" name="pt17028"/>
            <p:cNvSpPr/>
            <p:nvPr/>
          </p:nvSpPr>
          <p:spPr>
            <a:xfrm>
              <a:off x="7162002" y="345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9" name="pt17029"/>
            <p:cNvSpPr/>
            <p:nvPr/>
          </p:nvSpPr>
          <p:spPr>
            <a:xfrm>
              <a:off x="7088586" y="332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0" name="pt17030"/>
            <p:cNvSpPr/>
            <p:nvPr/>
          </p:nvSpPr>
          <p:spPr>
            <a:xfrm>
              <a:off x="7258676" y="3431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1" name="pt17031"/>
            <p:cNvSpPr/>
            <p:nvPr/>
          </p:nvSpPr>
          <p:spPr>
            <a:xfrm>
              <a:off x="7115379" y="347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2" name="pt17032"/>
            <p:cNvSpPr/>
            <p:nvPr/>
          </p:nvSpPr>
          <p:spPr>
            <a:xfrm>
              <a:off x="6681181" y="349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3" name="pt17033"/>
            <p:cNvSpPr/>
            <p:nvPr/>
          </p:nvSpPr>
          <p:spPr>
            <a:xfrm>
              <a:off x="6904702" y="332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4" name="pt17034"/>
            <p:cNvSpPr/>
            <p:nvPr/>
          </p:nvSpPr>
          <p:spPr>
            <a:xfrm>
              <a:off x="7206177" y="349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5" name="pt17035"/>
            <p:cNvSpPr/>
            <p:nvPr/>
          </p:nvSpPr>
          <p:spPr>
            <a:xfrm>
              <a:off x="6585537" y="342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6" name="pt17036"/>
            <p:cNvSpPr/>
            <p:nvPr/>
          </p:nvSpPr>
          <p:spPr>
            <a:xfrm>
              <a:off x="7279310" y="353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7" name="pt17037"/>
            <p:cNvSpPr/>
            <p:nvPr/>
          </p:nvSpPr>
          <p:spPr>
            <a:xfrm>
              <a:off x="6540957" y="348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8" name="pt17038"/>
            <p:cNvSpPr/>
            <p:nvPr/>
          </p:nvSpPr>
          <p:spPr>
            <a:xfrm>
              <a:off x="6778684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9" name="pt17039"/>
            <p:cNvSpPr/>
            <p:nvPr/>
          </p:nvSpPr>
          <p:spPr>
            <a:xfrm>
              <a:off x="6814347" y="34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0" name="pt17040"/>
            <p:cNvSpPr/>
            <p:nvPr/>
          </p:nvSpPr>
          <p:spPr>
            <a:xfrm>
              <a:off x="6810851" y="341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1" name="pt17041"/>
            <p:cNvSpPr/>
            <p:nvPr/>
          </p:nvSpPr>
          <p:spPr>
            <a:xfrm>
              <a:off x="6675023" y="344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2" name="pt17042"/>
            <p:cNvSpPr/>
            <p:nvPr/>
          </p:nvSpPr>
          <p:spPr>
            <a:xfrm>
              <a:off x="6797557" y="342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3" name="pt17043"/>
            <p:cNvSpPr/>
            <p:nvPr/>
          </p:nvSpPr>
          <p:spPr>
            <a:xfrm>
              <a:off x="7111438" y="345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4" name="pt17044"/>
            <p:cNvSpPr/>
            <p:nvPr/>
          </p:nvSpPr>
          <p:spPr>
            <a:xfrm>
              <a:off x="6699013" y="348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5" name="pt17045"/>
            <p:cNvSpPr/>
            <p:nvPr/>
          </p:nvSpPr>
          <p:spPr>
            <a:xfrm>
              <a:off x="6314583" y="3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6" name="pt17046"/>
            <p:cNvSpPr/>
            <p:nvPr/>
          </p:nvSpPr>
          <p:spPr>
            <a:xfrm>
              <a:off x="6655527" y="3493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7" name="pt17047"/>
            <p:cNvSpPr/>
            <p:nvPr/>
          </p:nvSpPr>
          <p:spPr>
            <a:xfrm>
              <a:off x="6640292" y="341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8" name="pt17048"/>
            <p:cNvSpPr/>
            <p:nvPr/>
          </p:nvSpPr>
          <p:spPr>
            <a:xfrm>
              <a:off x="6792999" y="311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9" name="pt17049"/>
            <p:cNvSpPr/>
            <p:nvPr/>
          </p:nvSpPr>
          <p:spPr>
            <a:xfrm>
              <a:off x="6714679" y="34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0" name="pt17050"/>
            <p:cNvSpPr/>
            <p:nvPr/>
          </p:nvSpPr>
          <p:spPr>
            <a:xfrm>
              <a:off x="6353344" y="323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1" name="pt17051"/>
            <p:cNvSpPr/>
            <p:nvPr/>
          </p:nvSpPr>
          <p:spPr>
            <a:xfrm>
              <a:off x="6441295" y="34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2" name="pt17052"/>
            <p:cNvSpPr/>
            <p:nvPr/>
          </p:nvSpPr>
          <p:spPr>
            <a:xfrm>
              <a:off x="6360467" y="33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3" name="pt17053"/>
            <p:cNvSpPr/>
            <p:nvPr/>
          </p:nvSpPr>
          <p:spPr>
            <a:xfrm>
              <a:off x="6388680" y="32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4" name="pt17054"/>
            <p:cNvSpPr/>
            <p:nvPr/>
          </p:nvSpPr>
          <p:spPr>
            <a:xfrm>
              <a:off x="6498666" y="348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5" name="pt17055"/>
            <p:cNvSpPr/>
            <p:nvPr/>
          </p:nvSpPr>
          <p:spPr>
            <a:xfrm>
              <a:off x="6350124" y="350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6" name="pt17056"/>
            <p:cNvSpPr/>
            <p:nvPr/>
          </p:nvSpPr>
          <p:spPr>
            <a:xfrm>
              <a:off x="6388076" y="35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7" name="pt17057"/>
            <p:cNvSpPr/>
            <p:nvPr/>
          </p:nvSpPr>
          <p:spPr>
            <a:xfrm>
              <a:off x="6813685" y="3546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8" name="pt17058"/>
            <p:cNvSpPr/>
            <p:nvPr/>
          </p:nvSpPr>
          <p:spPr>
            <a:xfrm>
              <a:off x="6546273" y="350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9" name="pt17059"/>
            <p:cNvSpPr/>
            <p:nvPr/>
          </p:nvSpPr>
          <p:spPr>
            <a:xfrm>
              <a:off x="6712949" y="354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0" name="pt17060"/>
            <p:cNvSpPr/>
            <p:nvPr/>
          </p:nvSpPr>
          <p:spPr>
            <a:xfrm>
              <a:off x="6514910" y="33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1" name="pt17061"/>
            <p:cNvSpPr/>
            <p:nvPr/>
          </p:nvSpPr>
          <p:spPr>
            <a:xfrm>
              <a:off x="6645826" y="345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2" name="pt17062"/>
            <p:cNvSpPr/>
            <p:nvPr/>
          </p:nvSpPr>
          <p:spPr>
            <a:xfrm>
              <a:off x="6674914" y="3530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3" name="pt17063"/>
            <p:cNvSpPr/>
            <p:nvPr/>
          </p:nvSpPr>
          <p:spPr>
            <a:xfrm>
              <a:off x="6867547" y="33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4" name="pt17064"/>
            <p:cNvSpPr/>
            <p:nvPr/>
          </p:nvSpPr>
          <p:spPr>
            <a:xfrm>
              <a:off x="6657294" y="345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5" name="pt17065"/>
            <p:cNvSpPr/>
            <p:nvPr/>
          </p:nvSpPr>
          <p:spPr>
            <a:xfrm>
              <a:off x="6678681" y="337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6" name="pt17066"/>
            <p:cNvSpPr/>
            <p:nvPr/>
          </p:nvSpPr>
          <p:spPr>
            <a:xfrm>
              <a:off x="6643358" y="330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7" name="pt17067"/>
            <p:cNvSpPr/>
            <p:nvPr/>
          </p:nvSpPr>
          <p:spPr>
            <a:xfrm>
              <a:off x="6919300" y="3345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8" name="pt17068"/>
            <p:cNvSpPr/>
            <p:nvPr/>
          </p:nvSpPr>
          <p:spPr>
            <a:xfrm>
              <a:off x="6708058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9" name="pt17069"/>
            <p:cNvSpPr/>
            <p:nvPr/>
          </p:nvSpPr>
          <p:spPr>
            <a:xfrm>
              <a:off x="6429062" y="344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0" name="pt17070"/>
            <p:cNvSpPr/>
            <p:nvPr/>
          </p:nvSpPr>
          <p:spPr>
            <a:xfrm>
              <a:off x="6617793" y="3325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1" name="pt17071"/>
            <p:cNvSpPr/>
            <p:nvPr/>
          </p:nvSpPr>
          <p:spPr>
            <a:xfrm>
              <a:off x="6681310" y="344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2" name="pt17072"/>
            <p:cNvSpPr/>
            <p:nvPr/>
          </p:nvSpPr>
          <p:spPr>
            <a:xfrm>
              <a:off x="6578838" y="331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3" name="pt17073"/>
            <p:cNvSpPr/>
            <p:nvPr/>
          </p:nvSpPr>
          <p:spPr>
            <a:xfrm>
              <a:off x="6731469" y="339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4" name="pt17074"/>
            <p:cNvSpPr/>
            <p:nvPr/>
          </p:nvSpPr>
          <p:spPr>
            <a:xfrm>
              <a:off x="6341729" y="358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5" name="pt17075"/>
            <p:cNvSpPr/>
            <p:nvPr/>
          </p:nvSpPr>
          <p:spPr>
            <a:xfrm>
              <a:off x="6887545" y="33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6" name="pt17076"/>
            <p:cNvSpPr/>
            <p:nvPr/>
          </p:nvSpPr>
          <p:spPr>
            <a:xfrm>
              <a:off x="6677492" y="346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7" name="pt17077"/>
            <p:cNvSpPr/>
            <p:nvPr/>
          </p:nvSpPr>
          <p:spPr>
            <a:xfrm>
              <a:off x="6802989" y="341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8" name="pt17078"/>
            <p:cNvSpPr/>
            <p:nvPr/>
          </p:nvSpPr>
          <p:spPr>
            <a:xfrm>
              <a:off x="6375355" y="341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9" name="pt17079"/>
            <p:cNvSpPr/>
            <p:nvPr/>
          </p:nvSpPr>
          <p:spPr>
            <a:xfrm>
              <a:off x="6934811" y="340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0" name="pt17080"/>
            <p:cNvSpPr/>
            <p:nvPr/>
          </p:nvSpPr>
          <p:spPr>
            <a:xfrm>
              <a:off x="6728943" y="347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1" name="pt17081"/>
            <p:cNvSpPr/>
            <p:nvPr/>
          </p:nvSpPr>
          <p:spPr>
            <a:xfrm>
              <a:off x="6658239" y="3399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2" name="pt17082"/>
            <p:cNvSpPr/>
            <p:nvPr/>
          </p:nvSpPr>
          <p:spPr>
            <a:xfrm>
              <a:off x="6473673" y="336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3" name="pt17083"/>
            <p:cNvSpPr/>
            <p:nvPr/>
          </p:nvSpPr>
          <p:spPr>
            <a:xfrm>
              <a:off x="6844251" y="334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4" name="pt17084"/>
            <p:cNvSpPr/>
            <p:nvPr/>
          </p:nvSpPr>
          <p:spPr>
            <a:xfrm>
              <a:off x="7175868" y="33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5" name="pt17085"/>
            <p:cNvSpPr/>
            <p:nvPr/>
          </p:nvSpPr>
          <p:spPr>
            <a:xfrm>
              <a:off x="6979712" y="328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6" name="pt17086"/>
            <p:cNvSpPr/>
            <p:nvPr/>
          </p:nvSpPr>
          <p:spPr>
            <a:xfrm>
              <a:off x="6629685" y="338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7" name="pt17087"/>
            <p:cNvSpPr/>
            <p:nvPr/>
          </p:nvSpPr>
          <p:spPr>
            <a:xfrm>
              <a:off x="6590750" y="3233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8" name="pt17088"/>
            <p:cNvSpPr/>
            <p:nvPr/>
          </p:nvSpPr>
          <p:spPr>
            <a:xfrm>
              <a:off x="6683078" y="3406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9" name="pt17089"/>
            <p:cNvSpPr/>
            <p:nvPr/>
          </p:nvSpPr>
          <p:spPr>
            <a:xfrm>
              <a:off x="6928088" y="3324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0" name="pt17090"/>
            <p:cNvSpPr/>
            <p:nvPr/>
          </p:nvSpPr>
          <p:spPr>
            <a:xfrm>
              <a:off x="7007778" y="332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1" name="pt17091"/>
            <p:cNvSpPr/>
            <p:nvPr/>
          </p:nvSpPr>
          <p:spPr>
            <a:xfrm>
              <a:off x="6630637" y="355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2" name="pt17092"/>
            <p:cNvSpPr/>
            <p:nvPr/>
          </p:nvSpPr>
          <p:spPr>
            <a:xfrm>
              <a:off x="6495709" y="343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3" name="pt17093"/>
            <p:cNvSpPr/>
            <p:nvPr/>
          </p:nvSpPr>
          <p:spPr>
            <a:xfrm>
              <a:off x="6775708" y="33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4" name="pt17094"/>
            <p:cNvSpPr/>
            <p:nvPr/>
          </p:nvSpPr>
          <p:spPr>
            <a:xfrm>
              <a:off x="6554482" y="328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5" name="pt17095"/>
            <p:cNvSpPr/>
            <p:nvPr/>
          </p:nvSpPr>
          <p:spPr>
            <a:xfrm>
              <a:off x="6487938" y="35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6" name="pt17096"/>
            <p:cNvSpPr/>
            <p:nvPr/>
          </p:nvSpPr>
          <p:spPr>
            <a:xfrm>
              <a:off x="6870015" y="335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7" name="pt17097"/>
            <p:cNvSpPr/>
            <p:nvPr/>
          </p:nvSpPr>
          <p:spPr>
            <a:xfrm>
              <a:off x="7033529" y="329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8" name="pt17098"/>
            <p:cNvSpPr/>
            <p:nvPr/>
          </p:nvSpPr>
          <p:spPr>
            <a:xfrm>
              <a:off x="6877228" y="345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9" name="pt17099"/>
            <p:cNvSpPr/>
            <p:nvPr/>
          </p:nvSpPr>
          <p:spPr>
            <a:xfrm>
              <a:off x="6646122" y="346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0" name="pt17100"/>
            <p:cNvSpPr/>
            <p:nvPr/>
          </p:nvSpPr>
          <p:spPr>
            <a:xfrm>
              <a:off x="6780195" y="3469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1" name="pt17101"/>
            <p:cNvSpPr/>
            <p:nvPr/>
          </p:nvSpPr>
          <p:spPr>
            <a:xfrm>
              <a:off x="7147790" y="3330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2" name="pt17102"/>
            <p:cNvSpPr/>
            <p:nvPr/>
          </p:nvSpPr>
          <p:spPr>
            <a:xfrm>
              <a:off x="6780233" y="3432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3" name="pt17103"/>
            <p:cNvSpPr/>
            <p:nvPr/>
          </p:nvSpPr>
          <p:spPr>
            <a:xfrm>
              <a:off x="6356205" y="3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4" name="pt17104"/>
            <p:cNvSpPr/>
            <p:nvPr/>
          </p:nvSpPr>
          <p:spPr>
            <a:xfrm>
              <a:off x="6692141" y="3445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5" name="pt17105"/>
            <p:cNvSpPr/>
            <p:nvPr/>
          </p:nvSpPr>
          <p:spPr>
            <a:xfrm>
              <a:off x="6503802" y="334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6" name="pt17106"/>
            <p:cNvSpPr/>
            <p:nvPr/>
          </p:nvSpPr>
          <p:spPr>
            <a:xfrm>
              <a:off x="6241938" y="350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7" name="pt17107"/>
            <p:cNvSpPr/>
            <p:nvPr/>
          </p:nvSpPr>
          <p:spPr>
            <a:xfrm>
              <a:off x="6488433" y="340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8" name="pt17108"/>
            <p:cNvSpPr/>
            <p:nvPr/>
          </p:nvSpPr>
          <p:spPr>
            <a:xfrm>
              <a:off x="6818506" y="353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9" name="pt17109"/>
            <p:cNvSpPr/>
            <p:nvPr/>
          </p:nvSpPr>
          <p:spPr>
            <a:xfrm>
              <a:off x="6747424" y="351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0" name="pt17110"/>
            <p:cNvSpPr/>
            <p:nvPr/>
          </p:nvSpPr>
          <p:spPr>
            <a:xfrm>
              <a:off x="6551024" y="3538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1" name="pt17111"/>
            <p:cNvSpPr/>
            <p:nvPr/>
          </p:nvSpPr>
          <p:spPr>
            <a:xfrm>
              <a:off x="6517205" y="3442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2" name="pt17112"/>
            <p:cNvSpPr/>
            <p:nvPr/>
          </p:nvSpPr>
          <p:spPr>
            <a:xfrm>
              <a:off x="6558326" y="335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3" name="pt17113"/>
            <p:cNvSpPr/>
            <p:nvPr/>
          </p:nvSpPr>
          <p:spPr>
            <a:xfrm>
              <a:off x="6154617" y="310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4" name="pt17114"/>
            <p:cNvSpPr/>
            <p:nvPr/>
          </p:nvSpPr>
          <p:spPr>
            <a:xfrm>
              <a:off x="6380844" y="32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5" name="pt17115"/>
            <p:cNvSpPr/>
            <p:nvPr/>
          </p:nvSpPr>
          <p:spPr>
            <a:xfrm>
              <a:off x="6257076" y="305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6" name="pt17116"/>
            <p:cNvSpPr/>
            <p:nvPr/>
          </p:nvSpPr>
          <p:spPr>
            <a:xfrm>
              <a:off x="6515637" y="34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7" name="pt17117"/>
            <p:cNvSpPr/>
            <p:nvPr/>
          </p:nvSpPr>
          <p:spPr>
            <a:xfrm>
              <a:off x="6258857" y="329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8" name="pt17118"/>
            <p:cNvSpPr/>
            <p:nvPr/>
          </p:nvSpPr>
          <p:spPr>
            <a:xfrm>
              <a:off x="6460104" y="339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9" name="pt17119"/>
            <p:cNvSpPr/>
            <p:nvPr/>
          </p:nvSpPr>
          <p:spPr>
            <a:xfrm>
              <a:off x="6159130" y="37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0" name="pt17120"/>
            <p:cNvSpPr/>
            <p:nvPr/>
          </p:nvSpPr>
          <p:spPr>
            <a:xfrm>
              <a:off x="6437329" y="360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1" name="pt17121"/>
            <p:cNvSpPr/>
            <p:nvPr/>
          </p:nvSpPr>
          <p:spPr>
            <a:xfrm>
              <a:off x="6356989" y="334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2" name="pt17122"/>
            <p:cNvSpPr/>
            <p:nvPr/>
          </p:nvSpPr>
          <p:spPr>
            <a:xfrm>
              <a:off x="6525819" y="337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3" name="pt17123"/>
            <p:cNvSpPr/>
            <p:nvPr/>
          </p:nvSpPr>
          <p:spPr>
            <a:xfrm>
              <a:off x="6226497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4" name="pt17124"/>
            <p:cNvSpPr/>
            <p:nvPr/>
          </p:nvSpPr>
          <p:spPr>
            <a:xfrm>
              <a:off x="6311073" y="337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5" name="pt17125"/>
            <p:cNvSpPr/>
            <p:nvPr/>
          </p:nvSpPr>
          <p:spPr>
            <a:xfrm>
              <a:off x="6369344" y="328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6" name="pt17126"/>
            <p:cNvSpPr/>
            <p:nvPr/>
          </p:nvSpPr>
          <p:spPr>
            <a:xfrm>
              <a:off x="6757188" y="3522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7" name="pt17127"/>
            <p:cNvSpPr/>
            <p:nvPr/>
          </p:nvSpPr>
          <p:spPr>
            <a:xfrm>
              <a:off x="6381583" y="324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8" name="pt17128"/>
            <p:cNvSpPr/>
            <p:nvPr/>
          </p:nvSpPr>
          <p:spPr>
            <a:xfrm>
              <a:off x="6235040" y="3068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9" name="pt17129"/>
            <p:cNvSpPr/>
            <p:nvPr/>
          </p:nvSpPr>
          <p:spPr>
            <a:xfrm>
              <a:off x="6693485" y="332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0" name="pt17130"/>
            <p:cNvSpPr/>
            <p:nvPr/>
          </p:nvSpPr>
          <p:spPr>
            <a:xfrm>
              <a:off x="6317893" y="357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1" name="pt17131"/>
            <p:cNvSpPr/>
            <p:nvPr/>
          </p:nvSpPr>
          <p:spPr>
            <a:xfrm>
              <a:off x="6330666" y="316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2" name="pt17132"/>
            <p:cNvSpPr/>
            <p:nvPr/>
          </p:nvSpPr>
          <p:spPr>
            <a:xfrm>
              <a:off x="6516807" y="335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3" name="pt17133"/>
            <p:cNvSpPr/>
            <p:nvPr/>
          </p:nvSpPr>
          <p:spPr>
            <a:xfrm>
              <a:off x="6270003" y="323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4" name="pt17134"/>
            <p:cNvSpPr/>
            <p:nvPr/>
          </p:nvSpPr>
          <p:spPr>
            <a:xfrm>
              <a:off x="6425951" y="356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5" name="pt17135"/>
            <p:cNvSpPr/>
            <p:nvPr/>
          </p:nvSpPr>
          <p:spPr>
            <a:xfrm>
              <a:off x="6345573" y="319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6" name="pt17136"/>
            <p:cNvSpPr/>
            <p:nvPr/>
          </p:nvSpPr>
          <p:spPr>
            <a:xfrm>
              <a:off x="6513528" y="357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7" name="pt17137"/>
            <p:cNvSpPr/>
            <p:nvPr/>
          </p:nvSpPr>
          <p:spPr>
            <a:xfrm>
              <a:off x="6443795" y="34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8" name="pt17138"/>
            <p:cNvSpPr/>
            <p:nvPr/>
          </p:nvSpPr>
          <p:spPr>
            <a:xfrm>
              <a:off x="6409752" y="36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9" name="pt17139"/>
            <p:cNvSpPr/>
            <p:nvPr/>
          </p:nvSpPr>
          <p:spPr>
            <a:xfrm>
              <a:off x="6342969" y="358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0" name="pt17140"/>
            <p:cNvSpPr/>
            <p:nvPr/>
          </p:nvSpPr>
          <p:spPr>
            <a:xfrm>
              <a:off x="6312056" y="328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1" name="pt17141"/>
            <p:cNvSpPr/>
            <p:nvPr/>
          </p:nvSpPr>
          <p:spPr>
            <a:xfrm>
              <a:off x="7221000" y="340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2" name="pt17142"/>
            <p:cNvSpPr/>
            <p:nvPr/>
          </p:nvSpPr>
          <p:spPr>
            <a:xfrm>
              <a:off x="6987677" y="3362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3" name="pt17143"/>
            <p:cNvSpPr/>
            <p:nvPr/>
          </p:nvSpPr>
          <p:spPr>
            <a:xfrm>
              <a:off x="6708842" y="3461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4" name="pt17144"/>
            <p:cNvSpPr/>
            <p:nvPr/>
          </p:nvSpPr>
          <p:spPr>
            <a:xfrm>
              <a:off x="6746061" y="329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5" name="pt17145"/>
            <p:cNvSpPr/>
            <p:nvPr/>
          </p:nvSpPr>
          <p:spPr>
            <a:xfrm>
              <a:off x="6405374" y="3357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6" name="pt17146"/>
            <p:cNvSpPr/>
            <p:nvPr/>
          </p:nvSpPr>
          <p:spPr>
            <a:xfrm>
              <a:off x="6349179" y="323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7" name="pt17147"/>
            <p:cNvSpPr/>
            <p:nvPr/>
          </p:nvSpPr>
          <p:spPr>
            <a:xfrm>
              <a:off x="7051251" y="346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8" name="pt17148"/>
            <p:cNvSpPr/>
            <p:nvPr/>
          </p:nvSpPr>
          <p:spPr>
            <a:xfrm>
              <a:off x="6495915" y="359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9" name="pt17149"/>
            <p:cNvSpPr/>
            <p:nvPr/>
          </p:nvSpPr>
          <p:spPr>
            <a:xfrm>
              <a:off x="6514229" y="352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0" name="pt17150"/>
            <p:cNvSpPr/>
            <p:nvPr/>
          </p:nvSpPr>
          <p:spPr>
            <a:xfrm>
              <a:off x="6746749" y="327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1" name="pt17151"/>
            <p:cNvSpPr/>
            <p:nvPr/>
          </p:nvSpPr>
          <p:spPr>
            <a:xfrm>
              <a:off x="6806190" y="338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2" name="pt17152"/>
            <p:cNvSpPr/>
            <p:nvPr/>
          </p:nvSpPr>
          <p:spPr>
            <a:xfrm>
              <a:off x="6436294" y="3317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3" name="pt17153"/>
            <p:cNvSpPr/>
            <p:nvPr/>
          </p:nvSpPr>
          <p:spPr>
            <a:xfrm>
              <a:off x="6957406" y="33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4" name="pt17154"/>
            <p:cNvSpPr/>
            <p:nvPr/>
          </p:nvSpPr>
          <p:spPr>
            <a:xfrm>
              <a:off x="7104175" y="326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5" name="pt17155"/>
            <p:cNvSpPr/>
            <p:nvPr/>
          </p:nvSpPr>
          <p:spPr>
            <a:xfrm>
              <a:off x="6646578" y="339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6" name="pt17156"/>
            <p:cNvSpPr/>
            <p:nvPr/>
          </p:nvSpPr>
          <p:spPr>
            <a:xfrm>
              <a:off x="6725709" y="345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7" name="pt17157"/>
            <p:cNvSpPr/>
            <p:nvPr/>
          </p:nvSpPr>
          <p:spPr>
            <a:xfrm>
              <a:off x="6201202" y="316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8" name="pt17158"/>
            <p:cNvSpPr/>
            <p:nvPr/>
          </p:nvSpPr>
          <p:spPr>
            <a:xfrm>
              <a:off x="6721769" y="34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9" name="pt17159"/>
            <p:cNvSpPr/>
            <p:nvPr/>
          </p:nvSpPr>
          <p:spPr>
            <a:xfrm>
              <a:off x="6393321" y="354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0" name="pt17160"/>
            <p:cNvSpPr/>
            <p:nvPr/>
          </p:nvSpPr>
          <p:spPr>
            <a:xfrm>
              <a:off x="6872182" y="3401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1" name="pt17161"/>
            <p:cNvSpPr/>
            <p:nvPr/>
          </p:nvSpPr>
          <p:spPr>
            <a:xfrm>
              <a:off x="6695111" y="33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2" name="pt17162"/>
            <p:cNvSpPr/>
            <p:nvPr/>
          </p:nvSpPr>
          <p:spPr>
            <a:xfrm>
              <a:off x="6860110" y="35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3" name="pt17163"/>
            <p:cNvSpPr/>
            <p:nvPr/>
          </p:nvSpPr>
          <p:spPr>
            <a:xfrm>
              <a:off x="6369858" y="321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4" name="pt17164"/>
            <p:cNvSpPr/>
            <p:nvPr/>
          </p:nvSpPr>
          <p:spPr>
            <a:xfrm>
              <a:off x="6447498" y="330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5" name="pt17165"/>
            <p:cNvSpPr/>
            <p:nvPr/>
          </p:nvSpPr>
          <p:spPr>
            <a:xfrm>
              <a:off x="6480288" y="324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6" name="pt17166"/>
            <p:cNvSpPr/>
            <p:nvPr/>
          </p:nvSpPr>
          <p:spPr>
            <a:xfrm>
              <a:off x="6523299" y="3147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7" name="pt17167"/>
            <p:cNvSpPr/>
            <p:nvPr/>
          </p:nvSpPr>
          <p:spPr>
            <a:xfrm>
              <a:off x="6383775" y="33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8" name="pt17168"/>
            <p:cNvSpPr/>
            <p:nvPr/>
          </p:nvSpPr>
          <p:spPr>
            <a:xfrm>
              <a:off x="6760331" y="343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9" name="pt17169"/>
            <p:cNvSpPr/>
            <p:nvPr/>
          </p:nvSpPr>
          <p:spPr>
            <a:xfrm>
              <a:off x="6563739" y="3283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0" name="pt17170"/>
            <p:cNvSpPr/>
            <p:nvPr/>
          </p:nvSpPr>
          <p:spPr>
            <a:xfrm>
              <a:off x="6869591" y="3307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1" name="pt17171"/>
            <p:cNvSpPr/>
            <p:nvPr/>
          </p:nvSpPr>
          <p:spPr>
            <a:xfrm>
              <a:off x="6786790" y="329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2" name="pt17172"/>
            <p:cNvSpPr/>
            <p:nvPr/>
          </p:nvSpPr>
          <p:spPr>
            <a:xfrm>
              <a:off x="6512545" y="3252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3" name="pt17173"/>
            <p:cNvSpPr/>
            <p:nvPr/>
          </p:nvSpPr>
          <p:spPr>
            <a:xfrm>
              <a:off x="6782515" y="33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4" name="pt17174"/>
            <p:cNvSpPr/>
            <p:nvPr/>
          </p:nvSpPr>
          <p:spPr>
            <a:xfrm>
              <a:off x="6538489" y="343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5" name="pt17175"/>
            <p:cNvSpPr/>
            <p:nvPr/>
          </p:nvSpPr>
          <p:spPr>
            <a:xfrm>
              <a:off x="7090656" y="324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6" name="pt17176"/>
            <p:cNvSpPr/>
            <p:nvPr/>
          </p:nvSpPr>
          <p:spPr>
            <a:xfrm>
              <a:off x="6887577" y="327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7" name="pt17177"/>
            <p:cNvSpPr/>
            <p:nvPr/>
          </p:nvSpPr>
          <p:spPr>
            <a:xfrm>
              <a:off x="6793874" y="325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8" name="pt17178"/>
            <p:cNvSpPr/>
            <p:nvPr/>
          </p:nvSpPr>
          <p:spPr>
            <a:xfrm>
              <a:off x="6689962" y="3175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9" name="pt17179"/>
            <p:cNvSpPr/>
            <p:nvPr/>
          </p:nvSpPr>
          <p:spPr>
            <a:xfrm>
              <a:off x="6954996" y="326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0" name="pt17180"/>
            <p:cNvSpPr/>
            <p:nvPr/>
          </p:nvSpPr>
          <p:spPr>
            <a:xfrm>
              <a:off x="6537968" y="327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1" name="pt17181"/>
            <p:cNvSpPr/>
            <p:nvPr/>
          </p:nvSpPr>
          <p:spPr>
            <a:xfrm>
              <a:off x="6768560" y="341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2" name="pt17182"/>
            <p:cNvSpPr/>
            <p:nvPr/>
          </p:nvSpPr>
          <p:spPr>
            <a:xfrm>
              <a:off x="6646636" y="340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3" name="pt17183"/>
            <p:cNvSpPr/>
            <p:nvPr/>
          </p:nvSpPr>
          <p:spPr>
            <a:xfrm>
              <a:off x="6968148" y="34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4" name="pt17184"/>
            <p:cNvSpPr/>
            <p:nvPr/>
          </p:nvSpPr>
          <p:spPr>
            <a:xfrm>
              <a:off x="6671160" y="3437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5" name="pt17185"/>
            <p:cNvSpPr/>
            <p:nvPr/>
          </p:nvSpPr>
          <p:spPr>
            <a:xfrm>
              <a:off x="6352361" y="34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6" name="pt17186"/>
            <p:cNvSpPr/>
            <p:nvPr/>
          </p:nvSpPr>
          <p:spPr>
            <a:xfrm>
              <a:off x="6295967" y="334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7" name="pt17187"/>
            <p:cNvSpPr/>
            <p:nvPr/>
          </p:nvSpPr>
          <p:spPr>
            <a:xfrm>
              <a:off x="6707511" y="331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8" name="pt17188"/>
            <p:cNvSpPr/>
            <p:nvPr/>
          </p:nvSpPr>
          <p:spPr>
            <a:xfrm>
              <a:off x="7153877" y="35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9" name="pt17189"/>
            <p:cNvSpPr/>
            <p:nvPr/>
          </p:nvSpPr>
          <p:spPr>
            <a:xfrm>
              <a:off x="6537364" y="365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0" name="pt17190"/>
            <p:cNvSpPr/>
            <p:nvPr/>
          </p:nvSpPr>
          <p:spPr>
            <a:xfrm>
              <a:off x="6497612" y="34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1" name="pt17191"/>
            <p:cNvSpPr/>
            <p:nvPr/>
          </p:nvSpPr>
          <p:spPr>
            <a:xfrm>
              <a:off x="6570302" y="357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2" name="pt17192"/>
            <p:cNvSpPr/>
            <p:nvPr/>
          </p:nvSpPr>
          <p:spPr>
            <a:xfrm>
              <a:off x="6627570" y="343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3" name="pt17193"/>
            <p:cNvSpPr/>
            <p:nvPr/>
          </p:nvSpPr>
          <p:spPr>
            <a:xfrm>
              <a:off x="6929418" y="34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4" name="pt17194"/>
            <p:cNvSpPr/>
            <p:nvPr/>
          </p:nvSpPr>
          <p:spPr>
            <a:xfrm>
              <a:off x="6574397" y="340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5" name="pt17195"/>
            <p:cNvSpPr/>
            <p:nvPr/>
          </p:nvSpPr>
          <p:spPr>
            <a:xfrm>
              <a:off x="6695625" y="334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6" name="pt17196"/>
            <p:cNvSpPr/>
            <p:nvPr/>
          </p:nvSpPr>
          <p:spPr>
            <a:xfrm>
              <a:off x="6436557" y="350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7" name="pt17197"/>
            <p:cNvSpPr/>
            <p:nvPr/>
          </p:nvSpPr>
          <p:spPr>
            <a:xfrm>
              <a:off x="6534490" y="337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8" name="pt17198"/>
            <p:cNvSpPr/>
            <p:nvPr/>
          </p:nvSpPr>
          <p:spPr>
            <a:xfrm>
              <a:off x="6488767" y="335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9" name="pt17199"/>
            <p:cNvSpPr/>
            <p:nvPr/>
          </p:nvSpPr>
          <p:spPr>
            <a:xfrm>
              <a:off x="6680018" y="341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0" name="pt17200"/>
            <p:cNvSpPr/>
            <p:nvPr/>
          </p:nvSpPr>
          <p:spPr>
            <a:xfrm>
              <a:off x="6743278" y="339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1" name="pt17201"/>
            <p:cNvSpPr/>
            <p:nvPr/>
          </p:nvSpPr>
          <p:spPr>
            <a:xfrm>
              <a:off x="6502594" y="3652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2" name="pt17202"/>
            <p:cNvSpPr/>
            <p:nvPr/>
          </p:nvSpPr>
          <p:spPr>
            <a:xfrm>
              <a:off x="6320432" y="3151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3" name="pt17203"/>
            <p:cNvSpPr/>
            <p:nvPr/>
          </p:nvSpPr>
          <p:spPr>
            <a:xfrm>
              <a:off x="6825025" y="33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4" name="pt17204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5" name="pt17205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6" name="pt17206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7" name="pt17207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8" name="pt17208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9" name="pt17209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0" name="pt17210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1" name="pt17211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2" name="pt17212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3" name="pt17213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4" name="pt17214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5" name="pt17215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6" name="pt17216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7" name="pt17217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8" name="pt17218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9" name="pt17219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0" name="pt17220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1" name="pt17221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2" name="pt17222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3" name="pt17223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4" name="pt17224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5" name="pt17225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6" name="pt17226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7" name="pt17227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8" name="pt17228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9" name="pt17229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0" name="pt17230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1" name="pt17231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2" name="pt17232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3" name="pt17233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4" name="pt17234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5" name="pt17235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6" name="pt17236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7" name="pt17237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8" name="pt17238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9" name="pt17239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0" name="pt17240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1" name="pt17241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2" name="pt17242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3" name="pt17243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4" name="pt17244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5" name="pt17245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6" name="pt17246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7" name="pt17247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8" name="pt17248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9" name="pt17249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0" name="pt17250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1" name="pt17251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2" name="pt17252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3" name="pt17253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4" name="pt17254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5" name="pt17255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6" name="pt17256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7" name="pt17257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8" name="pt17258"/>
            <p:cNvSpPr/>
            <p:nvPr/>
          </p:nvSpPr>
          <p:spPr>
            <a:xfrm>
              <a:off x="6828554" y="3398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9" name="pt17259"/>
            <p:cNvSpPr/>
            <p:nvPr/>
          </p:nvSpPr>
          <p:spPr>
            <a:xfrm>
              <a:off x="6903313" y="333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0" name="pt17260"/>
            <p:cNvSpPr/>
            <p:nvPr/>
          </p:nvSpPr>
          <p:spPr>
            <a:xfrm>
              <a:off x="7238125" y="3534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1" name="pt17261"/>
            <p:cNvSpPr/>
            <p:nvPr/>
          </p:nvSpPr>
          <p:spPr>
            <a:xfrm>
              <a:off x="7074014" y="3285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2" name="pt17262"/>
            <p:cNvSpPr/>
            <p:nvPr/>
          </p:nvSpPr>
          <p:spPr>
            <a:xfrm>
              <a:off x="7228804" y="322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3" name="pt17263"/>
            <p:cNvSpPr/>
            <p:nvPr/>
          </p:nvSpPr>
          <p:spPr>
            <a:xfrm>
              <a:off x="7220724" y="3479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4" name="pt17264"/>
            <p:cNvSpPr/>
            <p:nvPr/>
          </p:nvSpPr>
          <p:spPr>
            <a:xfrm>
              <a:off x="6536162" y="3328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5" name="pt17265"/>
            <p:cNvSpPr/>
            <p:nvPr/>
          </p:nvSpPr>
          <p:spPr>
            <a:xfrm>
              <a:off x="7224606" y="3476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6" name="pt17266"/>
            <p:cNvSpPr/>
            <p:nvPr/>
          </p:nvSpPr>
          <p:spPr>
            <a:xfrm>
              <a:off x="6770713" y="3474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7" name="pt17267"/>
            <p:cNvSpPr/>
            <p:nvPr/>
          </p:nvSpPr>
          <p:spPr>
            <a:xfrm>
              <a:off x="6495889" y="3583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8" name="pt17268"/>
            <p:cNvSpPr/>
            <p:nvPr/>
          </p:nvSpPr>
          <p:spPr>
            <a:xfrm>
              <a:off x="6411577" y="3580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9" name="pt17269"/>
            <p:cNvSpPr/>
            <p:nvPr/>
          </p:nvSpPr>
          <p:spPr>
            <a:xfrm>
              <a:off x="6500479" y="3375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0" name="pt17270"/>
            <p:cNvSpPr/>
            <p:nvPr/>
          </p:nvSpPr>
          <p:spPr>
            <a:xfrm>
              <a:off x="7258772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1" name="pt17271"/>
            <p:cNvSpPr/>
            <p:nvPr/>
          </p:nvSpPr>
          <p:spPr>
            <a:xfrm>
              <a:off x="6506727" y="3654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2" name="pt17272"/>
            <p:cNvSpPr/>
            <p:nvPr/>
          </p:nvSpPr>
          <p:spPr>
            <a:xfrm>
              <a:off x="6273609" y="3405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3" name="pt17273"/>
            <p:cNvSpPr/>
            <p:nvPr/>
          </p:nvSpPr>
          <p:spPr>
            <a:xfrm>
              <a:off x="7274219" y="3430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4" name="pt17274"/>
            <p:cNvSpPr/>
            <p:nvPr/>
          </p:nvSpPr>
          <p:spPr>
            <a:xfrm>
              <a:off x="6122245" y="3227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5" name="pt17275"/>
            <p:cNvSpPr/>
            <p:nvPr/>
          </p:nvSpPr>
          <p:spPr>
            <a:xfrm>
              <a:off x="6030708" y="3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6" name="pt17276"/>
            <p:cNvSpPr/>
            <p:nvPr/>
          </p:nvSpPr>
          <p:spPr>
            <a:xfrm>
              <a:off x="6305493" y="3330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7" name="pt17277"/>
            <p:cNvSpPr/>
            <p:nvPr/>
          </p:nvSpPr>
          <p:spPr>
            <a:xfrm>
              <a:off x="6374802" y="3280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8" name="pt17278"/>
            <p:cNvSpPr/>
            <p:nvPr/>
          </p:nvSpPr>
          <p:spPr>
            <a:xfrm>
              <a:off x="6335808" y="3080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9" name="pt17279"/>
            <p:cNvSpPr/>
            <p:nvPr/>
          </p:nvSpPr>
          <p:spPr>
            <a:xfrm>
              <a:off x="6438498" y="3108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0" name="pt17280"/>
            <p:cNvSpPr/>
            <p:nvPr/>
          </p:nvSpPr>
          <p:spPr>
            <a:xfrm>
              <a:off x="6468974" y="3367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1" name="pt17281"/>
            <p:cNvSpPr/>
            <p:nvPr/>
          </p:nvSpPr>
          <p:spPr>
            <a:xfrm>
              <a:off x="7281425" y="3463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2" name="pt17282"/>
            <p:cNvSpPr/>
            <p:nvPr/>
          </p:nvSpPr>
          <p:spPr>
            <a:xfrm>
              <a:off x="6703056" y="3354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3" name="pt17283"/>
            <p:cNvSpPr/>
            <p:nvPr/>
          </p:nvSpPr>
          <p:spPr>
            <a:xfrm>
              <a:off x="6685160" y="3454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4" name="pt17284"/>
            <p:cNvSpPr/>
            <p:nvPr/>
          </p:nvSpPr>
          <p:spPr>
            <a:xfrm>
              <a:off x="6754688" y="3422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5" name="pt17285"/>
            <p:cNvSpPr/>
            <p:nvPr/>
          </p:nvSpPr>
          <p:spPr>
            <a:xfrm>
              <a:off x="7176537" y="3474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6" name="pt17286"/>
            <p:cNvSpPr/>
            <p:nvPr/>
          </p:nvSpPr>
          <p:spPr>
            <a:xfrm>
              <a:off x="7166219" y="34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7" name="pt17287"/>
            <p:cNvSpPr/>
            <p:nvPr/>
          </p:nvSpPr>
          <p:spPr>
            <a:xfrm>
              <a:off x="6943856" y="330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8" name="pt17288"/>
            <p:cNvSpPr/>
            <p:nvPr/>
          </p:nvSpPr>
          <p:spPr>
            <a:xfrm>
              <a:off x="6400399" y="326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9" name="pt17289"/>
            <p:cNvSpPr/>
            <p:nvPr/>
          </p:nvSpPr>
          <p:spPr>
            <a:xfrm>
              <a:off x="7275235" y="3378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0" name="pt17290"/>
            <p:cNvSpPr/>
            <p:nvPr/>
          </p:nvSpPr>
          <p:spPr>
            <a:xfrm>
              <a:off x="6906662" y="3450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1" name="pt17291"/>
            <p:cNvSpPr/>
            <p:nvPr/>
          </p:nvSpPr>
          <p:spPr>
            <a:xfrm>
              <a:off x="6922289" y="345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2" name="pt17292"/>
            <p:cNvSpPr/>
            <p:nvPr/>
          </p:nvSpPr>
          <p:spPr>
            <a:xfrm>
              <a:off x="7113585" y="33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3" name="pt17293"/>
            <p:cNvSpPr/>
            <p:nvPr/>
          </p:nvSpPr>
          <p:spPr>
            <a:xfrm>
              <a:off x="6700453" y="3442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4" name="pt17294"/>
            <p:cNvSpPr/>
            <p:nvPr/>
          </p:nvSpPr>
          <p:spPr>
            <a:xfrm>
              <a:off x="6912647" y="3326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5" name="pt17295"/>
            <p:cNvSpPr/>
            <p:nvPr/>
          </p:nvSpPr>
          <p:spPr>
            <a:xfrm>
              <a:off x="6585639" y="3455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6" name="pt17296"/>
            <p:cNvSpPr/>
            <p:nvPr/>
          </p:nvSpPr>
          <p:spPr>
            <a:xfrm>
              <a:off x="6275030" y="3166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7" name="pt17297"/>
            <p:cNvSpPr/>
            <p:nvPr/>
          </p:nvSpPr>
          <p:spPr>
            <a:xfrm>
              <a:off x="6192325" y="311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8" name="pt17298"/>
            <p:cNvSpPr/>
            <p:nvPr/>
          </p:nvSpPr>
          <p:spPr>
            <a:xfrm>
              <a:off x="6582612" y="345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9" name="pt17299"/>
            <p:cNvSpPr/>
            <p:nvPr/>
          </p:nvSpPr>
          <p:spPr>
            <a:xfrm>
              <a:off x="7105955" y="343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0" name="pt17300"/>
            <p:cNvSpPr/>
            <p:nvPr/>
          </p:nvSpPr>
          <p:spPr>
            <a:xfrm>
              <a:off x="6542423" y="3573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1" name="pt17301"/>
            <p:cNvSpPr/>
            <p:nvPr/>
          </p:nvSpPr>
          <p:spPr>
            <a:xfrm>
              <a:off x="6683618" y="351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2" name="pt17302"/>
            <p:cNvSpPr/>
            <p:nvPr/>
          </p:nvSpPr>
          <p:spPr>
            <a:xfrm>
              <a:off x="6525941" y="3470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3" name="pt17303"/>
            <p:cNvSpPr/>
            <p:nvPr/>
          </p:nvSpPr>
          <p:spPr>
            <a:xfrm>
              <a:off x="6642400" y="344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4" name="pt17304"/>
            <p:cNvSpPr/>
            <p:nvPr/>
          </p:nvSpPr>
          <p:spPr>
            <a:xfrm>
              <a:off x="6812143" y="346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5" name="pt17305"/>
            <p:cNvSpPr/>
            <p:nvPr/>
          </p:nvSpPr>
          <p:spPr>
            <a:xfrm>
              <a:off x="6256620" y="3307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6" name="pt17306"/>
            <p:cNvSpPr/>
            <p:nvPr/>
          </p:nvSpPr>
          <p:spPr>
            <a:xfrm>
              <a:off x="7119673" y="3507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7" name="pt17307"/>
            <p:cNvSpPr/>
            <p:nvPr/>
          </p:nvSpPr>
          <p:spPr>
            <a:xfrm>
              <a:off x="6639977" y="3538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8" name="pt17308"/>
            <p:cNvSpPr/>
            <p:nvPr/>
          </p:nvSpPr>
          <p:spPr>
            <a:xfrm>
              <a:off x="6967987" y="35045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9" name="pt17309"/>
            <p:cNvSpPr/>
            <p:nvPr/>
          </p:nvSpPr>
          <p:spPr>
            <a:xfrm>
              <a:off x="6569248" y="35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0" name="pt17310"/>
            <p:cNvSpPr/>
            <p:nvPr/>
          </p:nvSpPr>
          <p:spPr>
            <a:xfrm>
              <a:off x="6912898" y="35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1" name="pt17311"/>
            <p:cNvSpPr/>
            <p:nvPr/>
          </p:nvSpPr>
          <p:spPr>
            <a:xfrm>
              <a:off x="6310109" y="3502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2" name="pt17312"/>
            <p:cNvSpPr/>
            <p:nvPr/>
          </p:nvSpPr>
          <p:spPr>
            <a:xfrm>
              <a:off x="6636248" y="339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3" name="pt17313"/>
            <p:cNvSpPr/>
            <p:nvPr/>
          </p:nvSpPr>
          <p:spPr>
            <a:xfrm>
              <a:off x="6513798" y="3489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4" name="pt17314"/>
            <p:cNvSpPr/>
            <p:nvPr/>
          </p:nvSpPr>
          <p:spPr>
            <a:xfrm>
              <a:off x="6464359" y="3373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5" name="pt17315"/>
            <p:cNvSpPr/>
            <p:nvPr/>
          </p:nvSpPr>
          <p:spPr>
            <a:xfrm>
              <a:off x="6436024" y="348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6" name="pt17316"/>
            <p:cNvSpPr/>
            <p:nvPr/>
          </p:nvSpPr>
          <p:spPr>
            <a:xfrm>
              <a:off x="6819516" y="346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7" name="pt17317"/>
            <p:cNvSpPr/>
            <p:nvPr/>
          </p:nvSpPr>
          <p:spPr>
            <a:xfrm>
              <a:off x="6460277" y="3494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8" name="pt17318"/>
            <p:cNvSpPr/>
            <p:nvPr/>
          </p:nvSpPr>
          <p:spPr>
            <a:xfrm>
              <a:off x="6449825" y="33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9" name="pt17319"/>
            <p:cNvSpPr/>
            <p:nvPr/>
          </p:nvSpPr>
          <p:spPr>
            <a:xfrm>
              <a:off x="6547765" y="346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0" name="pt17320"/>
            <p:cNvSpPr/>
            <p:nvPr/>
          </p:nvSpPr>
          <p:spPr>
            <a:xfrm>
              <a:off x="7224144" y="33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1" name="pt17321"/>
            <p:cNvSpPr/>
            <p:nvPr/>
          </p:nvSpPr>
          <p:spPr>
            <a:xfrm>
              <a:off x="6650288" y="3481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2" name="pt17322"/>
            <p:cNvSpPr/>
            <p:nvPr/>
          </p:nvSpPr>
          <p:spPr>
            <a:xfrm>
              <a:off x="6961206" y="321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3" name="pt17323"/>
            <p:cNvSpPr/>
            <p:nvPr/>
          </p:nvSpPr>
          <p:spPr>
            <a:xfrm>
              <a:off x="7254382" y="3404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4" name="pt17324"/>
            <p:cNvSpPr/>
            <p:nvPr/>
          </p:nvSpPr>
          <p:spPr>
            <a:xfrm>
              <a:off x="7072689" y="326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5" name="pt17325"/>
            <p:cNvSpPr/>
            <p:nvPr/>
          </p:nvSpPr>
          <p:spPr>
            <a:xfrm>
              <a:off x="7128049" y="326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6" name="pt17326"/>
            <p:cNvSpPr/>
            <p:nvPr/>
          </p:nvSpPr>
          <p:spPr>
            <a:xfrm>
              <a:off x="7184019" y="33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7" name="pt17327"/>
            <p:cNvSpPr/>
            <p:nvPr/>
          </p:nvSpPr>
          <p:spPr>
            <a:xfrm>
              <a:off x="6721544" y="3361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8" name="pt17328"/>
            <p:cNvSpPr/>
            <p:nvPr/>
          </p:nvSpPr>
          <p:spPr>
            <a:xfrm>
              <a:off x="6843216" y="339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9" name="pt17329"/>
            <p:cNvSpPr/>
            <p:nvPr/>
          </p:nvSpPr>
          <p:spPr>
            <a:xfrm>
              <a:off x="7232654" y="3358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0" name="pt17330"/>
            <p:cNvSpPr/>
            <p:nvPr/>
          </p:nvSpPr>
          <p:spPr>
            <a:xfrm>
              <a:off x="7204968" y="3355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1" name="pt17331"/>
            <p:cNvSpPr/>
            <p:nvPr/>
          </p:nvSpPr>
          <p:spPr>
            <a:xfrm>
              <a:off x="6380201" y="321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2" name="pt17332"/>
            <p:cNvSpPr/>
            <p:nvPr/>
          </p:nvSpPr>
          <p:spPr>
            <a:xfrm>
              <a:off x="6667554" y="3623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3" name="pt17333"/>
            <p:cNvSpPr/>
            <p:nvPr/>
          </p:nvSpPr>
          <p:spPr>
            <a:xfrm>
              <a:off x="6527272" y="3297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4" name="pt17334"/>
            <p:cNvSpPr/>
            <p:nvPr/>
          </p:nvSpPr>
          <p:spPr>
            <a:xfrm>
              <a:off x="6671449" y="320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5" name="pt17335"/>
            <p:cNvSpPr/>
            <p:nvPr/>
          </p:nvSpPr>
          <p:spPr>
            <a:xfrm>
              <a:off x="6270415" y="317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6" name="pt17336"/>
            <p:cNvSpPr/>
            <p:nvPr/>
          </p:nvSpPr>
          <p:spPr>
            <a:xfrm>
              <a:off x="6699772" y="3384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7" name="pt17337"/>
            <p:cNvSpPr/>
            <p:nvPr/>
          </p:nvSpPr>
          <p:spPr>
            <a:xfrm>
              <a:off x="6885784" y="3288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8" name="pt17338"/>
            <p:cNvSpPr/>
            <p:nvPr/>
          </p:nvSpPr>
          <p:spPr>
            <a:xfrm>
              <a:off x="6750162" y="327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9" name="pt17339"/>
            <p:cNvSpPr/>
            <p:nvPr/>
          </p:nvSpPr>
          <p:spPr>
            <a:xfrm>
              <a:off x="7130389" y="313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0" name="pt17340"/>
            <p:cNvSpPr/>
            <p:nvPr/>
          </p:nvSpPr>
          <p:spPr>
            <a:xfrm>
              <a:off x="6578266" y="350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1" name="pt17341"/>
            <p:cNvSpPr/>
            <p:nvPr/>
          </p:nvSpPr>
          <p:spPr>
            <a:xfrm>
              <a:off x="6592453" y="327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2" name="pt17342"/>
            <p:cNvSpPr/>
            <p:nvPr/>
          </p:nvSpPr>
          <p:spPr>
            <a:xfrm>
              <a:off x="6775451" y="3452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3" name="pt17343"/>
            <p:cNvSpPr/>
            <p:nvPr/>
          </p:nvSpPr>
          <p:spPr>
            <a:xfrm>
              <a:off x="6347694" y="3218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4" name="pt17344"/>
            <p:cNvSpPr/>
            <p:nvPr/>
          </p:nvSpPr>
          <p:spPr>
            <a:xfrm>
              <a:off x="6323640" y="3257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5" name="pt17345"/>
            <p:cNvSpPr/>
            <p:nvPr/>
          </p:nvSpPr>
          <p:spPr>
            <a:xfrm>
              <a:off x="6382567" y="3453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6" name="pt17346"/>
            <p:cNvSpPr/>
            <p:nvPr/>
          </p:nvSpPr>
          <p:spPr>
            <a:xfrm>
              <a:off x="6177958" y="3077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7" name="pt17347"/>
            <p:cNvSpPr/>
            <p:nvPr/>
          </p:nvSpPr>
          <p:spPr>
            <a:xfrm>
              <a:off x="6135069" y="3388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8" name="pt17348"/>
            <p:cNvSpPr/>
            <p:nvPr/>
          </p:nvSpPr>
          <p:spPr>
            <a:xfrm>
              <a:off x="6326520" y="3533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9" name="pt17349"/>
            <p:cNvSpPr/>
            <p:nvPr/>
          </p:nvSpPr>
          <p:spPr>
            <a:xfrm>
              <a:off x="6410915" y="345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0" name="pt17350"/>
            <p:cNvSpPr/>
            <p:nvPr/>
          </p:nvSpPr>
          <p:spPr>
            <a:xfrm>
              <a:off x="6336818" y="3539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1" name="pt17351"/>
            <p:cNvSpPr/>
            <p:nvPr/>
          </p:nvSpPr>
          <p:spPr>
            <a:xfrm>
              <a:off x="6199100" y="329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2" name="pt17352"/>
            <p:cNvSpPr/>
            <p:nvPr/>
          </p:nvSpPr>
          <p:spPr>
            <a:xfrm>
              <a:off x="7270613" y="3463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3" name="pt17353"/>
            <p:cNvSpPr/>
            <p:nvPr/>
          </p:nvSpPr>
          <p:spPr>
            <a:xfrm>
              <a:off x="6345489" y="3623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4" name="pt17354"/>
            <p:cNvSpPr/>
            <p:nvPr/>
          </p:nvSpPr>
          <p:spPr>
            <a:xfrm>
              <a:off x="7194613" y="3410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5" name="pt17355"/>
            <p:cNvSpPr/>
            <p:nvPr/>
          </p:nvSpPr>
          <p:spPr>
            <a:xfrm>
              <a:off x="6289661" y="3471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6" name="pt17356"/>
            <p:cNvSpPr/>
            <p:nvPr/>
          </p:nvSpPr>
          <p:spPr>
            <a:xfrm>
              <a:off x="6936431" y="32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7" name="pt17357"/>
            <p:cNvSpPr/>
            <p:nvPr/>
          </p:nvSpPr>
          <p:spPr>
            <a:xfrm>
              <a:off x="6351172" y="3467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8" name="pt17358"/>
            <p:cNvSpPr/>
            <p:nvPr/>
          </p:nvSpPr>
          <p:spPr>
            <a:xfrm>
              <a:off x="7021527" y="3376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9" name="pt17359"/>
            <p:cNvSpPr/>
            <p:nvPr/>
          </p:nvSpPr>
          <p:spPr>
            <a:xfrm>
              <a:off x="6463125" y="3410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0" name="pt17360"/>
            <p:cNvSpPr/>
            <p:nvPr/>
          </p:nvSpPr>
          <p:spPr>
            <a:xfrm>
              <a:off x="6727985" y="3409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1" name="pt17361"/>
            <p:cNvSpPr/>
            <p:nvPr/>
          </p:nvSpPr>
          <p:spPr>
            <a:xfrm>
              <a:off x="6776048" y="327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2" name="pt17362"/>
            <p:cNvSpPr/>
            <p:nvPr/>
          </p:nvSpPr>
          <p:spPr>
            <a:xfrm>
              <a:off x="6820512" y="34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3" name="pt17363"/>
            <p:cNvSpPr/>
            <p:nvPr/>
          </p:nvSpPr>
          <p:spPr>
            <a:xfrm>
              <a:off x="6768039" y="3482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4" name="pt17364"/>
            <p:cNvSpPr/>
            <p:nvPr/>
          </p:nvSpPr>
          <p:spPr>
            <a:xfrm>
              <a:off x="7276848" y="347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5" name="pt17365"/>
            <p:cNvSpPr/>
            <p:nvPr/>
          </p:nvSpPr>
          <p:spPr>
            <a:xfrm>
              <a:off x="6905769" y="336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6" name="pt17366"/>
            <p:cNvSpPr/>
            <p:nvPr/>
          </p:nvSpPr>
          <p:spPr>
            <a:xfrm>
              <a:off x="6746588" y="347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7" name="pt17367"/>
            <p:cNvSpPr/>
            <p:nvPr/>
          </p:nvSpPr>
          <p:spPr>
            <a:xfrm>
              <a:off x="6352200" y="350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8" name="pt17368"/>
            <p:cNvSpPr/>
            <p:nvPr/>
          </p:nvSpPr>
          <p:spPr>
            <a:xfrm>
              <a:off x="6717321" y="3517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9" name="pt17369"/>
            <p:cNvSpPr/>
            <p:nvPr/>
          </p:nvSpPr>
          <p:spPr>
            <a:xfrm>
              <a:off x="6934316" y="3449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0" name="pt17370"/>
            <p:cNvSpPr/>
            <p:nvPr/>
          </p:nvSpPr>
          <p:spPr>
            <a:xfrm>
              <a:off x="6838620" y="3376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1" name="pt17371"/>
            <p:cNvSpPr/>
            <p:nvPr/>
          </p:nvSpPr>
          <p:spPr>
            <a:xfrm>
              <a:off x="7004152" y="3361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2" name="pt17372"/>
            <p:cNvSpPr/>
            <p:nvPr/>
          </p:nvSpPr>
          <p:spPr>
            <a:xfrm>
              <a:off x="6921949" y="3324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3" name="pt17373"/>
            <p:cNvSpPr/>
            <p:nvPr/>
          </p:nvSpPr>
          <p:spPr>
            <a:xfrm>
              <a:off x="6350760" y="3252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4" name="pt17374"/>
            <p:cNvSpPr/>
            <p:nvPr/>
          </p:nvSpPr>
          <p:spPr>
            <a:xfrm>
              <a:off x="6480879" y="3310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5" name="pt17375"/>
            <p:cNvSpPr/>
            <p:nvPr/>
          </p:nvSpPr>
          <p:spPr>
            <a:xfrm>
              <a:off x="6702298" y="333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6" name="pt17376"/>
            <p:cNvSpPr/>
            <p:nvPr/>
          </p:nvSpPr>
          <p:spPr>
            <a:xfrm>
              <a:off x="6692045" y="339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7" name="pt17377"/>
            <p:cNvSpPr/>
            <p:nvPr/>
          </p:nvSpPr>
          <p:spPr>
            <a:xfrm>
              <a:off x="6746498" y="3470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8" name="pt17378"/>
            <p:cNvSpPr/>
            <p:nvPr/>
          </p:nvSpPr>
          <p:spPr>
            <a:xfrm>
              <a:off x="6672381" y="353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9" name="pt17379"/>
            <p:cNvSpPr/>
            <p:nvPr/>
          </p:nvSpPr>
          <p:spPr>
            <a:xfrm>
              <a:off x="6668267" y="3456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0" name="pt17380"/>
            <p:cNvSpPr/>
            <p:nvPr/>
          </p:nvSpPr>
          <p:spPr>
            <a:xfrm>
              <a:off x="6480564" y="345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1" name="pt17381"/>
            <p:cNvSpPr/>
            <p:nvPr/>
          </p:nvSpPr>
          <p:spPr>
            <a:xfrm>
              <a:off x="6547932" y="339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2" name="pt17382"/>
            <p:cNvSpPr/>
            <p:nvPr/>
          </p:nvSpPr>
          <p:spPr>
            <a:xfrm>
              <a:off x="6584656" y="3470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3" name="pt17383"/>
            <p:cNvSpPr/>
            <p:nvPr/>
          </p:nvSpPr>
          <p:spPr>
            <a:xfrm>
              <a:off x="7078578" y="3337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4" name="pt17384"/>
            <p:cNvSpPr/>
            <p:nvPr/>
          </p:nvSpPr>
          <p:spPr>
            <a:xfrm>
              <a:off x="6810124" y="337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5" name="pt17385"/>
            <p:cNvSpPr/>
            <p:nvPr/>
          </p:nvSpPr>
          <p:spPr>
            <a:xfrm>
              <a:off x="6366715" y="3464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6" name="pt17386"/>
            <p:cNvSpPr/>
            <p:nvPr/>
          </p:nvSpPr>
          <p:spPr>
            <a:xfrm>
              <a:off x="6622544" y="3476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7" name="pt17387"/>
            <p:cNvSpPr/>
            <p:nvPr/>
          </p:nvSpPr>
          <p:spPr>
            <a:xfrm>
              <a:off x="6621965" y="354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8" name="pt17388"/>
            <p:cNvSpPr/>
            <p:nvPr/>
          </p:nvSpPr>
          <p:spPr>
            <a:xfrm>
              <a:off x="6767409" y="3607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9" name="pt17389"/>
            <p:cNvSpPr/>
            <p:nvPr/>
          </p:nvSpPr>
          <p:spPr>
            <a:xfrm>
              <a:off x="6594272" y="3388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0" name="pt17390"/>
            <p:cNvSpPr/>
            <p:nvPr/>
          </p:nvSpPr>
          <p:spPr>
            <a:xfrm>
              <a:off x="6509922" y="3504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1" name="pt17391"/>
            <p:cNvSpPr/>
            <p:nvPr/>
          </p:nvSpPr>
          <p:spPr>
            <a:xfrm>
              <a:off x="7205913" y="340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2" name="pt17392"/>
            <p:cNvSpPr/>
            <p:nvPr/>
          </p:nvSpPr>
          <p:spPr>
            <a:xfrm>
              <a:off x="7046900" y="3368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3" name="pt17393"/>
            <p:cNvSpPr/>
            <p:nvPr/>
          </p:nvSpPr>
          <p:spPr>
            <a:xfrm>
              <a:off x="6268898" y="3200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4" name="pt17394"/>
            <p:cNvSpPr/>
            <p:nvPr/>
          </p:nvSpPr>
          <p:spPr>
            <a:xfrm>
              <a:off x="6938090" y="3390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5" name="pt17395"/>
            <p:cNvSpPr/>
            <p:nvPr/>
          </p:nvSpPr>
          <p:spPr>
            <a:xfrm>
              <a:off x="6813319" y="3358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6" name="pt17396"/>
            <p:cNvSpPr/>
            <p:nvPr/>
          </p:nvSpPr>
          <p:spPr>
            <a:xfrm>
              <a:off x="6872876" y="34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7" name="pt17397"/>
            <p:cNvSpPr/>
            <p:nvPr/>
          </p:nvSpPr>
          <p:spPr>
            <a:xfrm>
              <a:off x="6837592" y="3428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8" name="pt17398"/>
            <p:cNvSpPr/>
            <p:nvPr/>
          </p:nvSpPr>
          <p:spPr>
            <a:xfrm>
              <a:off x="6228091" y="3296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9" name="pt17399"/>
            <p:cNvSpPr/>
            <p:nvPr/>
          </p:nvSpPr>
          <p:spPr>
            <a:xfrm>
              <a:off x="6277781" y="346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0" name="pt17400"/>
            <p:cNvSpPr/>
            <p:nvPr/>
          </p:nvSpPr>
          <p:spPr>
            <a:xfrm>
              <a:off x="6771086" y="33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1" name="pt17401"/>
            <p:cNvSpPr/>
            <p:nvPr/>
          </p:nvSpPr>
          <p:spPr>
            <a:xfrm>
              <a:off x="6732253" y="3273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2" name="pt17402"/>
            <p:cNvSpPr/>
            <p:nvPr/>
          </p:nvSpPr>
          <p:spPr>
            <a:xfrm>
              <a:off x="6380491" y="3215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3" name="pt17403"/>
            <p:cNvSpPr/>
            <p:nvPr/>
          </p:nvSpPr>
          <p:spPr>
            <a:xfrm>
              <a:off x="6669386" y="3389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4" name="pt17404"/>
            <p:cNvSpPr/>
            <p:nvPr/>
          </p:nvSpPr>
          <p:spPr>
            <a:xfrm>
              <a:off x="6359368" y="3241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5" name="pt17405"/>
            <p:cNvSpPr/>
            <p:nvPr/>
          </p:nvSpPr>
          <p:spPr>
            <a:xfrm>
              <a:off x="6375117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6" name="pt17406"/>
            <p:cNvSpPr/>
            <p:nvPr/>
          </p:nvSpPr>
          <p:spPr>
            <a:xfrm>
              <a:off x="6821238" y="334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7" name="pt17407"/>
            <p:cNvSpPr/>
            <p:nvPr/>
          </p:nvSpPr>
          <p:spPr>
            <a:xfrm>
              <a:off x="6555633" y="331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8" name="pt17408"/>
            <p:cNvSpPr/>
            <p:nvPr/>
          </p:nvSpPr>
          <p:spPr>
            <a:xfrm>
              <a:off x="6317128" y="3315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9" name="pt17409"/>
            <p:cNvSpPr/>
            <p:nvPr/>
          </p:nvSpPr>
          <p:spPr>
            <a:xfrm>
              <a:off x="6438627" y="3418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0" name="pt17410"/>
            <p:cNvSpPr/>
            <p:nvPr/>
          </p:nvSpPr>
          <p:spPr>
            <a:xfrm>
              <a:off x="6450558" y="3344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1" name="pt17411"/>
            <p:cNvSpPr/>
            <p:nvPr/>
          </p:nvSpPr>
          <p:spPr>
            <a:xfrm>
              <a:off x="6209161" y="31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2" name="pt17412"/>
            <p:cNvSpPr/>
            <p:nvPr/>
          </p:nvSpPr>
          <p:spPr>
            <a:xfrm>
              <a:off x="6514145" y="3474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3" name="pt17413"/>
            <p:cNvSpPr/>
            <p:nvPr/>
          </p:nvSpPr>
          <p:spPr>
            <a:xfrm>
              <a:off x="6189625" y="30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4" name="pt17414"/>
            <p:cNvSpPr/>
            <p:nvPr/>
          </p:nvSpPr>
          <p:spPr>
            <a:xfrm>
              <a:off x="6403137" y="3486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5" name="pt17415"/>
            <p:cNvSpPr/>
            <p:nvPr/>
          </p:nvSpPr>
          <p:spPr>
            <a:xfrm>
              <a:off x="6361367" y="307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6" name="pt17416"/>
            <p:cNvSpPr/>
            <p:nvPr/>
          </p:nvSpPr>
          <p:spPr>
            <a:xfrm>
              <a:off x="6497940" y="3427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7" name="pt17417"/>
            <p:cNvSpPr/>
            <p:nvPr/>
          </p:nvSpPr>
          <p:spPr>
            <a:xfrm>
              <a:off x="6631504" y="3162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8" name="pt17418"/>
            <p:cNvSpPr/>
            <p:nvPr/>
          </p:nvSpPr>
          <p:spPr>
            <a:xfrm>
              <a:off x="6376094" y="347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9" name="pt17419"/>
            <p:cNvSpPr/>
            <p:nvPr/>
          </p:nvSpPr>
          <p:spPr>
            <a:xfrm>
              <a:off x="6680114" y="3407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0" name="pt17420"/>
            <p:cNvSpPr/>
            <p:nvPr/>
          </p:nvSpPr>
          <p:spPr>
            <a:xfrm>
              <a:off x="6392293" y="3378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1" name="pt17421"/>
            <p:cNvSpPr/>
            <p:nvPr/>
          </p:nvSpPr>
          <p:spPr>
            <a:xfrm>
              <a:off x="6282384" y="306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2" name="pt17422"/>
            <p:cNvSpPr/>
            <p:nvPr/>
          </p:nvSpPr>
          <p:spPr>
            <a:xfrm>
              <a:off x="6785138" y="3405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3" name="pt17423"/>
            <p:cNvSpPr/>
            <p:nvPr/>
          </p:nvSpPr>
          <p:spPr>
            <a:xfrm>
              <a:off x="6906887" y="3403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4" name="pt17424"/>
            <p:cNvSpPr/>
            <p:nvPr/>
          </p:nvSpPr>
          <p:spPr>
            <a:xfrm>
              <a:off x="6434899" y="346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5" name="pt17425"/>
            <p:cNvSpPr/>
            <p:nvPr/>
          </p:nvSpPr>
          <p:spPr>
            <a:xfrm>
              <a:off x="6317173" y="3410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6" name="pt17426"/>
            <p:cNvSpPr/>
            <p:nvPr/>
          </p:nvSpPr>
          <p:spPr>
            <a:xfrm>
              <a:off x="6494411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7" name="pt17427"/>
            <p:cNvSpPr/>
            <p:nvPr/>
          </p:nvSpPr>
          <p:spPr>
            <a:xfrm>
              <a:off x="6391219" y="3459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8" name="pt17428"/>
            <p:cNvSpPr/>
            <p:nvPr/>
          </p:nvSpPr>
          <p:spPr>
            <a:xfrm>
              <a:off x="6445897" y="3567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9" name="pt17429"/>
            <p:cNvSpPr/>
            <p:nvPr/>
          </p:nvSpPr>
          <p:spPr>
            <a:xfrm>
              <a:off x="7125799" y="3481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0" name="pt17430"/>
            <p:cNvSpPr/>
            <p:nvPr/>
          </p:nvSpPr>
          <p:spPr>
            <a:xfrm>
              <a:off x="7033445" y="3506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1" name="pt17431"/>
            <p:cNvSpPr/>
            <p:nvPr/>
          </p:nvSpPr>
          <p:spPr>
            <a:xfrm>
              <a:off x="6382072" y="3502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2" name="pt17432"/>
            <p:cNvSpPr/>
            <p:nvPr/>
          </p:nvSpPr>
          <p:spPr>
            <a:xfrm>
              <a:off x="6512872" y="34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3" name="pt17433"/>
            <p:cNvSpPr/>
            <p:nvPr/>
          </p:nvSpPr>
          <p:spPr>
            <a:xfrm>
              <a:off x="7037585" y="3353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4" name="pt17434"/>
            <p:cNvSpPr/>
            <p:nvPr/>
          </p:nvSpPr>
          <p:spPr>
            <a:xfrm>
              <a:off x="6339087" y="350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5" name="pt17435"/>
            <p:cNvSpPr/>
            <p:nvPr/>
          </p:nvSpPr>
          <p:spPr>
            <a:xfrm>
              <a:off x="6530376" y="3445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6" name="pt17436"/>
            <p:cNvSpPr/>
            <p:nvPr/>
          </p:nvSpPr>
          <p:spPr>
            <a:xfrm>
              <a:off x="6228908" y="317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7" name="pt17437"/>
            <p:cNvSpPr/>
            <p:nvPr/>
          </p:nvSpPr>
          <p:spPr>
            <a:xfrm>
              <a:off x="6366239" y="348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8" name="pt17438"/>
            <p:cNvSpPr/>
            <p:nvPr/>
          </p:nvSpPr>
          <p:spPr>
            <a:xfrm>
              <a:off x="6469000" y="373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9" name="pt17439"/>
            <p:cNvSpPr/>
            <p:nvPr/>
          </p:nvSpPr>
          <p:spPr>
            <a:xfrm>
              <a:off x="6515225" y="3644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0" name="pt17440"/>
            <p:cNvSpPr/>
            <p:nvPr/>
          </p:nvSpPr>
          <p:spPr>
            <a:xfrm>
              <a:off x="6914672" y="3404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1" name="pt17441"/>
            <p:cNvSpPr/>
            <p:nvPr/>
          </p:nvSpPr>
          <p:spPr>
            <a:xfrm>
              <a:off x="7254549" y="3394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2" name="pt17442"/>
            <p:cNvSpPr/>
            <p:nvPr/>
          </p:nvSpPr>
          <p:spPr>
            <a:xfrm>
              <a:off x="7174377" y="343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3" name="pt17443"/>
            <p:cNvSpPr/>
            <p:nvPr/>
          </p:nvSpPr>
          <p:spPr>
            <a:xfrm>
              <a:off x="6632115" y="351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4" name="pt17444"/>
            <p:cNvSpPr/>
            <p:nvPr/>
          </p:nvSpPr>
          <p:spPr>
            <a:xfrm>
              <a:off x="6464417" y="3518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5" name="pt17445"/>
            <p:cNvSpPr/>
            <p:nvPr/>
          </p:nvSpPr>
          <p:spPr>
            <a:xfrm>
              <a:off x="6326173" y="344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6" name="pt17446"/>
            <p:cNvSpPr/>
            <p:nvPr/>
          </p:nvSpPr>
          <p:spPr>
            <a:xfrm>
              <a:off x="6574660" y="343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7" name="pt17447"/>
            <p:cNvSpPr/>
            <p:nvPr/>
          </p:nvSpPr>
          <p:spPr>
            <a:xfrm>
              <a:off x="7282672" y="3290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8" name="pt17448"/>
            <p:cNvSpPr/>
            <p:nvPr/>
          </p:nvSpPr>
          <p:spPr>
            <a:xfrm>
              <a:off x="6572680" y="356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9" name="pt17449"/>
            <p:cNvSpPr/>
            <p:nvPr/>
          </p:nvSpPr>
          <p:spPr>
            <a:xfrm>
              <a:off x="7164664" y="34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0" name="pt17450"/>
            <p:cNvSpPr/>
            <p:nvPr/>
          </p:nvSpPr>
          <p:spPr>
            <a:xfrm>
              <a:off x="6181821" y="3219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1" name="pt17451"/>
            <p:cNvSpPr/>
            <p:nvPr/>
          </p:nvSpPr>
          <p:spPr>
            <a:xfrm>
              <a:off x="6511613" y="36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2" name="pt17452"/>
            <p:cNvSpPr/>
            <p:nvPr/>
          </p:nvSpPr>
          <p:spPr>
            <a:xfrm>
              <a:off x="7257345" y="340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3" name="pt17453"/>
            <p:cNvSpPr/>
            <p:nvPr/>
          </p:nvSpPr>
          <p:spPr>
            <a:xfrm>
              <a:off x="7002352" y="333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4" name="pt17454"/>
            <p:cNvSpPr/>
            <p:nvPr/>
          </p:nvSpPr>
          <p:spPr>
            <a:xfrm>
              <a:off x="6673892" y="3432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5" name="pt17455"/>
            <p:cNvSpPr/>
            <p:nvPr/>
          </p:nvSpPr>
          <p:spPr>
            <a:xfrm>
              <a:off x="6786854" y="3425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6" name="pt17456"/>
            <p:cNvSpPr/>
            <p:nvPr/>
          </p:nvSpPr>
          <p:spPr>
            <a:xfrm>
              <a:off x="6678044" y="31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7" name="pt17457"/>
            <p:cNvSpPr/>
            <p:nvPr/>
          </p:nvSpPr>
          <p:spPr>
            <a:xfrm>
              <a:off x="6724514" y="3312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8" name="pt17458"/>
            <p:cNvSpPr/>
            <p:nvPr/>
          </p:nvSpPr>
          <p:spPr>
            <a:xfrm>
              <a:off x="6385376" y="349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9" name="pt17459"/>
            <p:cNvSpPr/>
            <p:nvPr/>
          </p:nvSpPr>
          <p:spPr>
            <a:xfrm>
              <a:off x="6835136" y="3408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0" name="pt17460"/>
            <p:cNvSpPr/>
            <p:nvPr/>
          </p:nvSpPr>
          <p:spPr>
            <a:xfrm>
              <a:off x="7257255" y="347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1" name="pt17461"/>
            <p:cNvSpPr/>
            <p:nvPr/>
          </p:nvSpPr>
          <p:spPr>
            <a:xfrm>
              <a:off x="6723337" y="3456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2" name="pt17462"/>
            <p:cNvSpPr/>
            <p:nvPr/>
          </p:nvSpPr>
          <p:spPr>
            <a:xfrm>
              <a:off x="6350715" y="323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3" name="pt17463"/>
            <p:cNvSpPr/>
            <p:nvPr/>
          </p:nvSpPr>
          <p:spPr>
            <a:xfrm>
              <a:off x="6339543" y="342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4" name="pt17464"/>
            <p:cNvSpPr/>
            <p:nvPr/>
          </p:nvSpPr>
          <p:spPr>
            <a:xfrm>
              <a:off x="6261679" y="346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5" name="pt17465"/>
            <p:cNvSpPr/>
            <p:nvPr/>
          </p:nvSpPr>
          <p:spPr>
            <a:xfrm>
              <a:off x="6450725" y="348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6" name="pt17466"/>
            <p:cNvSpPr/>
            <p:nvPr/>
          </p:nvSpPr>
          <p:spPr>
            <a:xfrm>
              <a:off x="6575361" y="3446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7" name="pt17467"/>
            <p:cNvSpPr/>
            <p:nvPr/>
          </p:nvSpPr>
          <p:spPr>
            <a:xfrm>
              <a:off x="6370128" y="3475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8" name="pt17468"/>
            <p:cNvSpPr/>
            <p:nvPr/>
          </p:nvSpPr>
          <p:spPr>
            <a:xfrm>
              <a:off x="6411693" y="3450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9" name="pt17469"/>
            <p:cNvSpPr/>
            <p:nvPr/>
          </p:nvSpPr>
          <p:spPr>
            <a:xfrm>
              <a:off x="7169543" y="343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0" name="pt17470"/>
            <p:cNvSpPr/>
            <p:nvPr/>
          </p:nvSpPr>
          <p:spPr>
            <a:xfrm>
              <a:off x="6293254" y="332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1" name="pt17471"/>
            <p:cNvSpPr/>
            <p:nvPr/>
          </p:nvSpPr>
          <p:spPr>
            <a:xfrm>
              <a:off x="6467355" y="3555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2" name="pt17472"/>
            <p:cNvSpPr/>
            <p:nvPr/>
          </p:nvSpPr>
          <p:spPr>
            <a:xfrm>
              <a:off x="6804461" y="348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3" name="pt17473"/>
            <p:cNvSpPr/>
            <p:nvPr/>
          </p:nvSpPr>
          <p:spPr>
            <a:xfrm>
              <a:off x="6503089" y="349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4" name="pt17474"/>
            <p:cNvSpPr/>
            <p:nvPr/>
          </p:nvSpPr>
          <p:spPr>
            <a:xfrm>
              <a:off x="6445595" y="3471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5" name="pt17475"/>
            <p:cNvSpPr/>
            <p:nvPr/>
          </p:nvSpPr>
          <p:spPr>
            <a:xfrm>
              <a:off x="6423521" y="3464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6" name="pt17476"/>
            <p:cNvSpPr/>
            <p:nvPr/>
          </p:nvSpPr>
          <p:spPr>
            <a:xfrm>
              <a:off x="6254839" y="322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7" name="pt17477"/>
            <p:cNvSpPr/>
            <p:nvPr/>
          </p:nvSpPr>
          <p:spPr>
            <a:xfrm>
              <a:off x="6922945" y="344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8" name="pt17478"/>
            <p:cNvSpPr/>
            <p:nvPr/>
          </p:nvSpPr>
          <p:spPr>
            <a:xfrm>
              <a:off x="6871333" y="341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9" name="pt17479"/>
            <p:cNvSpPr/>
            <p:nvPr/>
          </p:nvSpPr>
          <p:spPr>
            <a:xfrm>
              <a:off x="6403150" y="34977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0" name="pt17480"/>
            <p:cNvSpPr/>
            <p:nvPr/>
          </p:nvSpPr>
          <p:spPr>
            <a:xfrm>
              <a:off x="6538765" y="3577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1" name="pt17481"/>
            <p:cNvSpPr/>
            <p:nvPr/>
          </p:nvSpPr>
          <p:spPr>
            <a:xfrm>
              <a:off x="6415698" y="323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2" name="pt17482"/>
            <p:cNvSpPr/>
            <p:nvPr/>
          </p:nvSpPr>
          <p:spPr>
            <a:xfrm>
              <a:off x="6260149" y="322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3" name="pt17483"/>
            <p:cNvSpPr/>
            <p:nvPr/>
          </p:nvSpPr>
          <p:spPr>
            <a:xfrm>
              <a:off x="6724012" y="3400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4" name="pt17484"/>
            <p:cNvSpPr/>
            <p:nvPr/>
          </p:nvSpPr>
          <p:spPr>
            <a:xfrm>
              <a:off x="6378588" y="33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5" name="pt17485"/>
            <p:cNvSpPr/>
            <p:nvPr/>
          </p:nvSpPr>
          <p:spPr>
            <a:xfrm>
              <a:off x="7217034" y="347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6" name="pt17486"/>
            <p:cNvSpPr/>
            <p:nvPr/>
          </p:nvSpPr>
          <p:spPr>
            <a:xfrm>
              <a:off x="7183241" y="3449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7" name="pt17487"/>
            <p:cNvSpPr/>
            <p:nvPr/>
          </p:nvSpPr>
          <p:spPr>
            <a:xfrm>
              <a:off x="7098839" y="3455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8" name="pt17488"/>
            <p:cNvSpPr/>
            <p:nvPr/>
          </p:nvSpPr>
          <p:spPr>
            <a:xfrm>
              <a:off x="6988307" y="344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9" name="pt17489"/>
            <p:cNvSpPr/>
            <p:nvPr/>
          </p:nvSpPr>
          <p:spPr>
            <a:xfrm>
              <a:off x="6413146" y="34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0" name="pt17490"/>
            <p:cNvSpPr/>
            <p:nvPr/>
          </p:nvSpPr>
          <p:spPr>
            <a:xfrm>
              <a:off x="6860752" y="342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1" name="pt17491"/>
            <p:cNvSpPr/>
            <p:nvPr/>
          </p:nvSpPr>
          <p:spPr>
            <a:xfrm>
              <a:off x="6250944" y="3305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2" name="pt17492"/>
            <p:cNvSpPr/>
            <p:nvPr/>
          </p:nvSpPr>
          <p:spPr>
            <a:xfrm>
              <a:off x="6807559" y="344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3" name="pt17493"/>
            <p:cNvSpPr/>
            <p:nvPr/>
          </p:nvSpPr>
          <p:spPr>
            <a:xfrm>
              <a:off x="6330017" y="337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4" name="pt17494"/>
            <p:cNvSpPr/>
            <p:nvPr/>
          </p:nvSpPr>
          <p:spPr>
            <a:xfrm>
              <a:off x="6817240" y="3456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5" name="pt17495"/>
            <p:cNvSpPr/>
            <p:nvPr/>
          </p:nvSpPr>
          <p:spPr>
            <a:xfrm>
              <a:off x="6445557" y="347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6" name="pt17496"/>
            <p:cNvSpPr/>
            <p:nvPr/>
          </p:nvSpPr>
          <p:spPr>
            <a:xfrm>
              <a:off x="6308604" y="3325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7" name="pt17497"/>
            <p:cNvSpPr/>
            <p:nvPr/>
          </p:nvSpPr>
          <p:spPr>
            <a:xfrm>
              <a:off x="6629756" y="3552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8" name="pt17498"/>
            <p:cNvSpPr/>
            <p:nvPr/>
          </p:nvSpPr>
          <p:spPr>
            <a:xfrm>
              <a:off x="7060765" y="3437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9" name="pt17499"/>
            <p:cNvSpPr/>
            <p:nvPr/>
          </p:nvSpPr>
          <p:spPr>
            <a:xfrm>
              <a:off x="6359901" y="351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0" name="pt17500"/>
            <p:cNvSpPr/>
            <p:nvPr/>
          </p:nvSpPr>
          <p:spPr>
            <a:xfrm>
              <a:off x="6859717" y="339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1" name="pt17501"/>
            <p:cNvSpPr/>
            <p:nvPr/>
          </p:nvSpPr>
          <p:spPr>
            <a:xfrm>
              <a:off x="6362492" y="3347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2" name="pt17502"/>
            <p:cNvSpPr/>
            <p:nvPr/>
          </p:nvSpPr>
          <p:spPr>
            <a:xfrm>
              <a:off x="6882550" y="3419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3" name="pt17503"/>
            <p:cNvSpPr/>
            <p:nvPr/>
          </p:nvSpPr>
          <p:spPr>
            <a:xfrm>
              <a:off x="7145019" y="3398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4" name="pt17504"/>
            <p:cNvSpPr/>
            <p:nvPr/>
          </p:nvSpPr>
          <p:spPr>
            <a:xfrm>
              <a:off x="6149481" y="3226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5" name="pt17505"/>
            <p:cNvSpPr/>
            <p:nvPr/>
          </p:nvSpPr>
          <p:spPr>
            <a:xfrm>
              <a:off x="7126577" y="34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6" name="pt17506"/>
            <p:cNvSpPr/>
            <p:nvPr/>
          </p:nvSpPr>
          <p:spPr>
            <a:xfrm>
              <a:off x="6404095" y="3475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7" name="pt17507"/>
            <p:cNvSpPr/>
            <p:nvPr/>
          </p:nvSpPr>
          <p:spPr>
            <a:xfrm>
              <a:off x="6184078" y="309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8" name="pt17508"/>
            <p:cNvSpPr/>
            <p:nvPr/>
          </p:nvSpPr>
          <p:spPr>
            <a:xfrm>
              <a:off x="6447819" y="3457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9" name="pt17509"/>
            <p:cNvSpPr/>
            <p:nvPr/>
          </p:nvSpPr>
          <p:spPr>
            <a:xfrm>
              <a:off x="6399621" y="3474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0" name="pt17510"/>
            <p:cNvSpPr/>
            <p:nvPr/>
          </p:nvSpPr>
          <p:spPr>
            <a:xfrm>
              <a:off x="6362138" y="353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1" name="pt17511"/>
            <p:cNvSpPr/>
            <p:nvPr/>
          </p:nvSpPr>
          <p:spPr>
            <a:xfrm>
              <a:off x="6435914" y="3163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2" name="pt17512"/>
            <p:cNvSpPr/>
            <p:nvPr/>
          </p:nvSpPr>
          <p:spPr>
            <a:xfrm>
              <a:off x="7156956" y="3424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3" name="pt17513"/>
            <p:cNvSpPr/>
            <p:nvPr/>
          </p:nvSpPr>
          <p:spPr>
            <a:xfrm>
              <a:off x="6353447" y="3482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4" name="pt17514"/>
            <p:cNvSpPr/>
            <p:nvPr/>
          </p:nvSpPr>
          <p:spPr>
            <a:xfrm>
              <a:off x="6061885" y="3065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5" name="pt17515"/>
            <p:cNvSpPr/>
            <p:nvPr/>
          </p:nvSpPr>
          <p:spPr>
            <a:xfrm>
              <a:off x="6153145" y="3075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6" name="pt17516"/>
            <p:cNvSpPr/>
            <p:nvPr/>
          </p:nvSpPr>
          <p:spPr>
            <a:xfrm>
              <a:off x="6355858" y="3104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7" name="pt17517"/>
            <p:cNvSpPr/>
            <p:nvPr/>
          </p:nvSpPr>
          <p:spPr>
            <a:xfrm>
              <a:off x="6693916" y="341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8" name="pt17518"/>
            <p:cNvSpPr/>
            <p:nvPr/>
          </p:nvSpPr>
          <p:spPr>
            <a:xfrm>
              <a:off x="7068183" y="340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9" name="pt17519"/>
            <p:cNvSpPr/>
            <p:nvPr/>
          </p:nvSpPr>
          <p:spPr>
            <a:xfrm>
              <a:off x="7018403" y="329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0" name="pt17520"/>
            <p:cNvSpPr/>
            <p:nvPr/>
          </p:nvSpPr>
          <p:spPr>
            <a:xfrm>
              <a:off x="6722662" y="34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1" name="pt17521"/>
            <p:cNvSpPr/>
            <p:nvPr/>
          </p:nvSpPr>
          <p:spPr>
            <a:xfrm>
              <a:off x="6624337" y="3402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2" name="pt17522"/>
            <p:cNvSpPr/>
            <p:nvPr/>
          </p:nvSpPr>
          <p:spPr>
            <a:xfrm>
              <a:off x="6311098" y="3502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3" name="pt17523"/>
            <p:cNvSpPr/>
            <p:nvPr/>
          </p:nvSpPr>
          <p:spPr>
            <a:xfrm>
              <a:off x="6274484" y="305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4" name="pt17524"/>
            <p:cNvSpPr/>
            <p:nvPr/>
          </p:nvSpPr>
          <p:spPr>
            <a:xfrm>
              <a:off x="6296204" y="3553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5" name="pt17525"/>
            <p:cNvSpPr/>
            <p:nvPr/>
          </p:nvSpPr>
          <p:spPr>
            <a:xfrm>
              <a:off x="6462096" y="3524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6" name="pt17526"/>
            <p:cNvSpPr/>
            <p:nvPr/>
          </p:nvSpPr>
          <p:spPr>
            <a:xfrm>
              <a:off x="6290792" y="308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7" name="pt17527"/>
            <p:cNvSpPr/>
            <p:nvPr/>
          </p:nvSpPr>
          <p:spPr>
            <a:xfrm>
              <a:off x="6486350" y="35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8" name="pt17528"/>
            <p:cNvSpPr/>
            <p:nvPr/>
          </p:nvSpPr>
          <p:spPr>
            <a:xfrm>
              <a:off x="6770874" y="3249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9" name="pt17529"/>
            <p:cNvSpPr/>
            <p:nvPr/>
          </p:nvSpPr>
          <p:spPr>
            <a:xfrm>
              <a:off x="6648198" y="3529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0" name="pt17530"/>
            <p:cNvSpPr/>
            <p:nvPr/>
          </p:nvSpPr>
          <p:spPr>
            <a:xfrm>
              <a:off x="6299033" y="3555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1" name="pt17531"/>
            <p:cNvSpPr/>
            <p:nvPr/>
          </p:nvSpPr>
          <p:spPr>
            <a:xfrm>
              <a:off x="6330017" y="3057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2" name="pt17532"/>
            <p:cNvSpPr/>
            <p:nvPr/>
          </p:nvSpPr>
          <p:spPr>
            <a:xfrm>
              <a:off x="6696448" y="3534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3" name="pt17533"/>
            <p:cNvSpPr/>
            <p:nvPr/>
          </p:nvSpPr>
          <p:spPr>
            <a:xfrm>
              <a:off x="6199133" y="3167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4" name="pt17534"/>
            <p:cNvSpPr/>
            <p:nvPr/>
          </p:nvSpPr>
          <p:spPr>
            <a:xfrm>
              <a:off x="6302980" y="339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5" name="pt17535"/>
            <p:cNvSpPr/>
            <p:nvPr/>
          </p:nvSpPr>
          <p:spPr>
            <a:xfrm>
              <a:off x="6400347" y="351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6" name="pt17536"/>
            <p:cNvSpPr/>
            <p:nvPr/>
          </p:nvSpPr>
          <p:spPr>
            <a:xfrm>
              <a:off x="6650866" y="354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7" name="pt17537"/>
            <p:cNvSpPr/>
            <p:nvPr/>
          </p:nvSpPr>
          <p:spPr>
            <a:xfrm>
              <a:off x="6390159" y="355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8" name="pt17538"/>
            <p:cNvSpPr/>
            <p:nvPr/>
          </p:nvSpPr>
          <p:spPr>
            <a:xfrm>
              <a:off x="6529457" y="356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9" name="pt17539"/>
            <p:cNvSpPr/>
            <p:nvPr/>
          </p:nvSpPr>
          <p:spPr>
            <a:xfrm>
              <a:off x="6584180" y="35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0" name="pt17540"/>
            <p:cNvSpPr/>
            <p:nvPr/>
          </p:nvSpPr>
          <p:spPr>
            <a:xfrm>
              <a:off x="6351937" y="3483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1" name="pt17541"/>
            <p:cNvSpPr/>
            <p:nvPr/>
          </p:nvSpPr>
          <p:spPr>
            <a:xfrm>
              <a:off x="6673114" y="352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2" name="pt17542"/>
            <p:cNvSpPr/>
            <p:nvPr/>
          </p:nvSpPr>
          <p:spPr>
            <a:xfrm>
              <a:off x="7121794" y="33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3" name="pt17543"/>
            <p:cNvSpPr/>
            <p:nvPr/>
          </p:nvSpPr>
          <p:spPr>
            <a:xfrm>
              <a:off x="6883122" y="340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4" name="pt17544"/>
            <p:cNvSpPr/>
            <p:nvPr/>
          </p:nvSpPr>
          <p:spPr>
            <a:xfrm>
              <a:off x="6948336" y="340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5" name="pt17545"/>
            <p:cNvSpPr/>
            <p:nvPr/>
          </p:nvSpPr>
          <p:spPr>
            <a:xfrm>
              <a:off x="6555523" y="357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6" name="pt17546"/>
            <p:cNvSpPr/>
            <p:nvPr/>
          </p:nvSpPr>
          <p:spPr>
            <a:xfrm>
              <a:off x="6351037" y="3576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7" name="pt17547"/>
            <p:cNvSpPr/>
            <p:nvPr/>
          </p:nvSpPr>
          <p:spPr>
            <a:xfrm>
              <a:off x="6366047" y="3150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8" name="pt17548"/>
            <p:cNvSpPr/>
            <p:nvPr/>
          </p:nvSpPr>
          <p:spPr>
            <a:xfrm>
              <a:off x="6360062" y="3401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9" name="pt17549"/>
            <p:cNvSpPr/>
            <p:nvPr/>
          </p:nvSpPr>
          <p:spPr>
            <a:xfrm>
              <a:off x="7247504" y="3462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0" name="pt17550"/>
            <p:cNvSpPr/>
            <p:nvPr/>
          </p:nvSpPr>
          <p:spPr>
            <a:xfrm>
              <a:off x="6545888" y="358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1" name="pt17551"/>
            <p:cNvSpPr/>
            <p:nvPr/>
          </p:nvSpPr>
          <p:spPr>
            <a:xfrm>
              <a:off x="6912859" y="3350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2" name="pt17552"/>
            <p:cNvSpPr/>
            <p:nvPr/>
          </p:nvSpPr>
          <p:spPr>
            <a:xfrm>
              <a:off x="6347386" y="3089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3" name="pt17553"/>
            <p:cNvSpPr/>
            <p:nvPr/>
          </p:nvSpPr>
          <p:spPr>
            <a:xfrm>
              <a:off x="6564111" y="3552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4" name="pt17554"/>
            <p:cNvSpPr/>
            <p:nvPr/>
          </p:nvSpPr>
          <p:spPr>
            <a:xfrm>
              <a:off x="7120746" y="325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5" name="pt17555"/>
            <p:cNvSpPr/>
            <p:nvPr/>
          </p:nvSpPr>
          <p:spPr>
            <a:xfrm>
              <a:off x="6367384" y="3719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6" name="pt17556"/>
            <p:cNvSpPr/>
            <p:nvPr/>
          </p:nvSpPr>
          <p:spPr>
            <a:xfrm>
              <a:off x="6480622" y="356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7" name="pt17557"/>
            <p:cNvSpPr/>
            <p:nvPr/>
          </p:nvSpPr>
          <p:spPr>
            <a:xfrm>
              <a:off x="6504053" y="3622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8" name="pt17558"/>
            <p:cNvSpPr/>
            <p:nvPr/>
          </p:nvSpPr>
          <p:spPr>
            <a:xfrm>
              <a:off x="7230932" y="3545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9" name="pt17559"/>
            <p:cNvSpPr/>
            <p:nvPr/>
          </p:nvSpPr>
          <p:spPr>
            <a:xfrm>
              <a:off x="6690881" y="3416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0" name="pt17560"/>
            <p:cNvSpPr/>
            <p:nvPr/>
          </p:nvSpPr>
          <p:spPr>
            <a:xfrm>
              <a:off x="6856677" y="34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1" name="pt17561"/>
            <p:cNvSpPr/>
            <p:nvPr/>
          </p:nvSpPr>
          <p:spPr>
            <a:xfrm>
              <a:off x="6224601" y="3087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2" name="pt17562"/>
            <p:cNvSpPr/>
            <p:nvPr/>
          </p:nvSpPr>
          <p:spPr>
            <a:xfrm>
              <a:off x="6601948" y="3524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3" name="pt17563"/>
            <p:cNvSpPr/>
            <p:nvPr/>
          </p:nvSpPr>
          <p:spPr>
            <a:xfrm>
              <a:off x="6609809" y="352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4" name="pt17564"/>
            <p:cNvSpPr/>
            <p:nvPr/>
          </p:nvSpPr>
          <p:spPr>
            <a:xfrm>
              <a:off x="7253070" y="345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5" name="pt17565"/>
            <p:cNvSpPr/>
            <p:nvPr/>
          </p:nvSpPr>
          <p:spPr>
            <a:xfrm>
              <a:off x="6654427" y="3561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6" name="pt17566"/>
            <p:cNvSpPr/>
            <p:nvPr/>
          </p:nvSpPr>
          <p:spPr>
            <a:xfrm>
              <a:off x="6696564" y="338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7" name="pt17567"/>
            <p:cNvSpPr/>
            <p:nvPr/>
          </p:nvSpPr>
          <p:spPr>
            <a:xfrm>
              <a:off x="6551924" y="3455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8" name="pt17568"/>
            <p:cNvSpPr/>
            <p:nvPr/>
          </p:nvSpPr>
          <p:spPr>
            <a:xfrm>
              <a:off x="6498589" y="3483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9" name="pt17569"/>
            <p:cNvSpPr/>
            <p:nvPr/>
          </p:nvSpPr>
          <p:spPr>
            <a:xfrm>
              <a:off x="6713014" y="3466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0" name="pt17570"/>
            <p:cNvSpPr/>
            <p:nvPr/>
          </p:nvSpPr>
          <p:spPr>
            <a:xfrm>
              <a:off x="6690399" y="3461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1" name="pt17571"/>
            <p:cNvSpPr/>
            <p:nvPr/>
          </p:nvSpPr>
          <p:spPr>
            <a:xfrm>
              <a:off x="6780824" y="338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2" name="pt17572"/>
            <p:cNvSpPr/>
            <p:nvPr/>
          </p:nvSpPr>
          <p:spPr>
            <a:xfrm>
              <a:off x="6557156" y="3475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3" name="pt17573"/>
            <p:cNvSpPr/>
            <p:nvPr/>
          </p:nvSpPr>
          <p:spPr>
            <a:xfrm>
              <a:off x="6467374" y="347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4" name="pt17574"/>
            <p:cNvSpPr/>
            <p:nvPr/>
          </p:nvSpPr>
          <p:spPr>
            <a:xfrm>
              <a:off x="6227609" y="336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5" name="pt17575"/>
            <p:cNvSpPr/>
            <p:nvPr/>
          </p:nvSpPr>
          <p:spPr>
            <a:xfrm>
              <a:off x="6660418" y="3450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6" name="pt17576"/>
            <p:cNvSpPr/>
            <p:nvPr/>
          </p:nvSpPr>
          <p:spPr>
            <a:xfrm>
              <a:off x="6863787" y="3391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7" name="pt17577"/>
            <p:cNvSpPr/>
            <p:nvPr/>
          </p:nvSpPr>
          <p:spPr>
            <a:xfrm>
              <a:off x="6369460" y="3279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8" name="pt17578"/>
            <p:cNvSpPr/>
            <p:nvPr/>
          </p:nvSpPr>
          <p:spPr>
            <a:xfrm>
              <a:off x="6550207" y="3445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9" name="pt17579"/>
            <p:cNvSpPr/>
            <p:nvPr/>
          </p:nvSpPr>
          <p:spPr>
            <a:xfrm>
              <a:off x="6477685" y="3298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0" name="pt17580"/>
            <p:cNvSpPr/>
            <p:nvPr/>
          </p:nvSpPr>
          <p:spPr>
            <a:xfrm>
              <a:off x="6549160" y="3396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1" name="pt17581"/>
            <p:cNvSpPr/>
            <p:nvPr/>
          </p:nvSpPr>
          <p:spPr>
            <a:xfrm>
              <a:off x="6931231" y="3398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2" name="pt17582"/>
            <p:cNvSpPr/>
            <p:nvPr/>
          </p:nvSpPr>
          <p:spPr>
            <a:xfrm>
              <a:off x="7000270" y="3479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3" name="pt17583"/>
            <p:cNvSpPr/>
            <p:nvPr/>
          </p:nvSpPr>
          <p:spPr>
            <a:xfrm>
              <a:off x="6698177" y="3471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4" name="pt17584"/>
            <p:cNvSpPr/>
            <p:nvPr/>
          </p:nvSpPr>
          <p:spPr>
            <a:xfrm>
              <a:off x="6387619" y="3584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5" name="pt17585"/>
            <p:cNvSpPr/>
            <p:nvPr/>
          </p:nvSpPr>
          <p:spPr>
            <a:xfrm>
              <a:off x="6682017" y="344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6" name="pt17586"/>
            <p:cNvSpPr/>
            <p:nvPr/>
          </p:nvSpPr>
          <p:spPr>
            <a:xfrm>
              <a:off x="6643937" y="3485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7" name="pt17587"/>
            <p:cNvSpPr/>
            <p:nvPr/>
          </p:nvSpPr>
          <p:spPr>
            <a:xfrm>
              <a:off x="6576473" y="357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8" name="pt17588"/>
            <p:cNvSpPr/>
            <p:nvPr/>
          </p:nvSpPr>
          <p:spPr>
            <a:xfrm>
              <a:off x="6626330" y="3566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9" name="pt17589"/>
            <p:cNvSpPr/>
            <p:nvPr/>
          </p:nvSpPr>
          <p:spPr>
            <a:xfrm>
              <a:off x="6660193" y="349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0" name="pt17590"/>
            <p:cNvSpPr/>
            <p:nvPr/>
          </p:nvSpPr>
          <p:spPr>
            <a:xfrm>
              <a:off x="6559997" y="334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1" name="pt17591"/>
            <p:cNvSpPr/>
            <p:nvPr/>
          </p:nvSpPr>
          <p:spPr>
            <a:xfrm>
              <a:off x="6622897" y="34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2" name="pt17592"/>
            <p:cNvSpPr/>
            <p:nvPr/>
          </p:nvSpPr>
          <p:spPr>
            <a:xfrm>
              <a:off x="6521216" y="3567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3" name="pt17593"/>
            <p:cNvSpPr/>
            <p:nvPr/>
          </p:nvSpPr>
          <p:spPr>
            <a:xfrm>
              <a:off x="6244509" y="3250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4" name="pt17594"/>
            <p:cNvSpPr/>
            <p:nvPr/>
          </p:nvSpPr>
          <p:spPr>
            <a:xfrm>
              <a:off x="6491210" y="3684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5" name="pt17595"/>
            <p:cNvSpPr/>
            <p:nvPr/>
          </p:nvSpPr>
          <p:spPr>
            <a:xfrm>
              <a:off x="7077189" y="3339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6" name="pt17596"/>
            <p:cNvSpPr/>
            <p:nvPr/>
          </p:nvSpPr>
          <p:spPr>
            <a:xfrm>
              <a:off x="6624633" y="308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7" name="pt17597"/>
            <p:cNvSpPr/>
            <p:nvPr/>
          </p:nvSpPr>
          <p:spPr>
            <a:xfrm>
              <a:off x="6857950" y="3409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8" name="pt17598"/>
            <p:cNvSpPr/>
            <p:nvPr/>
          </p:nvSpPr>
          <p:spPr>
            <a:xfrm>
              <a:off x="6940957" y="334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9" name="pt17599"/>
            <p:cNvSpPr/>
            <p:nvPr/>
          </p:nvSpPr>
          <p:spPr>
            <a:xfrm>
              <a:off x="6725690" y="3368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0" name="pt17600"/>
            <p:cNvSpPr/>
            <p:nvPr/>
          </p:nvSpPr>
          <p:spPr>
            <a:xfrm>
              <a:off x="6551994" y="3495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1" name="pt17601"/>
            <p:cNvSpPr/>
            <p:nvPr/>
          </p:nvSpPr>
          <p:spPr>
            <a:xfrm>
              <a:off x="7018500" y="3346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2" name="pt17602"/>
            <p:cNvSpPr/>
            <p:nvPr/>
          </p:nvSpPr>
          <p:spPr>
            <a:xfrm>
              <a:off x="6519448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3" name="pt17603"/>
            <p:cNvSpPr/>
            <p:nvPr/>
          </p:nvSpPr>
          <p:spPr>
            <a:xfrm>
              <a:off x="7252068" y="3250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4" name="pt17604"/>
            <p:cNvSpPr/>
            <p:nvPr/>
          </p:nvSpPr>
          <p:spPr>
            <a:xfrm>
              <a:off x="6358294" y="31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5" name="pt17605"/>
            <p:cNvSpPr/>
            <p:nvPr/>
          </p:nvSpPr>
          <p:spPr>
            <a:xfrm>
              <a:off x="6745521" y="340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6" name="pt17606"/>
            <p:cNvSpPr/>
            <p:nvPr/>
          </p:nvSpPr>
          <p:spPr>
            <a:xfrm>
              <a:off x="6618269" y="3282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7" name="pt17607"/>
            <p:cNvSpPr/>
            <p:nvPr/>
          </p:nvSpPr>
          <p:spPr>
            <a:xfrm>
              <a:off x="6413975" y="3059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8" name="pt17608"/>
            <p:cNvSpPr/>
            <p:nvPr/>
          </p:nvSpPr>
          <p:spPr>
            <a:xfrm>
              <a:off x="6843165" y="3409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9" name="pt17609"/>
            <p:cNvSpPr/>
            <p:nvPr/>
          </p:nvSpPr>
          <p:spPr>
            <a:xfrm>
              <a:off x="6389490" y="32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0" name="pt17610"/>
            <p:cNvSpPr/>
            <p:nvPr/>
          </p:nvSpPr>
          <p:spPr>
            <a:xfrm>
              <a:off x="6408267" y="3601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1" name="pt17611"/>
            <p:cNvSpPr/>
            <p:nvPr/>
          </p:nvSpPr>
          <p:spPr>
            <a:xfrm>
              <a:off x="6867823" y="3422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2" name="pt17612"/>
            <p:cNvSpPr/>
            <p:nvPr/>
          </p:nvSpPr>
          <p:spPr>
            <a:xfrm>
              <a:off x="7145071" y="3292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3" name="pt17613"/>
            <p:cNvSpPr/>
            <p:nvPr/>
          </p:nvSpPr>
          <p:spPr>
            <a:xfrm>
              <a:off x="6777180" y="339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4" name="pt17614"/>
            <p:cNvSpPr/>
            <p:nvPr/>
          </p:nvSpPr>
          <p:spPr>
            <a:xfrm>
              <a:off x="6855115" y="3364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5" name="pt17615"/>
            <p:cNvSpPr/>
            <p:nvPr/>
          </p:nvSpPr>
          <p:spPr>
            <a:xfrm>
              <a:off x="6986520" y="341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6" name="pt17616"/>
            <p:cNvSpPr/>
            <p:nvPr/>
          </p:nvSpPr>
          <p:spPr>
            <a:xfrm>
              <a:off x="7101475" y="345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7" name="pt17617"/>
            <p:cNvSpPr/>
            <p:nvPr/>
          </p:nvSpPr>
          <p:spPr>
            <a:xfrm>
              <a:off x="6378337" y="309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8" name="pt17618"/>
            <p:cNvSpPr/>
            <p:nvPr/>
          </p:nvSpPr>
          <p:spPr>
            <a:xfrm>
              <a:off x="6387350" y="31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9" name="pt17619"/>
            <p:cNvSpPr/>
            <p:nvPr/>
          </p:nvSpPr>
          <p:spPr>
            <a:xfrm>
              <a:off x="6717918" y="349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0" name="pt17620"/>
            <p:cNvSpPr/>
            <p:nvPr/>
          </p:nvSpPr>
          <p:spPr>
            <a:xfrm>
              <a:off x="6865014" y="3396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1" name="pt17621"/>
            <p:cNvSpPr/>
            <p:nvPr/>
          </p:nvSpPr>
          <p:spPr>
            <a:xfrm>
              <a:off x="6683798" y="3502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2" name="pt17622"/>
            <p:cNvSpPr/>
            <p:nvPr/>
          </p:nvSpPr>
          <p:spPr>
            <a:xfrm>
              <a:off x="6712416" y="355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3" name="pt17623"/>
            <p:cNvSpPr/>
            <p:nvPr/>
          </p:nvSpPr>
          <p:spPr>
            <a:xfrm>
              <a:off x="6145399" y="320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4" name="pt17624"/>
            <p:cNvSpPr/>
            <p:nvPr/>
          </p:nvSpPr>
          <p:spPr>
            <a:xfrm>
              <a:off x="6351834" y="305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5" name="pt17625"/>
            <p:cNvSpPr/>
            <p:nvPr/>
          </p:nvSpPr>
          <p:spPr>
            <a:xfrm>
              <a:off x="6525587" y="3410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6" name="pt17626"/>
            <p:cNvSpPr/>
            <p:nvPr/>
          </p:nvSpPr>
          <p:spPr>
            <a:xfrm>
              <a:off x="6741709" y="337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7" name="pt17627"/>
            <p:cNvSpPr/>
            <p:nvPr/>
          </p:nvSpPr>
          <p:spPr>
            <a:xfrm>
              <a:off x="6760190" y="33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8" name="pt17628"/>
            <p:cNvSpPr/>
            <p:nvPr/>
          </p:nvSpPr>
          <p:spPr>
            <a:xfrm>
              <a:off x="7249419" y="3352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9" name="pt17629"/>
            <p:cNvSpPr/>
            <p:nvPr/>
          </p:nvSpPr>
          <p:spPr>
            <a:xfrm>
              <a:off x="6619368" y="33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0" name="pt17630"/>
            <p:cNvSpPr/>
            <p:nvPr/>
          </p:nvSpPr>
          <p:spPr>
            <a:xfrm>
              <a:off x="6596246" y="3269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1" name="pt17631"/>
            <p:cNvSpPr/>
            <p:nvPr/>
          </p:nvSpPr>
          <p:spPr>
            <a:xfrm>
              <a:off x="6561489" y="336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2" name="pt17632"/>
            <p:cNvSpPr/>
            <p:nvPr/>
          </p:nvSpPr>
          <p:spPr>
            <a:xfrm>
              <a:off x="6732780" y="315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3" name="pt17633"/>
            <p:cNvSpPr/>
            <p:nvPr/>
          </p:nvSpPr>
          <p:spPr>
            <a:xfrm>
              <a:off x="7008967" y="323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4" name="pt17634"/>
            <p:cNvSpPr/>
            <p:nvPr/>
          </p:nvSpPr>
          <p:spPr>
            <a:xfrm>
              <a:off x="6924314" y="3279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5" name="pt17635"/>
            <p:cNvSpPr/>
            <p:nvPr/>
          </p:nvSpPr>
          <p:spPr>
            <a:xfrm>
              <a:off x="6475101" y="3237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6" name="pt17636"/>
            <p:cNvSpPr/>
            <p:nvPr/>
          </p:nvSpPr>
          <p:spPr>
            <a:xfrm>
              <a:off x="7022678" y="3386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7" name="pt17637"/>
            <p:cNvSpPr/>
            <p:nvPr/>
          </p:nvSpPr>
          <p:spPr>
            <a:xfrm>
              <a:off x="6444811" y="3286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8" name="pt17638"/>
            <p:cNvSpPr/>
            <p:nvPr/>
          </p:nvSpPr>
          <p:spPr>
            <a:xfrm>
              <a:off x="6848745" y="3247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9" name="pt17639"/>
            <p:cNvSpPr/>
            <p:nvPr/>
          </p:nvSpPr>
          <p:spPr>
            <a:xfrm>
              <a:off x="6820518" y="3130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0" name="pt17640"/>
            <p:cNvSpPr/>
            <p:nvPr/>
          </p:nvSpPr>
          <p:spPr>
            <a:xfrm>
              <a:off x="6963333" y="32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1" name="pt17641"/>
            <p:cNvSpPr/>
            <p:nvPr/>
          </p:nvSpPr>
          <p:spPr>
            <a:xfrm>
              <a:off x="6651862" y="3141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2" name="pt17642"/>
            <p:cNvSpPr/>
            <p:nvPr/>
          </p:nvSpPr>
          <p:spPr>
            <a:xfrm>
              <a:off x="6932086" y="330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3" name="pt17643"/>
            <p:cNvSpPr/>
            <p:nvPr/>
          </p:nvSpPr>
          <p:spPr>
            <a:xfrm>
              <a:off x="6863504" y="3338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4" name="pt17644"/>
            <p:cNvSpPr/>
            <p:nvPr/>
          </p:nvSpPr>
          <p:spPr>
            <a:xfrm>
              <a:off x="7034358" y="3239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5" name="pt17645"/>
            <p:cNvSpPr/>
            <p:nvPr/>
          </p:nvSpPr>
          <p:spPr>
            <a:xfrm>
              <a:off x="6643024" y="3423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6" name="pt17646"/>
            <p:cNvSpPr/>
            <p:nvPr/>
          </p:nvSpPr>
          <p:spPr>
            <a:xfrm>
              <a:off x="6434249" y="3183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7" name="pt17647"/>
            <p:cNvSpPr/>
            <p:nvPr/>
          </p:nvSpPr>
          <p:spPr>
            <a:xfrm>
              <a:off x="6903423" y="33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8" name="pt17648"/>
            <p:cNvSpPr/>
            <p:nvPr/>
          </p:nvSpPr>
          <p:spPr>
            <a:xfrm>
              <a:off x="7114472" y="340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9" name="pt17649"/>
            <p:cNvSpPr/>
            <p:nvPr/>
          </p:nvSpPr>
          <p:spPr>
            <a:xfrm>
              <a:off x="6772641" y="3353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0" name="pt17650"/>
            <p:cNvSpPr/>
            <p:nvPr/>
          </p:nvSpPr>
          <p:spPr>
            <a:xfrm>
              <a:off x="6554881" y="33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1" name="pt17651"/>
            <p:cNvSpPr/>
            <p:nvPr/>
          </p:nvSpPr>
          <p:spPr>
            <a:xfrm>
              <a:off x="6800623" y="3368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2" name="pt17652"/>
            <p:cNvSpPr/>
            <p:nvPr/>
          </p:nvSpPr>
          <p:spPr>
            <a:xfrm>
              <a:off x="7066139" y="3276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3" name="pt17653"/>
            <p:cNvSpPr/>
            <p:nvPr/>
          </p:nvSpPr>
          <p:spPr>
            <a:xfrm>
              <a:off x="6735339" y="329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4" name="pt17654"/>
            <p:cNvSpPr/>
            <p:nvPr/>
          </p:nvSpPr>
          <p:spPr>
            <a:xfrm>
              <a:off x="7188776" y="326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5" name="pt17655"/>
            <p:cNvSpPr/>
            <p:nvPr/>
          </p:nvSpPr>
          <p:spPr>
            <a:xfrm>
              <a:off x="6562723" y="320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6" name="pt17656"/>
            <p:cNvSpPr/>
            <p:nvPr/>
          </p:nvSpPr>
          <p:spPr>
            <a:xfrm>
              <a:off x="6559213" y="3329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7" name="pt17657"/>
            <p:cNvSpPr/>
            <p:nvPr/>
          </p:nvSpPr>
          <p:spPr>
            <a:xfrm>
              <a:off x="6957548" y="3298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8" name="pt17658"/>
            <p:cNvSpPr/>
            <p:nvPr/>
          </p:nvSpPr>
          <p:spPr>
            <a:xfrm>
              <a:off x="6841404" y="326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9" name="pt17659"/>
            <p:cNvSpPr/>
            <p:nvPr/>
          </p:nvSpPr>
          <p:spPr>
            <a:xfrm>
              <a:off x="7021251" y="329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0" name="pt17660"/>
            <p:cNvSpPr/>
            <p:nvPr/>
          </p:nvSpPr>
          <p:spPr>
            <a:xfrm>
              <a:off x="6634217" y="3271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1" name="pt17661"/>
            <p:cNvSpPr/>
            <p:nvPr/>
          </p:nvSpPr>
          <p:spPr>
            <a:xfrm>
              <a:off x="6887731" y="327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2" name="pt17662"/>
            <p:cNvSpPr/>
            <p:nvPr/>
          </p:nvSpPr>
          <p:spPr>
            <a:xfrm>
              <a:off x="6824710" y="3305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3" name="pt17663"/>
            <p:cNvSpPr/>
            <p:nvPr/>
          </p:nvSpPr>
          <p:spPr>
            <a:xfrm>
              <a:off x="6661080" y="3329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4" name="pt17664"/>
            <p:cNvSpPr/>
            <p:nvPr/>
          </p:nvSpPr>
          <p:spPr>
            <a:xfrm>
              <a:off x="7256104" y="334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5" name="pt17665"/>
            <p:cNvSpPr/>
            <p:nvPr/>
          </p:nvSpPr>
          <p:spPr>
            <a:xfrm>
              <a:off x="6903873" y="321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6" name="pt17666"/>
            <p:cNvSpPr/>
            <p:nvPr/>
          </p:nvSpPr>
          <p:spPr>
            <a:xfrm>
              <a:off x="7037759" y="3266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7" name="pt17667"/>
            <p:cNvSpPr/>
            <p:nvPr/>
          </p:nvSpPr>
          <p:spPr>
            <a:xfrm>
              <a:off x="6479890" y="3374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8" name="pt17668"/>
            <p:cNvSpPr/>
            <p:nvPr/>
          </p:nvSpPr>
          <p:spPr>
            <a:xfrm>
              <a:off x="6832732" y="3305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9" name="pt17669"/>
            <p:cNvSpPr/>
            <p:nvPr/>
          </p:nvSpPr>
          <p:spPr>
            <a:xfrm>
              <a:off x="6718291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0" name="pt17670"/>
            <p:cNvSpPr/>
            <p:nvPr/>
          </p:nvSpPr>
          <p:spPr>
            <a:xfrm>
              <a:off x="6763783" y="331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1" name="pt17671"/>
            <p:cNvSpPr/>
            <p:nvPr/>
          </p:nvSpPr>
          <p:spPr>
            <a:xfrm>
              <a:off x="7135525" y="3313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2" name="pt17672"/>
            <p:cNvSpPr/>
            <p:nvPr/>
          </p:nvSpPr>
          <p:spPr>
            <a:xfrm>
              <a:off x="6973496" y="3310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3" name="pt17673"/>
            <p:cNvSpPr/>
            <p:nvPr/>
          </p:nvSpPr>
          <p:spPr>
            <a:xfrm>
              <a:off x="6410896" y="3403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4" name="pt17674"/>
            <p:cNvSpPr/>
            <p:nvPr/>
          </p:nvSpPr>
          <p:spPr>
            <a:xfrm>
              <a:off x="6587555" y="34966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5" name="pt17675"/>
            <p:cNvSpPr/>
            <p:nvPr/>
          </p:nvSpPr>
          <p:spPr>
            <a:xfrm>
              <a:off x="6347546" y="352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6" name="pt17676"/>
            <p:cNvSpPr/>
            <p:nvPr/>
          </p:nvSpPr>
          <p:spPr>
            <a:xfrm>
              <a:off x="6749899" y="347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7" name="pt17677"/>
            <p:cNvSpPr/>
            <p:nvPr/>
          </p:nvSpPr>
          <p:spPr>
            <a:xfrm>
              <a:off x="6787581" y="336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8" name="pt17678"/>
            <p:cNvSpPr/>
            <p:nvPr/>
          </p:nvSpPr>
          <p:spPr>
            <a:xfrm>
              <a:off x="6414798" y="34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9" name="pt17679"/>
            <p:cNvSpPr/>
            <p:nvPr/>
          </p:nvSpPr>
          <p:spPr>
            <a:xfrm>
              <a:off x="6356751" y="339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0" name="pt17680"/>
            <p:cNvSpPr/>
            <p:nvPr/>
          </p:nvSpPr>
          <p:spPr>
            <a:xfrm>
              <a:off x="6342519" y="3303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1" name="pt17681"/>
            <p:cNvSpPr/>
            <p:nvPr/>
          </p:nvSpPr>
          <p:spPr>
            <a:xfrm>
              <a:off x="6329213" y="3396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2" name="pt17682"/>
            <p:cNvSpPr/>
            <p:nvPr/>
          </p:nvSpPr>
          <p:spPr>
            <a:xfrm>
              <a:off x="6417761" y="3385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3" name="pt17683"/>
            <p:cNvSpPr/>
            <p:nvPr/>
          </p:nvSpPr>
          <p:spPr>
            <a:xfrm>
              <a:off x="6977951" y="3471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4" name="pt17684"/>
            <p:cNvSpPr/>
            <p:nvPr/>
          </p:nvSpPr>
          <p:spPr>
            <a:xfrm>
              <a:off x="6550497" y="3201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5" name="pt17685"/>
            <p:cNvSpPr/>
            <p:nvPr/>
          </p:nvSpPr>
          <p:spPr>
            <a:xfrm>
              <a:off x="7166367" y="329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6" name="pt17686"/>
            <p:cNvSpPr/>
            <p:nvPr/>
          </p:nvSpPr>
          <p:spPr>
            <a:xfrm>
              <a:off x="7232198" y="349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7" name="pt17687"/>
            <p:cNvSpPr/>
            <p:nvPr/>
          </p:nvSpPr>
          <p:spPr>
            <a:xfrm>
              <a:off x="6949802" y="329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8" name="pt17688"/>
            <p:cNvSpPr/>
            <p:nvPr/>
          </p:nvSpPr>
          <p:spPr>
            <a:xfrm>
              <a:off x="7145778" y="327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9" name="pt17689"/>
            <p:cNvSpPr/>
            <p:nvPr/>
          </p:nvSpPr>
          <p:spPr>
            <a:xfrm>
              <a:off x="6511767" y="340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0" name="pt17690"/>
            <p:cNvSpPr/>
            <p:nvPr/>
          </p:nvSpPr>
          <p:spPr>
            <a:xfrm>
              <a:off x="6482384" y="3534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1" name="pt17691"/>
            <p:cNvSpPr/>
            <p:nvPr/>
          </p:nvSpPr>
          <p:spPr>
            <a:xfrm>
              <a:off x="7023861" y="3258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2" name="pt17692"/>
            <p:cNvSpPr/>
            <p:nvPr/>
          </p:nvSpPr>
          <p:spPr>
            <a:xfrm>
              <a:off x="6698447" y="342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3" name="pt17693"/>
            <p:cNvSpPr/>
            <p:nvPr/>
          </p:nvSpPr>
          <p:spPr>
            <a:xfrm>
              <a:off x="6414856" y="35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4" name="pt17694"/>
            <p:cNvSpPr/>
            <p:nvPr/>
          </p:nvSpPr>
          <p:spPr>
            <a:xfrm>
              <a:off x="7289974" y="3472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5" name="pt17695"/>
            <p:cNvSpPr/>
            <p:nvPr/>
          </p:nvSpPr>
          <p:spPr>
            <a:xfrm>
              <a:off x="6540424" y="355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6" name="pt17696"/>
            <p:cNvSpPr/>
            <p:nvPr/>
          </p:nvSpPr>
          <p:spPr>
            <a:xfrm>
              <a:off x="7024292" y="3296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7" name="pt17697"/>
            <p:cNvSpPr/>
            <p:nvPr/>
          </p:nvSpPr>
          <p:spPr>
            <a:xfrm>
              <a:off x="6740256" y="347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8" name="pt17698"/>
            <p:cNvSpPr/>
            <p:nvPr/>
          </p:nvSpPr>
          <p:spPr>
            <a:xfrm>
              <a:off x="6806685" y="3429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9" name="pt17699"/>
            <p:cNvSpPr/>
            <p:nvPr/>
          </p:nvSpPr>
          <p:spPr>
            <a:xfrm>
              <a:off x="6819754" y="3450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0" name="pt17700"/>
            <p:cNvSpPr/>
            <p:nvPr/>
          </p:nvSpPr>
          <p:spPr>
            <a:xfrm>
              <a:off x="6892167" y="3463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1" name="pt17701"/>
            <p:cNvSpPr/>
            <p:nvPr/>
          </p:nvSpPr>
          <p:spPr>
            <a:xfrm>
              <a:off x="6775746" y="3112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2" name="pt17702"/>
            <p:cNvSpPr/>
            <p:nvPr/>
          </p:nvSpPr>
          <p:spPr>
            <a:xfrm>
              <a:off x="6348273" y="3569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3" name="pt17703"/>
            <p:cNvSpPr/>
            <p:nvPr/>
          </p:nvSpPr>
          <p:spPr>
            <a:xfrm>
              <a:off x="6367647" y="319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4" name="pt17704"/>
            <p:cNvSpPr/>
            <p:nvPr/>
          </p:nvSpPr>
          <p:spPr>
            <a:xfrm>
              <a:off x="6677125" y="334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5" name="pt17705"/>
            <p:cNvSpPr/>
            <p:nvPr/>
          </p:nvSpPr>
          <p:spPr>
            <a:xfrm>
              <a:off x="6755684" y="3331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6" name="pt17706"/>
            <p:cNvSpPr/>
            <p:nvPr/>
          </p:nvSpPr>
          <p:spPr>
            <a:xfrm>
              <a:off x="6303944" y="3181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7" name="pt17707"/>
            <p:cNvSpPr/>
            <p:nvPr/>
          </p:nvSpPr>
          <p:spPr>
            <a:xfrm>
              <a:off x="7208137" y="335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8" name="pt17708"/>
            <p:cNvSpPr/>
            <p:nvPr/>
          </p:nvSpPr>
          <p:spPr>
            <a:xfrm>
              <a:off x="6349468" y="3342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9" name="pt17709"/>
            <p:cNvSpPr/>
            <p:nvPr/>
          </p:nvSpPr>
          <p:spPr>
            <a:xfrm>
              <a:off x="6259062" y="33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0" name="pt17710"/>
            <p:cNvSpPr/>
            <p:nvPr/>
          </p:nvSpPr>
          <p:spPr>
            <a:xfrm>
              <a:off x="6375798" y="3218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1" name="pt17711"/>
            <p:cNvSpPr/>
            <p:nvPr/>
          </p:nvSpPr>
          <p:spPr>
            <a:xfrm>
              <a:off x="6729097" y="322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2" name="pt17712"/>
            <p:cNvSpPr/>
            <p:nvPr/>
          </p:nvSpPr>
          <p:spPr>
            <a:xfrm>
              <a:off x="6269817" y="3237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3" name="pt17713"/>
            <p:cNvSpPr/>
            <p:nvPr/>
          </p:nvSpPr>
          <p:spPr>
            <a:xfrm>
              <a:off x="6395070" y="328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4" name="pt17714"/>
            <p:cNvSpPr/>
            <p:nvPr/>
          </p:nvSpPr>
          <p:spPr>
            <a:xfrm>
              <a:off x="6686928" y="34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5" name="pt17715"/>
            <p:cNvSpPr/>
            <p:nvPr/>
          </p:nvSpPr>
          <p:spPr>
            <a:xfrm>
              <a:off x="6412805" y="343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6" name="pt17716"/>
            <p:cNvSpPr/>
            <p:nvPr/>
          </p:nvSpPr>
          <p:spPr>
            <a:xfrm>
              <a:off x="6455019" y="3397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7" name="pt17717"/>
            <p:cNvSpPr/>
            <p:nvPr/>
          </p:nvSpPr>
          <p:spPr>
            <a:xfrm>
              <a:off x="6600231" y="330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8" name="pt17718"/>
            <p:cNvSpPr/>
            <p:nvPr/>
          </p:nvSpPr>
          <p:spPr>
            <a:xfrm>
              <a:off x="6417446" y="348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9" name="pt17719"/>
            <p:cNvSpPr/>
            <p:nvPr/>
          </p:nvSpPr>
          <p:spPr>
            <a:xfrm>
              <a:off x="6855102" y="340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0" name="pt17720"/>
            <p:cNvSpPr/>
            <p:nvPr/>
          </p:nvSpPr>
          <p:spPr>
            <a:xfrm>
              <a:off x="6379706" y="32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1" name="pt17721"/>
            <p:cNvSpPr/>
            <p:nvPr/>
          </p:nvSpPr>
          <p:spPr>
            <a:xfrm>
              <a:off x="6717121" y="336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2" name="pt17722"/>
            <p:cNvSpPr/>
            <p:nvPr/>
          </p:nvSpPr>
          <p:spPr>
            <a:xfrm>
              <a:off x="6848545" y="340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3" name="pt17723"/>
            <p:cNvSpPr/>
            <p:nvPr/>
          </p:nvSpPr>
          <p:spPr>
            <a:xfrm>
              <a:off x="6387562" y="345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4" name="pt17724"/>
            <p:cNvSpPr/>
            <p:nvPr/>
          </p:nvSpPr>
          <p:spPr>
            <a:xfrm>
              <a:off x="6391014" y="335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5" name="pt17725"/>
            <p:cNvSpPr/>
            <p:nvPr/>
          </p:nvSpPr>
          <p:spPr>
            <a:xfrm>
              <a:off x="6488715" y="3369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6" name="pt17726"/>
            <p:cNvSpPr/>
            <p:nvPr/>
          </p:nvSpPr>
          <p:spPr>
            <a:xfrm>
              <a:off x="6773779" y="3394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7" name="pt17727"/>
            <p:cNvSpPr/>
            <p:nvPr/>
          </p:nvSpPr>
          <p:spPr>
            <a:xfrm>
              <a:off x="6317925" y="311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8" name="pt17728"/>
            <p:cNvSpPr/>
            <p:nvPr/>
          </p:nvSpPr>
          <p:spPr>
            <a:xfrm>
              <a:off x="6331244" y="3355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9" name="pt17729"/>
            <p:cNvSpPr/>
            <p:nvPr/>
          </p:nvSpPr>
          <p:spPr>
            <a:xfrm>
              <a:off x="6502928" y="33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0" name="pt17730"/>
            <p:cNvSpPr/>
            <p:nvPr/>
          </p:nvSpPr>
          <p:spPr>
            <a:xfrm>
              <a:off x="6631755" y="34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1" name="pt17731"/>
            <p:cNvSpPr/>
            <p:nvPr/>
          </p:nvSpPr>
          <p:spPr>
            <a:xfrm>
              <a:off x="6908880" y="3472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2" name="pt17732"/>
            <p:cNvSpPr/>
            <p:nvPr/>
          </p:nvSpPr>
          <p:spPr>
            <a:xfrm>
              <a:off x="6310841" y="3326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3" name="pt17733"/>
            <p:cNvSpPr/>
            <p:nvPr/>
          </p:nvSpPr>
          <p:spPr>
            <a:xfrm>
              <a:off x="6771433" y="334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4" name="pt17734"/>
            <p:cNvSpPr/>
            <p:nvPr/>
          </p:nvSpPr>
          <p:spPr>
            <a:xfrm>
              <a:off x="6880834" y="34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5" name="pt17735"/>
            <p:cNvSpPr/>
            <p:nvPr/>
          </p:nvSpPr>
          <p:spPr>
            <a:xfrm>
              <a:off x="7148850" y="358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6" name="pt17736"/>
            <p:cNvSpPr/>
            <p:nvPr/>
          </p:nvSpPr>
          <p:spPr>
            <a:xfrm>
              <a:off x="6839199" y="3303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7" name="pt17737"/>
            <p:cNvSpPr/>
            <p:nvPr/>
          </p:nvSpPr>
          <p:spPr>
            <a:xfrm>
              <a:off x="6497220" y="3290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8" name="pt17738"/>
            <p:cNvSpPr/>
            <p:nvPr/>
          </p:nvSpPr>
          <p:spPr>
            <a:xfrm>
              <a:off x="6583004" y="317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9" name="pt17739"/>
            <p:cNvSpPr/>
            <p:nvPr/>
          </p:nvSpPr>
          <p:spPr>
            <a:xfrm>
              <a:off x="6791142" y="3315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0" name="pt17740"/>
            <p:cNvSpPr/>
            <p:nvPr/>
          </p:nvSpPr>
          <p:spPr>
            <a:xfrm>
              <a:off x="6737171" y="3265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1" name="pt17741"/>
            <p:cNvSpPr/>
            <p:nvPr/>
          </p:nvSpPr>
          <p:spPr>
            <a:xfrm>
              <a:off x="6631524" y="3421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2" name="pt17742"/>
            <p:cNvSpPr/>
            <p:nvPr/>
          </p:nvSpPr>
          <p:spPr>
            <a:xfrm>
              <a:off x="6673847" y="3322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3" name="pt17743"/>
            <p:cNvSpPr/>
            <p:nvPr/>
          </p:nvSpPr>
          <p:spPr>
            <a:xfrm>
              <a:off x="6576929" y="3293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4" name="pt17744"/>
            <p:cNvSpPr/>
            <p:nvPr/>
          </p:nvSpPr>
          <p:spPr>
            <a:xfrm>
              <a:off x="6598509" y="345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5" name="pt17745"/>
            <p:cNvSpPr/>
            <p:nvPr/>
          </p:nvSpPr>
          <p:spPr>
            <a:xfrm>
              <a:off x="6782380" y="339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6" name="pt17746"/>
            <p:cNvSpPr/>
            <p:nvPr/>
          </p:nvSpPr>
          <p:spPr>
            <a:xfrm>
              <a:off x="6899945" y="3350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7" name="pt17747"/>
            <p:cNvSpPr/>
            <p:nvPr/>
          </p:nvSpPr>
          <p:spPr>
            <a:xfrm>
              <a:off x="6780130" y="330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8" name="pt17748"/>
            <p:cNvSpPr/>
            <p:nvPr/>
          </p:nvSpPr>
          <p:spPr>
            <a:xfrm>
              <a:off x="6579301" y="3414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9" name="pt17749"/>
            <p:cNvSpPr/>
            <p:nvPr/>
          </p:nvSpPr>
          <p:spPr>
            <a:xfrm>
              <a:off x="6333861" y="3368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0" name="pt17750"/>
            <p:cNvSpPr/>
            <p:nvPr/>
          </p:nvSpPr>
          <p:spPr>
            <a:xfrm>
              <a:off x="6580021" y="3457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1" name="pt17751"/>
            <p:cNvSpPr/>
            <p:nvPr/>
          </p:nvSpPr>
          <p:spPr>
            <a:xfrm>
              <a:off x="6821669" y="3486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2" name="pt17752"/>
            <p:cNvSpPr/>
            <p:nvPr/>
          </p:nvSpPr>
          <p:spPr>
            <a:xfrm>
              <a:off x="6672921" y="3453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3" name="pt17753"/>
            <p:cNvSpPr/>
            <p:nvPr/>
          </p:nvSpPr>
          <p:spPr>
            <a:xfrm>
              <a:off x="6750824" y="339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4" name="pt17754"/>
            <p:cNvSpPr/>
            <p:nvPr/>
          </p:nvSpPr>
          <p:spPr>
            <a:xfrm>
              <a:off x="6545090" y="3391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5" name="pt17755"/>
            <p:cNvSpPr/>
            <p:nvPr/>
          </p:nvSpPr>
          <p:spPr>
            <a:xfrm>
              <a:off x="6979706" y="3317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6" name="pt17756"/>
            <p:cNvSpPr/>
            <p:nvPr/>
          </p:nvSpPr>
          <p:spPr>
            <a:xfrm>
              <a:off x="6405027" y="34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7" name="pt17757"/>
            <p:cNvSpPr/>
            <p:nvPr/>
          </p:nvSpPr>
          <p:spPr>
            <a:xfrm>
              <a:off x="6436789" y="3323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8" name="pt17758"/>
            <p:cNvSpPr/>
            <p:nvPr/>
          </p:nvSpPr>
          <p:spPr>
            <a:xfrm>
              <a:off x="6898788" y="340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9" name="pt17759"/>
            <p:cNvSpPr/>
            <p:nvPr/>
          </p:nvSpPr>
          <p:spPr>
            <a:xfrm>
              <a:off x="6709632" y="3327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0" name="pt17760"/>
            <p:cNvSpPr/>
            <p:nvPr/>
          </p:nvSpPr>
          <p:spPr>
            <a:xfrm>
              <a:off x="6557381" y="3352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1" name="pt17761"/>
            <p:cNvSpPr/>
            <p:nvPr/>
          </p:nvSpPr>
          <p:spPr>
            <a:xfrm>
              <a:off x="6501842" y="3154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2" name="pt17762"/>
            <p:cNvSpPr/>
            <p:nvPr/>
          </p:nvSpPr>
          <p:spPr>
            <a:xfrm>
              <a:off x="6370193" y="3161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3" name="pt17763"/>
            <p:cNvSpPr/>
            <p:nvPr/>
          </p:nvSpPr>
          <p:spPr>
            <a:xfrm>
              <a:off x="7081927" y="320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4" name="pt17764"/>
            <p:cNvSpPr/>
            <p:nvPr/>
          </p:nvSpPr>
          <p:spPr>
            <a:xfrm>
              <a:off x="6433388" y="3457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5" name="pt17765"/>
            <p:cNvSpPr/>
            <p:nvPr/>
          </p:nvSpPr>
          <p:spPr>
            <a:xfrm>
              <a:off x="6793629" y="336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6" name="pt17766"/>
            <p:cNvSpPr/>
            <p:nvPr/>
          </p:nvSpPr>
          <p:spPr>
            <a:xfrm>
              <a:off x="6700524" y="32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7" name="pt17767"/>
            <p:cNvSpPr/>
            <p:nvPr/>
          </p:nvSpPr>
          <p:spPr>
            <a:xfrm>
              <a:off x="6761662" y="3272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8" name="pt17768"/>
            <p:cNvSpPr/>
            <p:nvPr/>
          </p:nvSpPr>
          <p:spPr>
            <a:xfrm>
              <a:off x="6866731" y="3231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9" name="pt17769"/>
            <p:cNvSpPr/>
            <p:nvPr/>
          </p:nvSpPr>
          <p:spPr>
            <a:xfrm>
              <a:off x="7264866" y="3182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0" name="pt17770"/>
            <p:cNvSpPr/>
            <p:nvPr/>
          </p:nvSpPr>
          <p:spPr>
            <a:xfrm>
              <a:off x="6724989" y="3431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1" name="pt17771"/>
            <p:cNvSpPr/>
            <p:nvPr/>
          </p:nvSpPr>
          <p:spPr>
            <a:xfrm>
              <a:off x="6577990" y="3479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2" name="pt17772"/>
            <p:cNvSpPr/>
            <p:nvPr/>
          </p:nvSpPr>
          <p:spPr>
            <a:xfrm>
              <a:off x="6740893" y="317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3" name="pt17773"/>
            <p:cNvSpPr/>
            <p:nvPr/>
          </p:nvSpPr>
          <p:spPr>
            <a:xfrm>
              <a:off x="6445659" y="3540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4" name="pt17774"/>
            <p:cNvSpPr/>
            <p:nvPr/>
          </p:nvSpPr>
          <p:spPr>
            <a:xfrm>
              <a:off x="7174923" y="3459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5" name="pt17775"/>
            <p:cNvSpPr/>
            <p:nvPr/>
          </p:nvSpPr>
          <p:spPr>
            <a:xfrm>
              <a:off x="6641642" y="322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6" name="pt17776"/>
            <p:cNvSpPr/>
            <p:nvPr/>
          </p:nvSpPr>
          <p:spPr>
            <a:xfrm>
              <a:off x="6988371" y="336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7" name="pt17777"/>
            <p:cNvSpPr/>
            <p:nvPr/>
          </p:nvSpPr>
          <p:spPr>
            <a:xfrm>
              <a:off x="6705319" y="347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8" name="pt17778"/>
            <p:cNvSpPr/>
            <p:nvPr/>
          </p:nvSpPr>
          <p:spPr>
            <a:xfrm>
              <a:off x="6620454" y="3365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9" name="pt17779"/>
            <p:cNvSpPr/>
            <p:nvPr/>
          </p:nvSpPr>
          <p:spPr>
            <a:xfrm>
              <a:off x="6763655" y="31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0" name="pt17780"/>
            <p:cNvSpPr/>
            <p:nvPr/>
          </p:nvSpPr>
          <p:spPr>
            <a:xfrm>
              <a:off x="6842085" y="3250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1" name="pt17781"/>
            <p:cNvSpPr/>
            <p:nvPr/>
          </p:nvSpPr>
          <p:spPr>
            <a:xfrm>
              <a:off x="6668473" y="329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2" name="pt17782"/>
            <p:cNvSpPr/>
            <p:nvPr/>
          </p:nvSpPr>
          <p:spPr>
            <a:xfrm>
              <a:off x="6898743" y="343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3" name="pt17783"/>
            <p:cNvSpPr/>
            <p:nvPr/>
          </p:nvSpPr>
          <p:spPr>
            <a:xfrm>
              <a:off x="6798251" y="3447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4" name="pt17784"/>
            <p:cNvSpPr/>
            <p:nvPr/>
          </p:nvSpPr>
          <p:spPr>
            <a:xfrm>
              <a:off x="6665246" y="3480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5" name="pt17785"/>
            <p:cNvSpPr/>
            <p:nvPr/>
          </p:nvSpPr>
          <p:spPr>
            <a:xfrm>
              <a:off x="6628875" y="3446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6" name="pt17786"/>
            <p:cNvSpPr/>
            <p:nvPr/>
          </p:nvSpPr>
          <p:spPr>
            <a:xfrm>
              <a:off x="6878404" y="346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7" name="pt17787"/>
            <p:cNvSpPr/>
            <p:nvPr/>
          </p:nvSpPr>
          <p:spPr>
            <a:xfrm>
              <a:off x="6641076" y="3467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8" name="pt17788"/>
            <p:cNvSpPr/>
            <p:nvPr/>
          </p:nvSpPr>
          <p:spPr>
            <a:xfrm>
              <a:off x="6438415" y="314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9" name="pt17789"/>
            <p:cNvSpPr/>
            <p:nvPr/>
          </p:nvSpPr>
          <p:spPr>
            <a:xfrm>
              <a:off x="6702336" y="335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0" name="pt17790"/>
            <p:cNvSpPr/>
            <p:nvPr/>
          </p:nvSpPr>
          <p:spPr>
            <a:xfrm>
              <a:off x="6727644" y="3459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1" name="pt17791"/>
            <p:cNvSpPr/>
            <p:nvPr/>
          </p:nvSpPr>
          <p:spPr>
            <a:xfrm>
              <a:off x="6515836" y="3439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2" name="pt17792"/>
            <p:cNvSpPr/>
            <p:nvPr/>
          </p:nvSpPr>
          <p:spPr>
            <a:xfrm>
              <a:off x="6126025" y="3145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3" name="pt17793"/>
            <p:cNvSpPr/>
            <p:nvPr/>
          </p:nvSpPr>
          <p:spPr>
            <a:xfrm>
              <a:off x="6420017" y="3434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4" name="pt17794"/>
            <p:cNvSpPr/>
            <p:nvPr/>
          </p:nvSpPr>
          <p:spPr>
            <a:xfrm>
              <a:off x="6361335" y="3524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5" name="pt17795"/>
            <p:cNvSpPr/>
            <p:nvPr/>
          </p:nvSpPr>
          <p:spPr>
            <a:xfrm>
              <a:off x="6908090" y="3366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6" name="pt17796"/>
            <p:cNvSpPr/>
            <p:nvPr/>
          </p:nvSpPr>
          <p:spPr>
            <a:xfrm>
              <a:off x="6157896" y="3201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7" name="pt17797"/>
            <p:cNvSpPr/>
            <p:nvPr/>
          </p:nvSpPr>
          <p:spPr>
            <a:xfrm>
              <a:off x="7258033" y="34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8" name="pt17798"/>
            <p:cNvSpPr/>
            <p:nvPr/>
          </p:nvSpPr>
          <p:spPr>
            <a:xfrm>
              <a:off x="7013287" y="3430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9" name="pt17799"/>
            <p:cNvSpPr/>
            <p:nvPr/>
          </p:nvSpPr>
          <p:spPr>
            <a:xfrm>
              <a:off x="7096718" y="3241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0" name="pt17800"/>
            <p:cNvSpPr/>
            <p:nvPr/>
          </p:nvSpPr>
          <p:spPr>
            <a:xfrm>
              <a:off x="7061202" y="338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1" name="pt17801"/>
            <p:cNvSpPr/>
            <p:nvPr/>
          </p:nvSpPr>
          <p:spPr>
            <a:xfrm>
              <a:off x="6780940" y="3446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2" name="pt17802"/>
            <p:cNvSpPr/>
            <p:nvPr/>
          </p:nvSpPr>
          <p:spPr>
            <a:xfrm>
              <a:off x="7265220" y="3398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3" name="pt17803"/>
            <p:cNvSpPr/>
            <p:nvPr/>
          </p:nvSpPr>
          <p:spPr>
            <a:xfrm>
              <a:off x="6620724" y="34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4" name="pt17804"/>
            <p:cNvSpPr/>
            <p:nvPr/>
          </p:nvSpPr>
          <p:spPr>
            <a:xfrm>
              <a:off x="7105158" y="3460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5" name="pt17805"/>
            <p:cNvSpPr/>
            <p:nvPr/>
          </p:nvSpPr>
          <p:spPr>
            <a:xfrm>
              <a:off x="6729733" y="3467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6" name="pt17806"/>
            <p:cNvSpPr/>
            <p:nvPr/>
          </p:nvSpPr>
          <p:spPr>
            <a:xfrm>
              <a:off x="7162002" y="3458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7" name="pt17807"/>
            <p:cNvSpPr/>
            <p:nvPr/>
          </p:nvSpPr>
          <p:spPr>
            <a:xfrm>
              <a:off x="7088586" y="3323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8" name="pt17808"/>
            <p:cNvSpPr/>
            <p:nvPr/>
          </p:nvSpPr>
          <p:spPr>
            <a:xfrm>
              <a:off x="7258676" y="3431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9" name="pt17809"/>
            <p:cNvSpPr/>
            <p:nvPr/>
          </p:nvSpPr>
          <p:spPr>
            <a:xfrm>
              <a:off x="7115379" y="3479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0" name="pt17810"/>
            <p:cNvSpPr/>
            <p:nvPr/>
          </p:nvSpPr>
          <p:spPr>
            <a:xfrm>
              <a:off x="6681181" y="3494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1" name="pt17811"/>
            <p:cNvSpPr/>
            <p:nvPr/>
          </p:nvSpPr>
          <p:spPr>
            <a:xfrm>
              <a:off x="6904702" y="332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2" name="pt17812"/>
            <p:cNvSpPr/>
            <p:nvPr/>
          </p:nvSpPr>
          <p:spPr>
            <a:xfrm>
              <a:off x="7206177" y="3490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3" name="pt17813"/>
            <p:cNvSpPr/>
            <p:nvPr/>
          </p:nvSpPr>
          <p:spPr>
            <a:xfrm>
              <a:off x="6585537" y="3420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4" name="pt17814"/>
            <p:cNvSpPr/>
            <p:nvPr/>
          </p:nvSpPr>
          <p:spPr>
            <a:xfrm>
              <a:off x="7279310" y="3536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5" name="pt17815"/>
            <p:cNvSpPr/>
            <p:nvPr/>
          </p:nvSpPr>
          <p:spPr>
            <a:xfrm>
              <a:off x="6540957" y="348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6" name="pt17816"/>
            <p:cNvSpPr/>
            <p:nvPr/>
          </p:nvSpPr>
          <p:spPr>
            <a:xfrm>
              <a:off x="6778684" y="3375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7" name="pt17817"/>
            <p:cNvSpPr/>
            <p:nvPr/>
          </p:nvSpPr>
          <p:spPr>
            <a:xfrm>
              <a:off x="6814347" y="3426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8" name="pt17818"/>
            <p:cNvSpPr/>
            <p:nvPr/>
          </p:nvSpPr>
          <p:spPr>
            <a:xfrm>
              <a:off x="6810851" y="3416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9" name="pt17819"/>
            <p:cNvSpPr/>
            <p:nvPr/>
          </p:nvSpPr>
          <p:spPr>
            <a:xfrm>
              <a:off x="6675023" y="3444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0" name="pt17820"/>
            <p:cNvSpPr/>
            <p:nvPr/>
          </p:nvSpPr>
          <p:spPr>
            <a:xfrm>
              <a:off x="6797557" y="3420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1" name="pt17821"/>
            <p:cNvSpPr/>
            <p:nvPr/>
          </p:nvSpPr>
          <p:spPr>
            <a:xfrm>
              <a:off x="7111438" y="345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2" name="pt17822"/>
            <p:cNvSpPr/>
            <p:nvPr/>
          </p:nvSpPr>
          <p:spPr>
            <a:xfrm>
              <a:off x="6699013" y="3481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3" name="pt17823"/>
            <p:cNvSpPr/>
            <p:nvPr/>
          </p:nvSpPr>
          <p:spPr>
            <a:xfrm>
              <a:off x="6314583" y="3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4" name="pt17824"/>
            <p:cNvSpPr/>
            <p:nvPr/>
          </p:nvSpPr>
          <p:spPr>
            <a:xfrm>
              <a:off x="6655527" y="3493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5" name="pt17825"/>
            <p:cNvSpPr/>
            <p:nvPr/>
          </p:nvSpPr>
          <p:spPr>
            <a:xfrm>
              <a:off x="6640292" y="3418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6" name="pt17826"/>
            <p:cNvSpPr/>
            <p:nvPr/>
          </p:nvSpPr>
          <p:spPr>
            <a:xfrm>
              <a:off x="6792999" y="311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7" name="pt17827"/>
            <p:cNvSpPr/>
            <p:nvPr/>
          </p:nvSpPr>
          <p:spPr>
            <a:xfrm>
              <a:off x="6714679" y="34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8" name="pt17828"/>
            <p:cNvSpPr/>
            <p:nvPr/>
          </p:nvSpPr>
          <p:spPr>
            <a:xfrm>
              <a:off x="6353344" y="3234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9" name="pt17829"/>
            <p:cNvSpPr/>
            <p:nvPr/>
          </p:nvSpPr>
          <p:spPr>
            <a:xfrm>
              <a:off x="6441295" y="3486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0" name="pt17830"/>
            <p:cNvSpPr/>
            <p:nvPr/>
          </p:nvSpPr>
          <p:spPr>
            <a:xfrm>
              <a:off x="6360467" y="334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1" name="pt17831"/>
            <p:cNvSpPr/>
            <p:nvPr/>
          </p:nvSpPr>
          <p:spPr>
            <a:xfrm>
              <a:off x="6388680" y="3231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2" name="pt17832"/>
            <p:cNvSpPr/>
            <p:nvPr/>
          </p:nvSpPr>
          <p:spPr>
            <a:xfrm>
              <a:off x="6498666" y="348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3" name="pt17833"/>
            <p:cNvSpPr/>
            <p:nvPr/>
          </p:nvSpPr>
          <p:spPr>
            <a:xfrm>
              <a:off x="6350124" y="3509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4" name="pt17834"/>
            <p:cNvSpPr/>
            <p:nvPr/>
          </p:nvSpPr>
          <p:spPr>
            <a:xfrm>
              <a:off x="6388076" y="354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5" name="pt17835"/>
            <p:cNvSpPr/>
            <p:nvPr/>
          </p:nvSpPr>
          <p:spPr>
            <a:xfrm>
              <a:off x="6813685" y="3546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6" name="pt17836"/>
            <p:cNvSpPr/>
            <p:nvPr/>
          </p:nvSpPr>
          <p:spPr>
            <a:xfrm>
              <a:off x="6546273" y="350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7" name="pt17837"/>
            <p:cNvSpPr/>
            <p:nvPr/>
          </p:nvSpPr>
          <p:spPr>
            <a:xfrm>
              <a:off x="6712949" y="3542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8" name="pt17838"/>
            <p:cNvSpPr/>
            <p:nvPr/>
          </p:nvSpPr>
          <p:spPr>
            <a:xfrm>
              <a:off x="6514910" y="335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9" name="pt17839"/>
            <p:cNvSpPr/>
            <p:nvPr/>
          </p:nvSpPr>
          <p:spPr>
            <a:xfrm>
              <a:off x="6645826" y="345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0" name="pt17840"/>
            <p:cNvSpPr/>
            <p:nvPr/>
          </p:nvSpPr>
          <p:spPr>
            <a:xfrm>
              <a:off x="6674914" y="3530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1" name="pt17841"/>
            <p:cNvSpPr/>
            <p:nvPr/>
          </p:nvSpPr>
          <p:spPr>
            <a:xfrm>
              <a:off x="6867547" y="3392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2" name="pt17842"/>
            <p:cNvSpPr/>
            <p:nvPr/>
          </p:nvSpPr>
          <p:spPr>
            <a:xfrm>
              <a:off x="6657294" y="345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3" name="pt17843"/>
            <p:cNvSpPr/>
            <p:nvPr/>
          </p:nvSpPr>
          <p:spPr>
            <a:xfrm>
              <a:off x="6678681" y="3372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4" name="pt17844"/>
            <p:cNvSpPr/>
            <p:nvPr/>
          </p:nvSpPr>
          <p:spPr>
            <a:xfrm>
              <a:off x="6643358" y="3304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5" name="pt17845"/>
            <p:cNvSpPr/>
            <p:nvPr/>
          </p:nvSpPr>
          <p:spPr>
            <a:xfrm>
              <a:off x="6919300" y="3345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6" name="pt17846"/>
            <p:cNvSpPr/>
            <p:nvPr/>
          </p:nvSpPr>
          <p:spPr>
            <a:xfrm>
              <a:off x="6708058" y="3427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7" name="pt17847"/>
            <p:cNvSpPr/>
            <p:nvPr/>
          </p:nvSpPr>
          <p:spPr>
            <a:xfrm>
              <a:off x="6429062" y="3441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8" name="pt17848"/>
            <p:cNvSpPr/>
            <p:nvPr/>
          </p:nvSpPr>
          <p:spPr>
            <a:xfrm>
              <a:off x="6617793" y="3325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9" name="pt17849"/>
            <p:cNvSpPr/>
            <p:nvPr/>
          </p:nvSpPr>
          <p:spPr>
            <a:xfrm>
              <a:off x="6681310" y="3448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0" name="pt17850"/>
            <p:cNvSpPr/>
            <p:nvPr/>
          </p:nvSpPr>
          <p:spPr>
            <a:xfrm>
              <a:off x="6578838" y="3312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1" name="pt17851"/>
            <p:cNvSpPr/>
            <p:nvPr/>
          </p:nvSpPr>
          <p:spPr>
            <a:xfrm>
              <a:off x="6731469" y="339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2" name="pt17852"/>
            <p:cNvSpPr/>
            <p:nvPr/>
          </p:nvSpPr>
          <p:spPr>
            <a:xfrm>
              <a:off x="6341729" y="358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3" name="pt17853"/>
            <p:cNvSpPr/>
            <p:nvPr/>
          </p:nvSpPr>
          <p:spPr>
            <a:xfrm>
              <a:off x="6887545" y="33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4" name="pt17854"/>
            <p:cNvSpPr/>
            <p:nvPr/>
          </p:nvSpPr>
          <p:spPr>
            <a:xfrm>
              <a:off x="6677492" y="3460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5" name="pt17855"/>
            <p:cNvSpPr/>
            <p:nvPr/>
          </p:nvSpPr>
          <p:spPr>
            <a:xfrm>
              <a:off x="6802989" y="3418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6" name="pt17856"/>
            <p:cNvSpPr/>
            <p:nvPr/>
          </p:nvSpPr>
          <p:spPr>
            <a:xfrm>
              <a:off x="6375355" y="3416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7" name="pt17857"/>
            <p:cNvSpPr/>
            <p:nvPr/>
          </p:nvSpPr>
          <p:spPr>
            <a:xfrm>
              <a:off x="6934811" y="3401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8" name="pt17858"/>
            <p:cNvSpPr/>
            <p:nvPr/>
          </p:nvSpPr>
          <p:spPr>
            <a:xfrm>
              <a:off x="6728943" y="347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9" name="pt17859"/>
            <p:cNvSpPr/>
            <p:nvPr/>
          </p:nvSpPr>
          <p:spPr>
            <a:xfrm>
              <a:off x="6658239" y="3399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0" name="pt17860"/>
            <p:cNvSpPr/>
            <p:nvPr/>
          </p:nvSpPr>
          <p:spPr>
            <a:xfrm>
              <a:off x="6473673" y="3364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1" name="pt17861"/>
            <p:cNvSpPr/>
            <p:nvPr/>
          </p:nvSpPr>
          <p:spPr>
            <a:xfrm>
              <a:off x="6844251" y="334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2" name="pt17862"/>
            <p:cNvSpPr/>
            <p:nvPr/>
          </p:nvSpPr>
          <p:spPr>
            <a:xfrm>
              <a:off x="7175868" y="331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3" name="pt17863"/>
            <p:cNvSpPr/>
            <p:nvPr/>
          </p:nvSpPr>
          <p:spPr>
            <a:xfrm>
              <a:off x="6979712" y="3289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4" name="pt17864"/>
            <p:cNvSpPr/>
            <p:nvPr/>
          </p:nvSpPr>
          <p:spPr>
            <a:xfrm>
              <a:off x="6629685" y="338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5" name="pt17865"/>
            <p:cNvSpPr/>
            <p:nvPr/>
          </p:nvSpPr>
          <p:spPr>
            <a:xfrm>
              <a:off x="6590750" y="3233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6" name="pt17866"/>
            <p:cNvSpPr/>
            <p:nvPr/>
          </p:nvSpPr>
          <p:spPr>
            <a:xfrm>
              <a:off x="6683078" y="3406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7" name="pt17867"/>
            <p:cNvSpPr/>
            <p:nvPr/>
          </p:nvSpPr>
          <p:spPr>
            <a:xfrm>
              <a:off x="6928088" y="3324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8" name="pt17868"/>
            <p:cNvSpPr/>
            <p:nvPr/>
          </p:nvSpPr>
          <p:spPr>
            <a:xfrm>
              <a:off x="7007778" y="332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9" name="pt17869"/>
            <p:cNvSpPr/>
            <p:nvPr/>
          </p:nvSpPr>
          <p:spPr>
            <a:xfrm>
              <a:off x="6630637" y="3552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0" name="pt17870"/>
            <p:cNvSpPr/>
            <p:nvPr/>
          </p:nvSpPr>
          <p:spPr>
            <a:xfrm>
              <a:off x="6495709" y="343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1" name="pt17871"/>
            <p:cNvSpPr/>
            <p:nvPr/>
          </p:nvSpPr>
          <p:spPr>
            <a:xfrm>
              <a:off x="6775708" y="3383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2" name="pt17872"/>
            <p:cNvSpPr/>
            <p:nvPr/>
          </p:nvSpPr>
          <p:spPr>
            <a:xfrm>
              <a:off x="6554482" y="328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3" name="pt17873"/>
            <p:cNvSpPr/>
            <p:nvPr/>
          </p:nvSpPr>
          <p:spPr>
            <a:xfrm>
              <a:off x="6487938" y="3552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4" name="pt17874"/>
            <p:cNvSpPr/>
            <p:nvPr/>
          </p:nvSpPr>
          <p:spPr>
            <a:xfrm>
              <a:off x="6870015" y="335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5" name="pt17875"/>
            <p:cNvSpPr/>
            <p:nvPr/>
          </p:nvSpPr>
          <p:spPr>
            <a:xfrm>
              <a:off x="7033529" y="3293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6" name="pt17876"/>
            <p:cNvSpPr/>
            <p:nvPr/>
          </p:nvSpPr>
          <p:spPr>
            <a:xfrm>
              <a:off x="6877228" y="345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7" name="pt17877"/>
            <p:cNvSpPr/>
            <p:nvPr/>
          </p:nvSpPr>
          <p:spPr>
            <a:xfrm>
              <a:off x="6646122" y="346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8" name="pt17878"/>
            <p:cNvSpPr/>
            <p:nvPr/>
          </p:nvSpPr>
          <p:spPr>
            <a:xfrm>
              <a:off x="6780195" y="3469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9" name="pt17879"/>
            <p:cNvSpPr/>
            <p:nvPr/>
          </p:nvSpPr>
          <p:spPr>
            <a:xfrm>
              <a:off x="7147790" y="3330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0" name="pt17880"/>
            <p:cNvSpPr/>
            <p:nvPr/>
          </p:nvSpPr>
          <p:spPr>
            <a:xfrm>
              <a:off x="6780233" y="3432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1" name="pt17881"/>
            <p:cNvSpPr/>
            <p:nvPr/>
          </p:nvSpPr>
          <p:spPr>
            <a:xfrm>
              <a:off x="6356205" y="3134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2" name="pt17882"/>
            <p:cNvSpPr/>
            <p:nvPr/>
          </p:nvSpPr>
          <p:spPr>
            <a:xfrm>
              <a:off x="6692141" y="3445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3" name="pt17883"/>
            <p:cNvSpPr/>
            <p:nvPr/>
          </p:nvSpPr>
          <p:spPr>
            <a:xfrm>
              <a:off x="6503802" y="334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4" name="pt17884"/>
            <p:cNvSpPr/>
            <p:nvPr/>
          </p:nvSpPr>
          <p:spPr>
            <a:xfrm>
              <a:off x="6241938" y="3509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5" name="pt17885"/>
            <p:cNvSpPr/>
            <p:nvPr/>
          </p:nvSpPr>
          <p:spPr>
            <a:xfrm>
              <a:off x="6488433" y="340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6" name="pt17886"/>
            <p:cNvSpPr/>
            <p:nvPr/>
          </p:nvSpPr>
          <p:spPr>
            <a:xfrm>
              <a:off x="6818506" y="353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7" name="pt17887"/>
            <p:cNvSpPr/>
            <p:nvPr/>
          </p:nvSpPr>
          <p:spPr>
            <a:xfrm>
              <a:off x="6747424" y="3513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8" name="pt17888"/>
            <p:cNvSpPr/>
            <p:nvPr/>
          </p:nvSpPr>
          <p:spPr>
            <a:xfrm>
              <a:off x="6551024" y="3538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9" name="pt17889"/>
            <p:cNvSpPr/>
            <p:nvPr/>
          </p:nvSpPr>
          <p:spPr>
            <a:xfrm>
              <a:off x="6517205" y="3442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0" name="pt17890"/>
            <p:cNvSpPr/>
            <p:nvPr/>
          </p:nvSpPr>
          <p:spPr>
            <a:xfrm>
              <a:off x="6558326" y="3353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1" name="pt17891"/>
            <p:cNvSpPr/>
            <p:nvPr/>
          </p:nvSpPr>
          <p:spPr>
            <a:xfrm>
              <a:off x="6154617" y="3106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2" name="pt17892"/>
            <p:cNvSpPr/>
            <p:nvPr/>
          </p:nvSpPr>
          <p:spPr>
            <a:xfrm>
              <a:off x="6380844" y="32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3" name="pt17893"/>
            <p:cNvSpPr/>
            <p:nvPr/>
          </p:nvSpPr>
          <p:spPr>
            <a:xfrm>
              <a:off x="6257076" y="305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4" name="pt17894"/>
            <p:cNvSpPr/>
            <p:nvPr/>
          </p:nvSpPr>
          <p:spPr>
            <a:xfrm>
              <a:off x="6515637" y="3456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5" name="pt17895"/>
            <p:cNvSpPr/>
            <p:nvPr/>
          </p:nvSpPr>
          <p:spPr>
            <a:xfrm>
              <a:off x="6258857" y="3298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6" name="pt17896"/>
            <p:cNvSpPr/>
            <p:nvPr/>
          </p:nvSpPr>
          <p:spPr>
            <a:xfrm>
              <a:off x="6460104" y="3391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7" name="pt17897"/>
            <p:cNvSpPr/>
            <p:nvPr/>
          </p:nvSpPr>
          <p:spPr>
            <a:xfrm>
              <a:off x="6159130" y="3724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8" name="pt17898"/>
            <p:cNvSpPr/>
            <p:nvPr/>
          </p:nvSpPr>
          <p:spPr>
            <a:xfrm>
              <a:off x="6437329" y="3606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9" name="pt17899"/>
            <p:cNvSpPr/>
            <p:nvPr/>
          </p:nvSpPr>
          <p:spPr>
            <a:xfrm>
              <a:off x="6356989" y="3349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0" name="pt17900"/>
            <p:cNvSpPr/>
            <p:nvPr/>
          </p:nvSpPr>
          <p:spPr>
            <a:xfrm>
              <a:off x="6525819" y="337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1" name="pt17901"/>
            <p:cNvSpPr/>
            <p:nvPr/>
          </p:nvSpPr>
          <p:spPr>
            <a:xfrm>
              <a:off x="6226497" y="322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2" name="pt17902"/>
            <p:cNvSpPr/>
            <p:nvPr/>
          </p:nvSpPr>
          <p:spPr>
            <a:xfrm>
              <a:off x="6311073" y="3372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3" name="pt17903"/>
            <p:cNvSpPr/>
            <p:nvPr/>
          </p:nvSpPr>
          <p:spPr>
            <a:xfrm>
              <a:off x="6369344" y="328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4" name="pt17904"/>
            <p:cNvSpPr/>
            <p:nvPr/>
          </p:nvSpPr>
          <p:spPr>
            <a:xfrm>
              <a:off x="6757188" y="3522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5" name="pt17905"/>
            <p:cNvSpPr/>
            <p:nvPr/>
          </p:nvSpPr>
          <p:spPr>
            <a:xfrm>
              <a:off x="6381583" y="324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6" name="pt17906"/>
            <p:cNvSpPr/>
            <p:nvPr/>
          </p:nvSpPr>
          <p:spPr>
            <a:xfrm>
              <a:off x="6235040" y="3068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7" name="pt17907"/>
            <p:cNvSpPr/>
            <p:nvPr/>
          </p:nvSpPr>
          <p:spPr>
            <a:xfrm>
              <a:off x="6693485" y="3321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8" name="pt17908"/>
            <p:cNvSpPr/>
            <p:nvPr/>
          </p:nvSpPr>
          <p:spPr>
            <a:xfrm>
              <a:off x="6317893" y="3572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9" name="pt17909"/>
            <p:cNvSpPr/>
            <p:nvPr/>
          </p:nvSpPr>
          <p:spPr>
            <a:xfrm>
              <a:off x="6330666" y="3161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0" name="pt17910"/>
            <p:cNvSpPr/>
            <p:nvPr/>
          </p:nvSpPr>
          <p:spPr>
            <a:xfrm>
              <a:off x="6516807" y="335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1" name="pt17911"/>
            <p:cNvSpPr/>
            <p:nvPr/>
          </p:nvSpPr>
          <p:spPr>
            <a:xfrm>
              <a:off x="6270003" y="323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2" name="pt17912"/>
            <p:cNvSpPr/>
            <p:nvPr/>
          </p:nvSpPr>
          <p:spPr>
            <a:xfrm>
              <a:off x="6425951" y="3566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3" name="pt17913"/>
            <p:cNvSpPr/>
            <p:nvPr/>
          </p:nvSpPr>
          <p:spPr>
            <a:xfrm>
              <a:off x="6345573" y="319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4" name="pt17914"/>
            <p:cNvSpPr/>
            <p:nvPr/>
          </p:nvSpPr>
          <p:spPr>
            <a:xfrm>
              <a:off x="6513528" y="3578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5" name="pt17915"/>
            <p:cNvSpPr/>
            <p:nvPr/>
          </p:nvSpPr>
          <p:spPr>
            <a:xfrm>
              <a:off x="6443795" y="34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6" name="pt17916"/>
            <p:cNvSpPr/>
            <p:nvPr/>
          </p:nvSpPr>
          <p:spPr>
            <a:xfrm>
              <a:off x="6409752" y="3649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7" name="pt17917"/>
            <p:cNvSpPr/>
            <p:nvPr/>
          </p:nvSpPr>
          <p:spPr>
            <a:xfrm>
              <a:off x="6342969" y="358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8" name="pt17918"/>
            <p:cNvSpPr/>
            <p:nvPr/>
          </p:nvSpPr>
          <p:spPr>
            <a:xfrm>
              <a:off x="6312056" y="328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9" name="pt17919"/>
            <p:cNvSpPr/>
            <p:nvPr/>
          </p:nvSpPr>
          <p:spPr>
            <a:xfrm>
              <a:off x="7221000" y="340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0" name="pt17920"/>
            <p:cNvSpPr/>
            <p:nvPr/>
          </p:nvSpPr>
          <p:spPr>
            <a:xfrm>
              <a:off x="6987677" y="3362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1" name="pt17921"/>
            <p:cNvSpPr/>
            <p:nvPr/>
          </p:nvSpPr>
          <p:spPr>
            <a:xfrm>
              <a:off x="6708842" y="3461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2" name="pt17922"/>
            <p:cNvSpPr/>
            <p:nvPr/>
          </p:nvSpPr>
          <p:spPr>
            <a:xfrm>
              <a:off x="6746061" y="3299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3" name="pt17923"/>
            <p:cNvSpPr/>
            <p:nvPr/>
          </p:nvSpPr>
          <p:spPr>
            <a:xfrm>
              <a:off x="6405374" y="3357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4" name="pt17924"/>
            <p:cNvSpPr/>
            <p:nvPr/>
          </p:nvSpPr>
          <p:spPr>
            <a:xfrm>
              <a:off x="6349179" y="3234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5" name="pt17925"/>
            <p:cNvSpPr/>
            <p:nvPr/>
          </p:nvSpPr>
          <p:spPr>
            <a:xfrm>
              <a:off x="7051251" y="346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6" name="pt17926"/>
            <p:cNvSpPr/>
            <p:nvPr/>
          </p:nvSpPr>
          <p:spPr>
            <a:xfrm>
              <a:off x="6495915" y="3599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7" name="pt17927"/>
            <p:cNvSpPr/>
            <p:nvPr/>
          </p:nvSpPr>
          <p:spPr>
            <a:xfrm>
              <a:off x="6514229" y="3528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8" name="pt17928"/>
            <p:cNvSpPr/>
            <p:nvPr/>
          </p:nvSpPr>
          <p:spPr>
            <a:xfrm>
              <a:off x="6746749" y="3279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9" name="pt17929"/>
            <p:cNvSpPr/>
            <p:nvPr/>
          </p:nvSpPr>
          <p:spPr>
            <a:xfrm>
              <a:off x="6806190" y="338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0" name="pt17930"/>
            <p:cNvSpPr/>
            <p:nvPr/>
          </p:nvSpPr>
          <p:spPr>
            <a:xfrm>
              <a:off x="6436294" y="3317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1" name="pt17931"/>
            <p:cNvSpPr/>
            <p:nvPr/>
          </p:nvSpPr>
          <p:spPr>
            <a:xfrm>
              <a:off x="6957406" y="331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2" name="pt17932"/>
            <p:cNvSpPr/>
            <p:nvPr/>
          </p:nvSpPr>
          <p:spPr>
            <a:xfrm>
              <a:off x="7104175" y="3264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3" name="pt17933"/>
            <p:cNvSpPr/>
            <p:nvPr/>
          </p:nvSpPr>
          <p:spPr>
            <a:xfrm>
              <a:off x="6646578" y="339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4" name="pt17934"/>
            <p:cNvSpPr/>
            <p:nvPr/>
          </p:nvSpPr>
          <p:spPr>
            <a:xfrm>
              <a:off x="6725709" y="3454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5" name="pt17935"/>
            <p:cNvSpPr/>
            <p:nvPr/>
          </p:nvSpPr>
          <p:spPr>
            <a:xfrm>
              <a:off x="6201202" y="3163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6" name="pt17936"/>
            <p:cNvSpPr/>
            <p:nvPr/>
          </p:nvSpPr>
          <p:spPr>
            <a:xfrm>
              <a:off x="6721769" y="3423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7" name="pt17937"/>
            <p:cNvSpPr/>
            <p:nvPr/>
          </p:nvSpPr>
          <p:spPr>
            <a:xfrm>
              <a:off x="6393321" y="354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8" name="pt17938"/>
            <p:cNvSpPr/>
            <p:nvPr/>
          </p:nvSpPr>
          <p:spPr>
            <a:xfrm>
              <a:off x="6872182" y="3401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9" name="pt17939"/>
            <p:cNvSpPr/>
            <p:nvPr/>
          </p:nvSpPr>
          <p:spPr>
            <a:xfrm>
              <a:off x="6695111" y="33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0" name="pt17940"/>
            <p:cNvSpPr/>
            <p:nvPr/>
          </p:nvSpPr>
          <p:spPr>
            <a:xfrm>
              <a:off x="6860110" y="351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1" name="pt17941"/>
            <p:cNvSpPr/>
            <p:nvPr/>
          </p:nvSpPr>
          <p:spPr>
            <a:xfrm>
              <a:off x="6369858" y="321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2" name="pt17942"/>
            <p:cNvSpPr/>
            <p:nvPr/>
          </p:nvSpPr>
          <p:spPr>
            <a:xfrm>
              <a:off x="6447498" y="3303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3" name="pt17943"/>
            <p:cNvSpPr/>
            <p:nvPr/>
          </p:nvSpPr>
          <p:spPr>
            <a:xfrm>
              <a:off x="6480288" y="3241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4" name="pt17944"/>
            <p:cNvSpPr/>
            <p:nvPr/>
          </p:nvSpPr>
          <p:spPr>
            <a:xfrm>
              <a:off x="6523299" y="3147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5" name="pt17945"/>
            <p:cNvSpPr/>
            <p:nvPr/>
          </p:nvSpPr>
          <p:spPr>
            <a:xfrm>
              <a:off x="6383775" y="33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6" name="pt17946"/>
            <p:cNvSpPr/>
            <p:nvPr/>
          </p:nvSpPr>
          <p:spPr>
            <a:xfrm>
              <a:off x="6760331" y="3432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7" name="pt17947"/>
            <p:cNvSpPr/>
            <p:nvPr/>
          </p:nvSpPr>
          <p:spPr>
            <a:xfrm>
              <a:off x="6563739" y="3283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8" name="pt17948"/>
            <p:cNvSpPr/>
            <p:nvPr/>
          </p:nvSpPr>
          <p:spPr>
            <a:xfrm>
              <a:off x="6869591" y="3307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9" name="pt17949"/>
            <p:cNvSpPr/>
            <p:nvPr/>
          </p:nvSpPr>
          <p:spPr>
            <a:xfrm>
              <a:off x="6786790" y="3291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0" name="pt17950"/>
            <p:cNvSpPr/>
            <p:nvPr/>
          </p:nvSpPr>
          <p:spPr>
            <a:xfrm>
              <a:off x="6512545" y="3252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1" name="pt17951"/>
            <p:cNvSpPr/>
            <p:nvPr/>
          </p:nvSpPr>
          <p:spPr>
            <a:xfrm>
              <a:off x="6782515" y="3324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2" name="pt17952"/>
            <p:cNvSpPr/>
            <p:nvPr/>
          </p:nvSpPr>
          <p:spPr>
            <a:xfrm>
              <a:off x="6538489" y="3433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3" name="pt17953"/>
            <p:cNvSpPr/>
            <p:nvPr/>
          </p:nvSpPr>
          <p:spPr>
            <a:xfrm>
              <a:off x="7090656" y="3247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4" name="pt17954"/>
            <p:cNvSpPr/>
            <p:nvPr/>
          </p:nvSpPr>
          <p:spPr>
            <a:xfrm>
              <a:off x="6887577" y="327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5" name="pt17955"/>
            <p:cNvSpPr/>
            <p:nvPr/>
          </p:nvSpPr>
          <p:spPr>
            <a:xfrm>
              <a:off x="6793874" y="3252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6" name="pt17956"/>
            <p:cNvSpPr/>
            <p:nvPr/>
          </p:nvSpPr>
          <p:spPr>
            <a:xfrm>
              <a:off x="6689962" y="3175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7" name="pt17957"/>
            <p:cNvSpPr/>
            <p:nvPr/>
          </p:nvSpPr>
          <p:spPr>
            <a:xfrm>
              <a:off x="6954996" y="3264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8" name="pt17958"/>
            <p:cNvSpPr/>
            <p:nvPr/>
          </p:nvSpPr>
          <p:spPr>
            <a:xfrm>
              <a:off x="6537968" y="327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9" name="pt17959"/>
            <p:cNvSpPr/>
            <p:nvPr/>
          </p:nvSpPr>
          <p:spPr>
            <a:xfrm>
              <a:off x="6768560" y="3419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0" name="pt17960"/>
            <p:cNvSpPr/>
            <p:nvPr/>
          </p:nvSpPr>
          <p:spPr>
            <a:xfrm>
              <a:off x="6646636" y="340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1" name="pt17961"/>
            <p:cNvSpPr/>
            <p:nvPr/>
          </p:nvSpPr>
          <p:spPr>
            <a:xfrm>
              <a:off x="6968148" y="344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2" name="pt17962"/>
            <p:cNvSpPr/>
            <p:nvPr/>
          </p:nvSpPr>
          <p:spPr>
            <a:xfrm>
              <a:off x="6671160" y="3437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3" name="pt17963"/>
            <p:cNvSpPr/>
            <p:nvPr/>
          </p:nvSpPr>
          <p:spPr>
            <a:xfrm>
              <a:off x="6352361" y="3420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4" name="pt17964"/>
            <p:cNvSpPr/>
            <p:nvPr/>
          </p:nvSpPr>
          <p:spPr>
            <a:xfrm>
              <a:off x="6295967" y="3345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5" name="pt17965"/>
            <p:cNvSpPr/>
            <p:nvPr/>
          </p:nvSpPr>
          <p:spPr>
            <a:xfrm>
              <a:off x="6707511" y="3318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6" name="pt17966"/>
            <p:cNvSpPr/>
            <p:nvPr/>
          </p:nvSpPr>
          <p:spPr>
            <a:xfrm>
              <a:off x="7153877" y="3502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7" name="pt17967"/>
            <p:cNvSpPr/>
            <p:nvPr/>
          </p:nvSpPr>
          <p:spPr>
            <a:xfrm>
              <a:off x="6537364" y="3652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8" name="pt17968"/>
            <p:cNvSpPr/>
            <p:nvPr/>
          </p:nvSpPr>
          <p:spPr>
            <a:xfrm>
              <a:off x="6497612" y="34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9" name="pt17969"/>
            <p:cNvSpPr/>
            <p:nvPr/>
          </p:nvSpPr>
          <p:spPr>
            <a:xfrm>
              <a:off x="6570302" y="3573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0" name="pt17970"/>
            <p:cNvSpPr/>
            <p:nvPr/>
          </p:nvSpPr>
          <p:spPr>
            <a:xfrm>
              <a:off x="6627570" y="3437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1" name="pt17971"/>
            <p:cNvSpPr/>
            <p:nvPr/>
          </p:nvSpPr>
          <p:spPr>
            <a:xfrm>
              <a:off x="6929418" y="3432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2" name="pt17972"/>
            <p:cNvSpPr/>
            <p:nvPr/>
          </p:nvSpPr>
          <p:spPr>
            <a:xfrm>
              <a:off x="6574397" y="3403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3" name="pt17973"/>
            <p:cNvSpPr/>
            <p:nvPr/>
          </p:nvSpPr>
          <p:spPr>
            <a:xfrm>
              <a:off x="6695625" y="3341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4" name="pt17974"/>
            <p:cNvSpPr/>
            <p:nvPr/>
          </p:nvSpPr>
          <p:spPr>
            <a:xfrm>
              <a:off x="6436557" y="3501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5" name="pt17975"/>
            <p:cNvSpPr/>
            <p:nvPr/>
          </p:nvSpPr>
          <p:spPr>
            <a:xfrm>
              <a:off x="6534490" y="3373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6" name="pt17976"/>
            <p:cNvSpPr/>
            <p:nvPr/>
          </p:nvSpPr>
          <p:spPr>
            <a:xfrm>
              <a:off x="6488767" y="335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7" name="pt17977"/>
            <p:cNvSpPr/>
            <p:nvPr/>
          </p:nvSpPr>
          <p:spPr>
            <a:xfrm>
              <a:off x="6680018" y="3412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8" name="pt17978"/>
            <p:cNvSpPr/>
            <p:nvPr/>
          </p:nvSpPr>
          <p:spPr>
            <a:xfrm>
              <a:off x="6743278" y="339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9" name="pt17979"/>
            <p:cNvSpPr/>
            <p:nvPr/>
          </p:nvSpPr>
          <p:spPr>
            <a:xfrm>
              <a:off x="6502594" y="3652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0" name="pt17980"/>
            <p:cNvSpPr/>
            <p:nvPr/>
          </p:nvSpPr>
          <p:spPr>
            <a:xfrm>
              <a:off x="6320432" y="3151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1" name="pt17981"/>
            <p:cNvSpPr/>
            <p:nvPr/>
          </p:nvSpPr>
          <p:spPr>
            <a:xfrm>
              <a:off x="6825025" y="33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2" name="pt17982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3" name="pt17983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4" name="pt17984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5" name="pt17985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6" name="pt17986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7" name="pt17987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8" name="pt17988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9" name="pt17989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0" name="pt17990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1" name="pt17991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2" name="pt17992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3" name="pt17993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4" name="pt17994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5" name="pt17995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6" name="pt17996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7" name="pt17997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8" name="pt17998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9" name="pt17999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0" name="pt18000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1" name="pt18001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2" name="pt18002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3" name="pt18003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4" name="pt18004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5" name="pt18005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6" name="pt18006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7" name="pt18007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8" name="pt18008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9" name="pt18009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0" name="pt18010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1" name="pt18011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2" name="pt18012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3" name="pt18013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4" name="pt18014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5" name="pt18015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6" name="pt18016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7" name="pt18017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8" name="pt18018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9" name="pt18019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0" name="pt18020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1" name="pt18021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2" name="pt18022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3" name="pt18023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4" name="pt18024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5" name="pt18025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6" name="pt18026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7" name="pt18027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8" name="pt18028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9" name="pt18029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0" name="pt18030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1" name="pt18031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2" name="pt18032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3" name="pt18033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4" name="pt18034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5" name="pt18035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6" name="pt18036"/>
            <p:cNvSpPr/>
            <p:nvPr/>
          </p:nvSpPr>
          <p:spPr>
            <a:xfrm>
              <a:off x="6775926" y="332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7" name="pt18037"/>
            <p:cNvSpPr/>
            <p:nvPr/>
          </p:nvSpPr>
          <p:spPr>
            <a:xfrm>
              <a:off x="6486877" y="327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8" name="pt18038"/>
            <p:cNvSpPr/>
            <p:nvPr/>
          </p:nvSpPr>
          <p:spPr>
            <a:xfrm>
              <a:off x="6701764" y="3476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9" name="pt18039"/>
            <p:cNvSpPr/>
            <p:nvPr/>
          </p:nvSpPr>
          <p:spPr>
            <a:xfrm>
              <a:off x="6565236" y="3413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0" name="pt18040"/>
            <p:cNvSpPr/>
            <p:nvPr/>
          </p:nvSpPr>
          <p:spPr>
            <a:xfrm>
              <a:off x="6592672" y="348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1" name="pt18041"/>
            <p:cNvSpPr/>
            <p:nvPr/>
          </p:nvSpPr>
          <p:spPr>
            <a:xfrm>
              <a:off x="7235637" y="3142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2" name="pt18042"/>
            <p:cNvSpPr/>
            <p:nvPr/>
          </p:nvSpPr>
          <p:spPr>
            <a:xfrm>
              <a:off x="6745592" y="3320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3" name="pt18043"/>
            <p:cNvSpPr/>
            <p:nvPr/>
          </p:nvSpPr>
          <p:spPr>
            <a:xfrm>
              <a:off x="6412522" y="346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4" name="pt18044"/>
            <p:cNvSpPr/>
            <p:nvPr/>
          </p:nvSpPr>
          <p:spPr>
            <a:xfrm>
              <a:off x="6678314" y="34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5" name="pt18045"/>
            <p:cNvSpPr/>
            <p:nvPr/>
          </p:nvSpPr>
          <p:spPr>
            <a:xfrm>
              <a:off x="6863619" y="3487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6" name="pt18046"/>
            <p:cNvSpPr/>
            <p:nvPr/>
          </p:nvSpPr>
          <p:spPr>
            <a:xfrm>
              <a:off x="6472786" y="343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7" name="pt18047"/>
            <p:cNvSpPr/>
            <p:nvPr/>
          </p:nvSpPr>
          <p:spPr>
            <a:xfrm>
              <a:off x="6696628" y="3470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8" name="pt18048"/>
            <p:cNvSpPr/>
            <p:nvPr/>
          </p:nvSpPr>
          <p:spPr>
            <a:xfrm>
              <a:off x="6608459" y="323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9" name="pt18049"/>
            <p:cNvSpPr/>
            <p:nvPr/>
          </p:nvSpPr>
          <p:spPr>
            <a:xfrm>
              <a:off x="6802205" y="3361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0" name="pt18050"/>
            <p:cNvSpPr/>
            <p:nvPr/>
          </p:nvSpPr>
          <p:spPr>
            <a:xfrm>
              <a:off x="6862771" y="3401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1" name="pt18051"/>
            <p:cNvSpPr/>
            <p:nvPr/>
          </p:nvSpPr>
          <p:spPr>
            <a:xfrm>
              <a:off x="6689731" y="3381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2" name="pt18052"/>
            <p:cNvSpPr/>
            <p:nvPr/>
          </p:nvSpPr>
          <p:spPr>
            <a:xfrm>
              <a:off x="6612451" y="3342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3" name="pt18053"/>
            <p:cNvSpPr/>
            <p:nvPr/>
          </p:nvSpPr>
          <p:spPr>
            <a:xfrm>
              <a:off x="6604603" y="3387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4" name="pt18054"/>
            <p:cNvSpPr/>
            <p:nvPr/>
          </p:nvSpPr>
          <p:spPr>
            <a:xfrm>
              <a:off x="6235259" y="349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5" name="pt18055"/>
            <p:cNvSpPr/>
            <p:nvPr/>
          </p:nvSpPr>
          <p:spPr>
            <a:xfrm>
              <a:off x="6667258" y="344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6" name="pt18056"/>
            <p:cNvSpPr/>
            <p:nvPr/>
          </p:nvSpPr>
          <p:spPr>
            <a:xfrm>
              <a:off x="6525954" y="3462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7" name="pt18057"/>
            <p:cNvSpPr/>
            <p:nvPr/>
          </p:nvSpPr>
          <p:spPr>
            <a:xfrm>
              <a:off x="6395346" y="3456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8" name="pt18058"/>
            <p:cNvSpPr/>
            <p:nvPr/>
          </p:nvSpPr>
          <p:spPr>
            <a:xfrm>
              <a:off x="6655469" y="340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9" name="pt18059"/>
            <p:cNvSpPr/>
            <p:nvPr/>
          </p:nvSpPr>
          <p:spPr>
            <a:xfrm>
              <a:off x="6371183" y="335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0" name="pt18060"/>
            <p:cNvSpPr/>
            <p:nvPr/>
          </p:nvSpPr>
          <p:spPr>
            <a:xfrm>
              <a:off x="6143079" y="3062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1" name="pt18061"/>
            <p:cNvSpPr/>
            <p:nvPr/>
          </p:nvSpPr>
          <p:spPr>
            <a:xfrm>
              <a:off x="6799736" y="3379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2" name="pt18062"/>
            <p:cNvSpPr/>
            <p:nvPr/>
          </p:nvSpPr>
          <p:spPr>
            <a:xfrm>
              <a:off x="7249188" y="3444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3" name="pt18063"/>
            <p:cNvSpPr/>
            <p:nvPr/>
          </p:nvSpPr>
          <p:spPr>
            <a:xfrm>
              <a:off x="6951184" y="342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4" name="pt18064"/>
            <p:cNvSpPr/>
            <p:nvPr/>
          </p:nvSpPr>
          <p:spPr>
            <a:xfrm>
              <a:off x="6527233" y="364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5" name="pt18065"/>
            <p:cNvSpPr/>
            <p:nvPr/>
          </p:nvSpPr>
          <p:spPr>
            <a:xfrm>
              <a:off x="6707961" y="332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6" name="pt18066"/>
            <p:cNvSpPr/>
            <p:nvPr/>
          </p:nvSpPr>
          <p:spPr>
            <a:xfrm>
              <a:off x="6939035" y="337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7" name="pt18067"/>
            <p:cNvSpPr/>
            <p:nvPr/>
          </p:nvSpPr>
          <p:spPr>
            <a:xfrm>
              <a:off x="6276046" y="3309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8" name="pt18068"/>
            <p:cNvSpPr/>
            <p:nvPr/>
          </p:nvSpPr>
          <p:spPr>
            <a:xfrm>
              <a:off x="6707704" y="336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9" name="pt18069"/>
            <p:cNvSpPr/>
            <p:nvPr/>
          </p:nvSpPr>
          <p:spPr>
            <a:xfrm>
              <a:off x="6978639" y="3415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0" name="pt18070"/>
            <p:cNvSpPr/>
            <p:nvPr/>
          </p:nvSpPr>
          <p:spPr>
            <a:xfrm>
              <a:off x="6384630" y="3508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1" name="pt18071"/>
            <p:cNvSpPr/>
            <p:nvPr/>
          </p:nvSpPr>
          <p:spPr>
            <a:xfrm>
              <a:off x="6689172" y="33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2" name="pt18072"/>
            <p:cNvSpPr/>
            <p:nvPr/>
          </p:nvSpPr>
          <p:spPr>
            <a:xfrm>
              <a:off x="6507010" y="3588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3" name="pt18073"/>
            <p:cNvSpPr/>
            <p:nvPr/>
          </p:nvSpPr>
          <p:spPr>
            <a:xfrm>
              <a:off x="6602108" y="3467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4" name="pt18074"/>
            <p:cNvSpPr/>
            <p:nvPr/>
          </p:nvSpPr>
          <p:spPr>
            <a:xfrm>
              <a:off x="6829724" y="3388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5" name="pt18075"/>
            <p:cNvSpPr/>
            <p:nvPr/>
          </p:nvSpPr>
          <p:spPr>
            <a:xfrm>
              <a:off x="6410163" y="336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6" name="pt18076"/>
            <p:cNvSpPr/>
            <p:nvPr/>
          </p:nvSpPr>
          <p:spPr>
            <a:xfrm>
              <a:off x="6478000" y="3405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7" name="pt18077"/>
            <p:cNvSpPr/>
            <p:nvPr/>
          </p:nvSpPr>
          <p:spPr>
            <a:xfrm>
              <a:off x="6594902" y="345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8" name="pt18078"/>
            <p:cNvSpPr/>
            <p:nvPr/>
          </p:nvSpPr>
          <p:spPr>
            <a:xfrm>
              <a:off x="6706881" y="3353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9" name="pt18079"/>
            <p:cNvSpPr/>
            <p:nvPr/>
          </p:nvSpPr>
          <p:spPr>
            <a:xfrm>
              <a:off x="6628927" y="35870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0" name="pt18080"/>
            <p:cNvSpPr/>
            <p:nvPr/>
          </p:nvSpPr>
          <p:spPr>
            <a:xfrm>
              <a:off x="6405053" y="3570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1" name="pt18081"/>
            <p:cNvSpPr/>
            <p:nvPr/>
          </p:nvSpPr>
          <p:spPr>
            <a:xfrm>
              <a:off x="6564979" y="3117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2" name="pt18082"/>
            <p:cNvSpPr/>
            <p:nvPr/>
          </p:nvSpPr>
          <p:spPr>
            <a:xfrm>
              <a:off x="6637213" y="324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3" name="pt18083"/>
            <p:cNvSpPr/>
            <p:nvPr/>
          </p:nvSpPr>
          <p:spPr>
            <a:xfrm>
              <a:off x="6570687" y="351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4" name="pt18084"/>
            <p:cNvSpPr/>
            <p:nvPr/>
          </p:nvSpPr>
          <p:spPr>
            <a:xfrm>
              <a:off x="6897965" y="3341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5" name="pt18085"/>
            <p:cNvSpPr/>
            <p:nvPr/>
          </p:nvSpPr>
          <p:spPr>
            <a:xfrm>
              <a:off x="6936701" y="3301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6" name="pt18086"/>
            <p:cNvSpPr/>
            <p:nvPr/>
          </p:nvSpPr>
          <p:spPr>
            <a:xfrm>
              <a:off x="6935801" y="3368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7" name="pt18087"/>
            <p:cNvSpPr/>
            <p:nvPr/>
          </p:nvSpPr>
          <p:spPr>
            <a:xfrm>
              <a:off x="6954372" y="3319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8" name="pt18088"/>
            <p:cNvSpPr/>
            <p:nvPr/>
          </p:nvSpPr>
          <p:spPr>
            <a:xfrm>
              <a:off x="6876283" y="342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9" name="pt18089"/>
            <p:cNvSpPr/>
            <p:nvPr/>
          </p:nvSpPr>
          <p:spPr>
            <a:xfrm>
              <a:off x="6903905" y="333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0" name="pt18090"/>
            <p:cNvSpPr/>
            <p:nvPr/>
          </p:nvSpPr>
          <p:spPr>
            <a:xfrm>
              <a:off x="6542365" y="328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1" name="pt18091"/>
            <p:cNvSpPr/>
            <p:nvPr/>
          </p:nvSpPr>
          <p:spPr>
            <a:xfrm>
              <a:off x="6271405" y="3420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2" name="pt18092"/>
            <p:cNvSpPr/>
            <p:nvPr/>
          </p:nvSpPr>
          <p:spPr>
            <a:xfrm>
              <a:off x="6384045" y="340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3" name="pt18093"/>
            <p:cNvSpPr/>
            <p:nvPr/>
          </p:nvSpPr>
          <p:spPr>
            <a:xfrm>
              <a:off x="6574692" y="3358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4" name="pt18094"/>
            <p:cNvSpPr/>
            <p:nvPr/>
          </p:nvSpPr>
          <p:spPr>
            <a:xfrm>
              <a:off x="6409212" y="3329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5" name="pt18095"/>
            <p:cNvSpPr/>
            <p:nvPr/>
          </p:nvSpPr>
          <p:spPr>
            <a:xfrm>
              <a:off x="6217176" y="3094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6" name="pt18096"/>
            <p:cNvSpPr/>
            <p:nvPr/>
          </p:nvSpPr>
          <p:spPr>
            <a:xfrm>
              <a:off x="7189374" y="31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7" name="pt18097"/>
            <p:cNvSpPr/>
            <p:nvPr/>
          </p:nvSpPr>
          <p:spPr>
            <a:xfrm>
              <a:off x="6495491" y="349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8" name="pt18098"/>
            <p:cNvSpPr/>
            <p:nvPr/>
          </p:nvSpPr>
          <p:spPr>
            <a:xfrm>
              <a:off x="6247569" y="3143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9" name="pt18099"/>
            <p:cNvSpPr/>
            <p:nvPr/>
          </p:nvSpPr>
          <p:spPr>
            <a:xfrm>
              <a:off x="7050281" y="3367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0" name="pt18100"/>
            <p:cNvSpPr/>
            <p:nvPr/>
          </p:nvSpPr>
          <p:spPr>
            <a:xfrm>
              <a:off x="6774165" y="3500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1" name="pt18101"/>
            <p:cNvSpPr/>
            <p:nvPr/>
          </p:nvSpPr>
          <p:spPr>
            <a:xfrm>
              <a:off x="7279921" y="352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2" name="pt18102"/>
            <p:cNvSpPr/>
            <p:nvPr/>
          </p:nvSpPr>
          <p:spPr>
            <a:xfrm>
              <a:off x="6542082" y="3543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3" name="pt18103"/>
            <p:cNvSpPr/>
            <p:nvPr/>
          </p:nvSpPr>
          <p:spPr>
            <a:xfrm>
              <a:off x="6497471" y="348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4" name="pt18104"/>
            <p:cNvSpPr/>
            <p:nvPr/>
          </p:nvSpPr>
          <p:spPr>
            <a:xfrm>
              <a:off x="6872632" y="3418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5" name="pt18105"/>
            <p:cNvSpPr/>
            <p:nvPr/>
          </p:nvSpPr>
          <p:spPr>
            <a:xfrm>
              <a:off x="7071442" y="3457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6" name="pt18106"/>
            <p:cNvSpPr/>
            <p:nvPr/>
          </p:nvSpPr>
          <p:spPr>
            <a:xfrm>
              <a:off x="6252795" y="3138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7" name="pt18107"/>
            <p:cNvSpPr/>
            <p:nvPr/>
          </p:nvSpPr>
          <p:spPr>
            <a:xfrm>
              <a:off x="6612220" y="347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8" name="pt18108"/>
            <p:cNvSpPr/>
            <p:nvPr/>
          </p:nvSpPr>
          <p:spPr>
            <a:xfrm>
              <a:off x="6958814" y="338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9" name="pt18109"/>
            <p:cNvSpPr/>
            <p:nvPr/>
          </p:nvSpPr>
          <p:spPr>
            <a:xfrm>
              <a:off x="7225590" y="3415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0" name="pt18110"/>
            <p:cNvSpPr/>
            <p:nvPr/>
          </p:nvSpPr>
          <p:spPr>
            <a:xfrm>
              <a:off x="6651258" y="3474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1" name="pt18111"/>
            <p:cNvSpPr/>
            <p:nvPr/>
          </p:nvSpPr>
          <p:spPr>
            <a:xfrm>
              <a:off x="6854106" y="34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2" name="pt18112"/>
            <p:cNvSpPr/>
            <p:nvPr/>
          </p:nvSpPr>
          <p:spPr>
            <a:xfrm>
              <a:off x="6903500" y="3416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3" name="pt18113"/>
            <p:cNvSpPr/>
            <p:nvPr/>
          </p:nvSpPr>
          <p:spPr>
            <a:xfrm>
              <a:off x="6700061" y="3103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4" name="pt18114"/>
            <p:cNvSpPr/>
            <p:nvPr/>
          </p:nvSpPr>
          <p:spPr>
            <a:xfrm>
              <a:off x="7066904" y="346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5" name="pt18115"/>
            <p:cNvSpPr/>
            <p:nvPr/>
          </p:nvSpPr>
          <p:spPr>
            <a:xfrm>
              <a:off x="7120457" y="3630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6" name="pt18116"/>
            <p:cNvSpPr/>
            <p:nvPr/>
          </p:nvSpPr>
          <p:spPr>
            <a:xfrm>
              <a:off x="6765326" y="349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7" name="pt18117"/>
            <p:cNvSpPr/>
            <p:nvPr/>
          </p:nvSpPr>
          <p:spPr>
            <a:xfrm>
              <a:off x="6694764" y="3481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8" name="pt18118"/>
            <p:cNvSpPr/>
            <p:nvPr/>
          </p:nvSpPr>
          <p:spPr>
            <a:xfrm>
              <a:off x="6559644" y="3506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9" name="pt18119"/>
            <p:cNvSpPr/>
            <p:nvPr/>
          </p:nvSpPr>
          <p:spPr>
            <a:xfrm>
              <a:off x="6211635" y="3550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0" name="pt18120"/>
            <p:cNvSpPr/>
            <p:nvPr/>
          </p:nvSpPr>
          <p:spPr>
            <a:xfrm>
              <a:off x="6339215" y="3345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1" name="pt18121"/>
            <p:cNvSpPr/>
            <p:nvPr/>
          </p:nvSpPr>
          <p:spPr>
            <a:xfrm>
              <a:off x="6306901" y="3236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2" name="pt18122"/>
            <p:cNvSpPr/>
            <p:nvPr/>
          </p:nvSpPr>
          <p:spPr>
            <a:xfrm>
              <a:off x="6425244" y="3266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3" name="pt18123"/>
            <p:cNvSpPr/>
            <p:nvPr/>
          </p:nvSpPr>
          <p:spPr>
            <a:xfrm>
              <a:off x="6283567" y="3132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4" name="pt18124"/>
            <p:cNvSpPr/>
            <p:nvPr/>
          </p:nvSpPr>
          <p:spPr>
            <a:xfrm>
              <a:off x="6254203" y="3067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5" name="pt18125"/>
            <p:cNvSpPr/>
            <p:nvPr/>
          </p:nvSpPr>
          <p:spPr>
            <a:xfrm>
              <a:off x="6540668" y="3362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6" name="pt18126"/>
            <p:cNvSpPr/>
            <p:nvPr/>
          </p:nvSpPr>
          <p:spPr>
            <a:xfrm>
              <a:off x="6361695" y="3186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7" name="pt18127"/>
            <p:cNvSpPr/>
            <p:nvPr/>
          </p:nvSpPr>
          <p:spPr>
            <a:xfrm>
              <a:off x="7276372" y="347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8" name="pt18128"/>
            <p:cNvSpPr/>
            <p:nvPr/>
          </p:nvSpPr>
          <p:spPr>
            <a:xfrm>
              <a:off x="6699045" y="3360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9" name="pt18129"/>
            <p:cNvSpPr/>
            <p:nvPr/>
          </p:nvSpPr>
          <p:spPr>
            <a:xfrm>
              <a:off x="7219721" y="324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0" name="pt18130"/>
            <p:cNvSpPr/>
            <p:nvPr/>
          </p:nvSpPr>
          <p:spPr>
            <a:xfrm>
              <a:off x="6682718" y="3149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1" name="pt18131"/>
            <p:cNvSpPr/>
            <p:nvPr/>
          </p:nvSpPr>
          <p:spPr>
            <a:xfrm>
              <a:off x="6634262" y="320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2" name="pt18132"/>
            <p:cNvSpPr/>
            <p:nvPr/>
          </p:nvSpPr>
          <p:spPr>
            <a:xfrm>
              <a:off x="6304825" y="308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3" name="pt18133"/>
            <p:cNvSpPr/>
            <p:nvPr/>
          </p:nvSpPr>
          <p:spPr>
            <a:xfrm>
              <a:off x="7079844" y="319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4" name="pt18134"/>
            <p:cNvSpPr/>
            <p:nvPr/>
          </p:nvSpPr>
          <p:spPr>
            <a:xfrm>
              <a:off x="6679066" y="3171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5" name="pt18135"/>
            <p:cNvSpPr/>
            <p:nvPr/>
          </p:nvSpPr>
          <p:spPr>
            <a:xfrm>
              <a:off x="7087056" y="327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6" name="pt18136"/>
            <p:cNvSpPr/>
            <p:nvPr/>
          </p:nvSpPr>
          <p:spPr>
            <a:xfrm>
              <a:off x="6677922" y="3207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7" name="pt18137"/>
            <p:cNvSpPr/>
            <p:nvPr/>
          </p:nvSpPr>
          <p:spPr>
            <a:xfrm>
              <a:off x="7098042" y="3249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8" name="pt18138"/>
            <p:cNvSpPr/>
            <p:nvPr/>
          </p:nvSpPr>
          <p:spPr>
            <a:xfrm>
              <a:off x="6734021" y="317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9" name="pt18139"/>
            <p:cNvSpPr/>
            <p:nvPr/>
          </p:nvSpPr>
          <p:spPr>
            <a:xfrm>
              <a:off x="6496166" y="3399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0" name="pt18140"/>
            <p:cNvSpPr/>
            <p:nvPr/>
          </p:nvSpPr>
          <p:spPr>
            <a:xfrm>
              <a:off x="6506554" y="3508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1" name="pt18141"/>
            <p:cNvSpPr/>
            <p:nvPr/>
          </p:nvSpPr>
          <p:spPr>
            <a:xfrm>
              <a:off x="7107048" y="3117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2" name="pt18142"/>
            <p:cNvSpPr/>
            <p:nvPr/>
          </p:nvSpPr>
          <p:spPr>
            <a:xfrm>
              <a:off x="7169176" y="3356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3" name="pt18143"/>
            <p:cNvSpPr/>
            <p:nvPr/>
          </p:nvSpPr>
          <p:spPr>
            <a:xfrm>
              <a:off x="6663427" y="3165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4" name="pt18144"/>
            <p:cNvSpPr/>
            <p:nvPr/>
          </p:nvSpPr>
          <p:spPr>
            <a:xfrm>
              <a:off x="6622312" y="3139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5" name="pt18145"/>
            <p:cNvSpPr/>
            <p:nvPr/>
          </p:nvSpPr>
          <p:spPr>
            <a:xfrm>
              <a:off x="7045087" y="3263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6" name="pt18146"/>
            <p:cNvSpPr/>
            <p:nvPr/>
          </p:nvSpPr>
          <p:spPr>
            <a:xfrm>
              <a:off x="6569807" y="3149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7" name="pt18147"/>
            <p:cNvSpPr/>
            <p:nvPr/>
          </p:nvSpPr>
          <p:spPr>
            <a:xfrm>
              <a:off x="6977437" y="3186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8" name="pt18148"/>
            <p:cNvSpPr/>
            <p:nvPr/>
          </p:nvSpPr>
          <p:spPr>
            <a:xfrm>
              <a:off x="6779603" y="3218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9" name="pt18149"/>
            <p:cNvSpPr/>
            <p:nvPr/>
          </p:nvSpPr>
          <p:spPr>
            <a:xfrm>
              <a:off x="6711561" y="3128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0" name="pt18150"/>
            <p:cNvSpPr/>
            <p:nvPr/>
          </p:nvSpPr>
          <p:spPr>
            <a:xfrm>
              <a:off x="6964060" y="322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1" name="pt18151"/>
            <p:cNvSpPr/>
            <p:nvPr/>
          </p:nvSpPr>
          <p:spPr>
            <a:xfrm>
              <a:off x="6773181" y="330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2" name="pt18152"/>
            <p:cNvSpPr/>
            <p:nvPr/>
          </p:nvSpPr>
          <p:spPr>
            <a:xfrm>
              <a:off x="6988185" y="3249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3" name="pt18153"/>
            <p:cNvSpPr/>
            <p:nvPr/>
          </p:nvSpPr>
          <p:spPr>
            <a:xfrm>
              <a:off x="7009391" y="3155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4" name="pt18154"/>
            <p:cNvSpPr/>
            <p:nvPr/>
          </p:nvSpPr>
          <p:spPr>
            <a:xfrm>
              <a:off x="7167743" y="3226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5" name="pt18155"/>
            <p:cNvSpPr/>
            <p:nvPr/>
          </p:nvSpPr>
          <p:spPr>
            <a:xfrm>
              <a:off x="7162292" y="3100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6" name="pt18156"/>
            <p:cNvSpPr/>
            <p:nvPr/>
          </p:nvSpPr>
          <p:spPr>
            <a:xfrm>
              <a:off x="7227621" y="320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7" name="pt18157"/>
            <p:cNvSpPr/>
            <p:nvPr/>
          </p:nvSpPr>
          <p:spPr>
            <a:xfrm>
              <a:off x="6987882" y="3340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8" name="pt18158"/>
            <p:cNvSpPr/>
            <p:nvPr/>
          </p:nvSpPr>
          <p:spPr>
            <a:xfrm>
              <a:off x="7170333" y="3175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9" name="pt18159"/>
            <p:cNvSpPr/>
            <p:nvPr/>
          </p:nvSpPr>
          <p:spPr>
            <a:xfrm>
              <a:off x="6781499" y="3177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0" name="pt18160"/>
            <p:cNvSpPr/>
            <p:nvPr/>
          </p:nvSpPr>
          <p:spPr>
            <a:xfrm>
              <a:off x="7054645" y="3235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1" name="pt18161"/>
            <p:cNvSpPr/>
            <p:nvPr/>
          </p:nvSpPr>
          <p:spPr>
            <a:xfrm>
              <a:off x="6484177" y="315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2" name="pt18162"/>
            <p:cNvSpPr/>
            <p:nvPr/>
          </p:nvSpPr>
          <p:spPr>
            <a:xfrm>
              <a:off x="7127361" y="326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3" name="pt18163"/>
            <p:cNvSpPr/>
            <p:nvPr/>
          </p:nvSpPr>
          <p:spPr>
            <a:xfrm>
              <a:off x="6837675" y="3312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4" name="pt18164"/>
            <p:cNvSpPr/>
            <p:nvPr/>
          </p:nvSpPr>
          <p:spPr>
            <a:xfrm>
              <a:off x="6645100" y="318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5" name="pt18165"/>
            <p:cNvSpPr/>
            <p:nvPr/>
          </p:nvSpPr>
          <p:spPr>
            <a:xfrm>
              <a:off x="6632957" y="3254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6" name="pt18166"/>
            <p:cNvSpPr/>
            <p:nvPr/>
          </p:nvSpPr>
          <p:spPr>
            <a:xfrm>
              <a:off x="6886774" y="3195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7" name="pt18167"/>
            <p:cNvSpPr/>
            <p:nvPr/>
          </p:nvSpPr>
          <p:spPr>
            <a:xfrm>
              <a:off x="6725137" y="318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8" name="pt18168"/>
            <p:cNvSpPr/>
            <p:nvPr/>
          </p:nvSpPr>
          <p:spPr>
            <a:xfrm>
              <a:off x="6993353" y="32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9" name="pt18169"/>
            <p:cNvSpPr/>
            <p:nvPr/>
          </p:nvSpPr>
          <p:spPr>
            <a:xfrm>
              <a:off x="6335461" y="31073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0" name="pt18170"/>
            <p:cNvSpPr/>
            <p:nvPr/>
          </p:nvSpPr>
          <p:spPr>
            <a:xfrm>
              <a:off x="6780542" y="3085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1" name="pt18171"/>
            <p:cNvSpPr/>
            <p:nvPr/>
          </p:nvSpPr>
          <p:spPr>
            <a:xfrm>
              <a:off x="6407605" y="3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2" name="pt18172"/>
            <p:cNvSpPr/>
            <p:nvPr/>
          </p:nvSpPr>
          <p:spPr>
            <a:xfrm>
              <a:off x="6929354" y="32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3" name="pt18173"/>
            <p:cNvSpPr/>
            <p:nvPr/>
          </p:nvSpPr>
          <p:spPr>
            <a:xfrm>
              <a:off x="6590403" y="320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4" name="pt18174"/>
            <p:cNvSpPr/>
            <p:nvPr/>
          </p:nvSpPr>
          <p:spPr>
            <a:xfrm>
              <a:off x="7066448" y="3183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5" name="pt18175"/>
            <p:cNvSpPr/>
            <p:nvPr/>
          </p:nvSpPr>
          <p:spPr>
            <a:xfrm>
              <a:off x="6861273" y="3239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6" name="pt18176"/>
            <p:cNvSpPr/>
            <p:nvPr/>
          </p:nvSpPr>
          <p:spPr>
            <a:xfrm>
              <a:off x="7079201" y="325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7" name="pt18177"/>
            <p:cNvSpPr/>
            <p:nvPr/>
          </p:nvSpPr>
          <p:spPr>
            <a:xfrm>
              <a:off x="6290329" y="3563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8" name="pt18178"/>
            <p:cNvSpPr/>
            <p:nvPr/>
          </p:nvSpPr>
          <p:spPr>
            <a:xfrm>
              <a:off x="6694038" y="3348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9" name="pt18179"/>
            <p:cNvSpPr/>
            <p:nvPr/>
          </p:nvSpPr>
          <p:spPr>
            <a:xfrm>
              <a:off x="6706418" y="30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0" name="pt18180"/>
            <p:cNvSpPr/>
            <p:nvPr/>
          </p:nvSpPr>
          <p:spPr>
            <a:xfrm>
              <a:off x="7175444" y="3464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1" name="pt18181"/>
            <p:cNvSpPr/>
            <p:nvPr/>
          </p:nvSpPr>
          <p:spPr>
            <a:xfrm>
              <a:off x="6995031" y="3405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2" name="pt18182"/>
            <p:cNvSpPr/>
            <p:nvPr/>
          </p:nvSpPr>
          <p:spPr>
            <a:xfrm>
              <a:off x="7205245" y="3365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3" name="pt18183"/>
            <p:cNvSpPr/>
            <p:nvPr/>
          </p:nvSpPr>
          <p:spPr>
            <a:xfrm>
              <a:off x="7209744" y="3671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4" name="pt18184"/>
            <p:cNvSpPr/>
            <p:nvPr/>
          </p:nvSpPr>
          <p:spPr>
            <a:xfrm>
              <a:off x="6680596" y="3443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5" name="pt18185"/>
            <p:cNvSpPr/>
            <p:nvPr/>
          </p:nvSpPr>
          <p:spPr>
            <a:xfrm>
              <a:off x="7052261" y="329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6" name="pt18186"/>
            <p:cNvSpPr/>
            <p:nvPr/>
          </p:nvSpPr>
          <p:spPr>
            <a:xfrm>
              <a:off x="6713117" y="347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7" name="pt18187"/>
            <p:cNvSpPr/>
            <p:nvPr/>
          </p:nvSpPr>
          <p:spPr>
            <a:xfrm>
              <a:off x="6721055" y="3584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8" name="pt18188"/>
            <p:cNvSpPr/>
            <p:nvPr/>
          </p:nvSpPr>
          <p:spPr>
            <a:xfrm>
              <a:off x="6847292" y="3351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9" name="pt18189"/>
            <p:cNvSpPr/>
            <p:nvPr/>
          </p:nvSpPr>
          <p:spPr>
            <a:xfrm>
              <a:off x="7248558" y="3454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0" name="pt18190"/>
            <p:cNvSpPr/>
            <p:nvPr/>
          </p:nvSpPr>
          <p:spPr>
            <a:xfrm>
              <a:off x="6806055" y="331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1" name="pt18191"/>
            <p:cNvSpPr/>
            <p:nvPr/>
          </p:nvSpPr>
          <p:spPr>
            <a:xfrm>
              <a:off x="6541774" y="3499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2" name="pt18192"/>
            <p:cNvSpPr/>
            <p:nvPr/>
          </p:nvSpPr>
          <p:spPr>
            <a:xfrm>
              <a:off x="7119769" y="3347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3" name="pt18193"/>
            <p:cNvSpPr/>
            <p:nvPr/>
          </p:nvSpPr>
          <p:spPr>
            <a:xfrm>
              <a:off x="6271450" y="3242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4" name="pt18194"/>
            <p:cNvSpPr/>
            <p:nvPr/>
          </p:nvSpPr>
          <p:spPr>
            <a:xfrm>
              <a:off x="7228033" y="3386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5" name="pt18195"/>
            <p:cNvSpPr/>
            <p:nvPr/>
          </p:nvSpPr>
          <p:spPr>
            <a:xfrm>
              <a:off x="7242528" y="3499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6" name="pt18196"/>
            <p:cNvSpPr/>
            <p:nvPr/>
          </p:nvSpPr>
          <p:spPr>
            <a:xfrm>
              <a:off x="7130376" y="3391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7" name="pt18197"/>
            <p:cNvSpPr/>
            <p:nvPr/>
          </p:nvSpPr>
          <p:spPr>
            <a:xfrm>
              <a:off x="7271898" y="335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8" name="pt18198"/>
            <p:cNvSpPr/>
            <p:nvPr/>
          </p:nvSpPr>
          <p:spPr>
            <a:xfrm>
              <a:off x="6963873" y="3302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9" name="pt18199"/>
            <p:cNvSpPr/>
            <p:nvPr/>
          </p:nvSpPr>
          <p:spPr>
            <a:xfrm>
              <a:off x="6542699" y="3335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0" name="pt18200"/>
            <p:cNvSpPr/>
            <p:nvPr/>
          </p:nvSpPr>
          <p:spPr>
            <a:xfrm>
              <a:off x="6745026" y="348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1" name="pt18201"/>
            <p:cNvSpPr/>
            <p:nvPr/>
          </p:nvSpPr>
          <p:spPr>
            <a:xfrm>
              <a:off x="6432900" y="3267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2" name="pt18202"/>
            <p:cNvSpPr/>
            <p:nvPr/>
          </p:nvSpPr>
          <p:spPr>
            <a:xfrm>
              <a:off x="6564658" y="3142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3" name="pt18203"/>
            <p:cNvSpPr/>
            <p:nvPr/>
          </p:nvSpPr>
          <p:spPr>
            <a:xfrm>
              <a:off x="6888021" y="3415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4" name="pt18204"/>
            <p:cNvSpPr/>
            <p:nvPr/>
          </p:nvSpPr>
          <p:spPr>
            <a:xfrm>
              <a:off x="7268524" y="339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5" name="pt18205"/>
            <p:cNvSpPr/>
            <p:nvPr/>
          </p:nvSpPr>
          <p:spPr>
            <a:xfrm>
              <a:off x="7056908" y="332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6" name="pt18206"/>
            <p:cNvSpPr/>
            <p:nvPr/>
          </p:nvSpPr>
          <p:spPr>
            <a:xfrm>
              <a:off x="6693575" y="3533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7" name="pt18207"/>
            <p:cNvSpPr/>
            <p:nvPr/>
          </p:nvSpPr>
          <p:spPr>
            <a:xfrm>
              <a:off x="6383981" y="345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8" name="pt18208"/>
            <p:cNvSpPr/>
            <p:nvPr/>
          </p:nvSpPr>
          <p:spPr>
            <a:xfrm>
              <a:off x="7056169" y="337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9" name="pt18209"/>
            <p:cNvSpPr/>
            <p:nvPr/>
          </p:nvSpPr>
          <p:spPr>
            <a:xfrm>
              <a:off x="7138520" y="3290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0" name="pt18210"/>
            <p:cNvSpPr/>
            <p:nvPr/>
          </p:nvSpPr>
          <p:spPr>
            <a:xfrm>
              <a:off x="7291144" y="3220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1" name="pt18211"/>
            <p:cNvSpPr/>
            <p:nvPr/>
          </p:nvSpPr>
          <p:spPr>
            <a:xfrm>
              <a:off x="6377225" y="3254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2" name="pt18212"/>
            <p:cNvSpPr/>
            <p:nvPr/>
          </p:nvSpPr>
          <p:spPr>
            <a:xfrm>
              <a:off x="6356899" y="3070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3" name="pt18213"/>
            <p:cNvSpPr/>
            <p:nvPr/>
          </p:nvSpPr>
          <p:spPr>
            <a:xfrm>
              <a:off x="7243113" y="3408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4" name="pt18214"/>
            <p:cNvSpPr/>
            <p:nvPr/>
          </p:nvSpPr>
          <p:spPr>
            <a:xfrm>
              <a:off x="6376261" y="322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5" name="pt18215"/>
            <p:cNvSpPr/>
            <p:nvPr/>
          </p:nvSpPr>
          <p:spPr>
            <a:xfrm>
              <a:off x="6417993" y="3167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6" name="pt18216"/>
            <p:cNvSpPr/>
            <p:nvPr/>
          </p:nvSpPr>
          <p:spPr>
            <a:xfrm>
              <a:off x="6425623" y="323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7" name="pt18217"/>
            <p:cNvSpPr/>
            <p:nvPr/>
          </p:nvSpPr>
          <p:spPr>
            <a:xfrm>
              <a:off x="7078410" y="3391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8" name="pt18218"/>
            <p:cNvSpPr/>
            <p:nvPr/>
          </p:nvSpPr>
          <p:spPr>
            <a:xfrm>
              <a:off x="6351365" y="3355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9" name="pt18219"/>
            <p:cNvSpPr/>
            <p:nvPr/>
          </p:nvSpPr>
          <p:spPr>
            <a:xfrm>
              <a:off x="6368656" y="3110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0" name="pt18220"/>
            <p:cNvSpPr/>
            <p:nvPr/>
          </p:nvSpPr>
          <p:spPr>
            <a:xfrm>
              <a:off x="6866557" y="3410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1" name="pt18221"/>
            <p:cNvSpPr/>
            <p:nvPr/>
          </p:nvSpPr>
          <p:spPr>
            <a:xfrm>
              <a:off x="7074303" y="335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2" name="pt18222"/>
            <p:cNvSpPr/>
            <p:nvPr/>
          </p:nvSpPr>
          <p:spPr>
            <a:xfrm>
              <a:off x="6969839" y="3390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3" name="pt18223"/>
            <p:cNvSpPr/>
            <p:nvPr/>
          </p:nvSpPr>
          <p:spPr>
            <a:xfrm>
              <a:off x="6413120" y="3119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4" name="pt18224"/>
            <p:cNvSpPr/>
            <p:nvPr/>
          </p:nvSpPr>
          <p:spPr>
            <a:xfrm>
              <a:off x="6573664" y="3384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5" name="pt18225"/>
            <p:cNvSpPr/>
            <p:nvPr/>
          </p:nvSpPr>
          <p:spPr>
            <a:xfrm>
              <a:off x="6219484" y="320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6" name="pt18226"/>
            <p:cNvSpPr/>
            <p:nvPr/>
          </p:nvSpPr>
          <p:spPr>
            <a:xfrm>
              <a:off x="6362074" y="3649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7" name="pt18227"/>
            <p:cNvSpPr/>
            <p:nvPr/>
          </p:nvSpPr>
          <p:spPr>
            <a:xfrm>
              <a:off x="6516459" y="340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8" name="pt18228"/>
            <p:cNvSpPr/>
            <p:nvPr/>
          </p:nvSpPr>
          <p:spPr>
            <a:xfrm>
              <a:off x="6323003" y="3207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9" name="pt18229"/>
            <p:cNvSpPr/>
            <p:nvPr/>
          </p:nvSpPr>
          <p:spPr>
            <a:xfrm>
              <a:off x="6712937" y="3306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0" name="pt18230"/>
            <p:cNvSpPr/>
            <p:nvPr/>
          </p:nvSpPr>
          <p:spPr>
            <a:xfrm>
              <a:off x="6441462" y="3702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1" name="pt18231"/>
            <p:cNvSpPr/>
            <p:nvPr/>
          </p:nvSpPr>
          <p:spPr>
            <a:xfrm>
              <a:off x="6517102" y="3363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2" name="pt18232"/>
            <p:cNvSpPr/>
            <p:nvPr/>
          </p:nvSpPr>
          <p:spPr>
            <a:xfrm>
              <a:off x="6458040" y="35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3" name="pt18233"/>
            <p:cNvSpPr/>
            <p:nvPr/>
          </p:nvSpPr>
          <p:spPr>
            <a:xfrm>
              <a:off x="6325459" y="336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4" name="pt18234"/>
            <p:cNvSpPr/>
            <p:nvPr/>
          </p:nvSpPr>
          <p:spPr>
            <a:xfrm>
              <a:off x="6708810" y="3303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5" name="pt18235"/>
            <p:cNvSpPr/>
            <p:nvPr/>
          </p:nvSpPr>
          <p:spPr>
            <a:xfrm>
              <a:off x="6495504" y="3589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6" name="pt18236"/>
            <p:cNvSpPr/>
            <p:nvPr/>
          </p:nvSpPr>
          <p:spPr>
            <a:xfrm>
              <a:off x="6511150" y="348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7" name="pt18237"/>
            <p:cNvSpPr/>
            <p:nvPr/>
          </p:nvSpPr>
          <p:spPr>
            <a:xfrm>
              <a:off x="6255900" y="357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8" name="pt18238"/>
            <p:cNvSpPr/>
            <p:nvPr/>
          </p:nvSpPr>
          <p:spPr>
            <a:xfrm>
              <a:off x="6462971" y="3496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9" name="pt18239"/>
            <p:cNvSpPr/>
            <p:nvPr/>
          </p:nvSpPr>
          <p:spPr>
            <a:xfrm>
              <a:off x="6445100" y="356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0" name="pt18240"/>
            <p:cNvSpPr/>
            <p:nvPr/>
          </p:nvSpPr>
          <p:spPr>
            <a:xfrm>
              <a:off x="6639835" y="321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1" name="pt18241"/>
            <p:cNvSpPr/>
            <p:nvPr/>
          </p:nvSpPr>
          <p:spPr>
            <a:xfrm>
              <a:off x="6391245" y="3488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2" name="pt18242"/>
            <p:cNvSpPr/>
            <p:nvPr/>
          </p:nvSpPr>
          <p:spPr>
            <a:xfrm>
              <a:off x="6320876" y="3051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3" name="pt18243"/>
            <p:cNvSpPr/>
            <p:nvPr/>
          </p:nvSpPr>
          <p:spPr>
            <a:xfrm>
              <a:off x="6408607" y="3461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4" name="pt18244"/>
            <p:cNvSpPr/>
            <p:nvPr/>
          </p:nvSpPr>
          <p:spPr>
            <a:xfrm>
              <a:off x="6318105" y="3514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5" name="pt18245"/>
            <p:cNvSpPr/>
            <p:nvPr/>
          </p:nvSpPr>
          <p:spPr>
            <a:xfrm>
              <a:off x="6339466" y="3270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6" name="pt18246"/>
            <p:cNvSpPr/>
            <p:nvPr/>
          </p:nvSpPr>
          <p:spPr>
            <a:xfrm>
              <a:off x="6424479" y="370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7" name="pt18247"/>
            <p:cNvSpPr/>
            <p:nvPr/>
          </p:nvSpPr>
          <p:spPr>
            <a:xfrm>
              <a:off x="6385588" y="365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8" name="pt18248"/>
            <p:cNvSpPr/>
            <p:nvPr/>
          </p:nvSpPr>
          <p:spPr>
            <a:xfrm>
              <a:off x="6450416" y="3578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9" name="pt18249"/>
            <p:cNvSpPr/>
            <p:nvPr/>
          </p:nvSpPr>
          <p:spPr>
            <a:xfrm>
              <a:off x="6434770" y="3584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0" name="pt18250"/>
            <p:cNvSpPr/>
            <p:nvPr/>
          </p:nvSpPr>
          <p:spPr>
            <a:xfrm>
              <a:off x="6512262" y="360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1" name="pt18251"/>
            <p:cNvSpPr/>
            <p:nvPr/>
          </p:nvSpPr>
          <p:spPr>
            <a:xfrm>
              <a:off x="6413589" y="306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2" name="pt18252"/>
            <p:cNvSpPr/>
            <p:nvPr/>
          </p:nvSpPr>
          <p:spPr>
            <a:xfrm>
              <a:off x="6732022" y="3382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3" name="pt18253"/>
            <p:cNvSpPr/>
            <p:nvPr/>
          </p:nvSpPr>
          <p:spPr>
            <a:xfrm>
              <a:off x="6689165" y="3320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4" name="pt18254"/>
            <p:cNvSpPr/>
            <p:nvPr/>
          </p:nvSpPr>
          <p:spPr>
            <a:xfrm>
              <a:off x="6686902" y="3441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5" name="pt18255"/>
            <p:cNvSpPr/>
            <p:nvPr/>
          </p:nvSpPr>
          <p:spPr>
            <a:xfrm>
              <a:off x="6770572" y="335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6" name="pt18256"/>
            <p:cNvSpPr/>
            <p:nvPr/>
          </p:nvSpPr>
          <p:spPr>
            <a:xfrm>
              <a:off x="6556070" y="3477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7" name="pt18257"/>
            <p:cNvSpPr/>
            <p:nvPr/>
          </p:nvSpPr>
          <p:spPr>
            <a:xfrm>
              <a:off x="6544364" y="341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8" name="pt18258"/>
            <p:cNvSpPr/>
            <p:nvPr/>
          </p:nvSpPr>
          <p:spPr>
            <a:xfrm>
              <a:off x="6559380" y="3419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9" name="pt18259"/>
            <p:cNvSpPr/>
            <p:nvPr/>
          </p:nvSpPr>
          <p:spPr>
            <a:xfrm>
              <a:off x="6744756" y="345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0" name="pt18260"/>
            <p:cNvSpPr/>
            <p:nvPr/>
          </p:nvSpPr>
          <p:spPr>
            <a:xfrm>
              <a:off x="6879728" y="334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1" name="pt18261"/>
            <p:cNvSpPr/>
            <p:nvPr/>
          </p:nvSpPr>
          <p:spPr>
            <a:xfrm>
              <a:off x="6696641" y="3481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2" name="pt18262"/>
            <p:cNvSpPr/>
            <p:nvPr/>
          </p:nvSpPr>
          <p:spPr>
            <a:xfrm>
              <a:off x="6486703" y="333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3" name="pt18263"/>
            <p:cNvSpPr/>
            <p:nvPr/>
          </p:nvSpPr>
          <p:spPr>
            <a:xfrm>
              <a:off x="6325485" y="337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4" name="pt18264"/>
            <p:cNvSpPr/>
            <p:nvPr/>
          </p:nvSpPr>
          <p:spPr>
            <a:xfrm>
              <a:off x="6594575" y="3347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5" name="pt18265"/>
            <p:cNvSpPr/>
            <p:nvPr/>
          </p:nvSpPr>
          <p:spPr>
            <a:xfrm>
              <a:off x="6498518" y="3352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6" name="pt18266"/>
            <p:cNvSpPr/>
            <p:nvPr/>
          </p:nvSpPr>
          <p:spPr>
            <a:xfrm>
              <a:off x="6433530" y="3334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7" name="pt18267"/>
            <p:cNvSpPr/>
            <p:nvPr/>
          </p:nvSpPr>
          <p:spPr>
            <a:xfrm>
              <a:off x="6416726" y="356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8" name="pt18268"/>
            <p:cNvSpPr/>
            <p:nvPr/>
          </p:nvSpPr>
          <p:spPr>
            <a:xfrm>
              <a:off x="6318054" y="33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9" name="pt18269"/>
            <p:cNvSpPr/>
            <p:nvPr/>
          </p:nvSpPr>
          <p:spPr>
            <a:xfrm>
              <a:off x="6403928" y="329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0" name="pt18270"/>
            <p:cNvSpPr/>
            <p:nvPr/>
          </p:nvSpPr>
          <p:spPr>
            <a:xfrm>
              <a:off x="6537563" y="3325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1" name="pt18271"/>
            <p:cNvSpPr/>
            <p:nvPr/>
          </p:nvSpPr>
          <p:spPr>
            <a:xfrm>
              <a:off x="6464115" y="34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2" name="pt18272"/>
            <p:cNvSpPr/>
            <p:nvPr/>
          </p:nvSpPr>
          <p:spPr>
            <a:xfrm>
              <a:off x="6595642" y="3110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3" name="pt18273"/>
            <p:cNvSpPr/>
            <p:nvPr/>
          </p:nvSpPr>
          <p:spPr>
            <a:xfrm>
              <a:off x="6386019" y="3265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4" name="pt18274"/>
            <p:cNvSpPr/>
            <p:nvPr/>
          </p:nvSpPr>
          <p:spPr>
            <a:xfrm>
              <a:off x="6904927" y="3426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5" name="pt18275"/>
            <p:cNvSpPr/>
            <p:nvPr/>
          </p:nvSpPr>
          <p:spPr>
            <a:xfrm>
              <a:off x="6994658" y="3326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6" name="pt18276"/>
            <p:cNvSpPr/>
            <p:nvPr/>
          </p:nvSpPr>
          <p:spPr>
            <a:xfrm>
              <a:off x="6800334" y="3418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7" name="pt18277"/>
            <p:cNvSpPr/>
            <p:nvPr/>
          </p:nvSpPr>
          <p:spPr>
            <a:xfrm>
              <a:off x="6819117" y="3346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8" name="pt18278"/>
            <p:cNvSpPr/>
            <p:nvPr/>
          </p:nvSpPr>
          <p:spPr>
            <a:xfrm>
              <a:off x="7066370" y="3348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9" name="pt18279"/>
            <p:cNvSpPr/>
            <p:nvPr/>
          </p:nvSpPr>
          <p:spPr>
            <a:xfrm>
              <a:off x="6638974" y="3166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0" name="pt18280"/>
            <p:cNvSpPr/>
            <p:nvPr/>
          </p:nvSpPr>
          <p:spPr>
            <a:xfrm>
              <a:off x="6716819" y="333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1" name="pt18281"/>
            <p:cNvSpPr/>
            <p:nvPr/>
          </p:nvSpPr>
          <p:spPr>
            <a:xfrm>
              <a:off x="6678758" y="3076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2" name="pt18282"/>
            <p:cNvSpPr/>
            <p:nvPr/>
          </p:nvSpPr>
          <p:spPr>
            <a:xfrm>
              <a:off x="6763552" y="3102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3" name="pt18283"/>
            <p:cNvSpPr/>
            <p:nvPr/>
          </p:nvSpPr>
          <p:spPr>
            <a:xfrm>
              <a:off x="7065959" y="3288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4" name="pt18284"/>
            <p:cNvSpPr/>
            <p:nvPr/>
          </p:nvSpPr>
          <p:spPr>
            <a:xfrm>
              <a:off x="6938186" y="334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5" name="pt18285"/>
            <p:cNvSpPr/>
            <p:nvPr/>
          </p:nvSpPr>
          <p:spPr>
            <a:xfrm>
              <a:off x="7070388" y="325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6" name="pt18286"/>
            <p:cNvSpPr/>
            <p:nvPr/>
          </p:nvSpPr>
          <p:spPr>
            <a:xfrm>
              <a:off x="6722553" y="32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7" name="pt18287"/>
            <p:cNvSpPr/>
            <p:nvPr/>
          </p:nvSpPr>
          <p:spPr>
            <a:xfrm>
              <a:off x="6819972" y="339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8" name="pt18288"/>
            <p:cNvSpPr/>
            <p:nvPr/>
          </p:nvSpPr>
          <p:spPr>
            <a:xfrm>
              <a:off x="6750670" y="3373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9" name="pt18289"/>
            <p:cNvSpPr/>
            <p:nvPr/>
          </p:nvSpPr>
          <p:spPr>
            <a:xfrm>
              <a:off x="6964465" y="32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0" name="pt18290"/>
            <p:cNvSpPr/>
            <p:nvPr/>
          </p:nvSpPr>
          <p:spPr>
            <a:xfrm>
              <a:off x="6988538" y="3885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1" name="pt18291"/>
            <p:cNvSpPr/>
            <p:nvPr/>
          </p:nvSpPr>
          <p:spPr>
            <a:xfrm>
              <a:off x="6840459" y="3293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2" name="pt18292"/>
            <p:cNvSpPr/>
            <p:nvPr/>
          </p:nvSpPr>
          <p:spPr>
            <a:xfrm>
              <a:off x="6939176" y="3404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3" name="pt18293"/>
            <p:cNvSpPr/>
            <p:nvPr/>
          </p:nvSpPr>
          <p:spPr>
            <a:xfrm>
              <a:off x="6660881" y="3532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4" name="pt18294"/>
            <p:cNvSpPr/>
            <p:nvPr/>
          </p:nvSpPr>
          <p:spPr>
            <a:xfrm>
              <a:off x="6893028" y="3303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5" name="pt18295"/>
            <p:cNvSpPr/>
            <p:nvPr/>
          </p:nvSpPr>
          <p:spPr>
            <a:xfrm>
              <a:off x="6503957" y="331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6" name="pt18296"/>
            <p:cNvSpPr/>
            <p:nvPr/>
          </p:nvSpPr>
          <p:spPr>
            <a:xfrm>
              <a:off x="6992228" y="3302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7" name="pt18297"/>
            <p:cNvSpPr/>
            <p:nvPr/>
          </p:nvSpPr>
          <p:spPr>
            <a:xfrm>
              <a:off x="7137023" y="3244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8" name="pt18298"/>
            <p:cNvSpPr/>
            <p:nvPr/>
          </p:nvSpPr>
          <p:spPr>
            <a:xfrm>
              <a:off x="6922154" y="3337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9" name="pt18299"/>
            <p:cNvSpPr/>
            <p:nvPr/>
          </p:nvSpPr>
          <p:spPr>
            <a:xfrm>
              <a:off x="6697747" y="3484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0" name="pt18300"/>
            <p:cNvSpPr/>
            <p:nvPr/>
          </p:nvSpPr>
          <p:spPr>
            <a:xfrm>
              <a:off x="6374358" y="3257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1" name="pt18301"/>
            <p:cNvSpPr/>
            <p:nvPr/>
          </p:nvSpPr>
          <p:spPr>
            <a:xfrm>
              <a:off x="7004763" y="3413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2" name="pt18302"/>
            <p:cNvSpPr/>
            <p:nvPr/>
          </p:nvSpPr>
          <p:spPr>
            <a:xfrm>
              <a:off x="6390564" y="345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3" name="pt18303"/>
            <p:cNvSpPr/>
            <p:nvPr/>
          </p:nvSpPr>
          <p:spPr>
            <a:xfrm>
              <a:off x="6776408" y="3476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4" name="pt18304"/>
            <p:cNvSpPr/>
            <p:nvPr/>
          </p:nvSpPr>
          <p:spPr>
            <a:xfrm>
              <a:off x="7038787" y="3166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5" name="pt18305"/>
            <p:cNvSpPr/>
            <p:nvPr/>
          </p:nvSpPr>
          <p:spPr>
            <a:xfrm>
              <a:off x="6470659" y="3628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6" name="pt18306"/>
            <p:cNvSpPr/>
            <p:nvPr/>
          </p:nvSpPr>
          <p:spPr>
            <a:xfrm>
              <a:off x="6213095" y="3376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7" name="pt18307"/>
            <p:cNvSpPr/>
            <p:nvPr/>
          </p:nvSpPr>
          <p:spPr>
            <a:xfrm>
              <a:off x="6354219" y="3795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8" name="pt18308"/>
            <p:cNvSpPr/>
            <p:nvPr/>
          </p:nvSpPr>
          <p:spPr>
            <a:xfrm>
              <a:off x="6141408" y="3270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9" name="pt18309"/>
            <p:cNvSpPr/>
            <p:nvPr/>
          </p:nvSpPr>
          <p:spPr>
            <a:xfrm>
              <a:off x="6402526" y="341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0" name="pt18310"/>
            <p:cNvSpPr/>
            <p:nvPr/>
          </p:nvSpPr>
          <p:spPr>
            <a:xfrm>
              <a:off x="6246913" y="3646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1" name="pt18311"/>
            <p:cNvSpPr/>
            <p:nvPr/>
          </p:nvSpPr>
          <p:spPr>
            <a:xfrm>
              <a:off x="6316993" y="3410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2" name="pt18312"/>
            <p:cNvSpPr/>
            <p:nvPr/>
          </p:nvSpPr>
          <p:spPr>
            <a:xfrm>
              <a:off x="6333874" y="337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3" name="pt18313"/>
            <p:cNvSpPr/>
            <p:nvPr/>
          </p:nvSpPr>
          <p:spPr>
            <a:xfrm>
              <a:off x="6161997" y="3128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4" name="pt18314"/>
            <p:cNvSpPr/>
            <p:nvPr/>
          </p:nvSpPr>
          <p:spPr>
            <a:xfrm>
              <a:off x="6351442" y="3364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5" name="pt18315"/>
            <p:cNvSpPr/>
            <p:nvPr/>
          </p:nvSpPr>
          <p:spPr>
            <a:xfrm>
              <a:off x="6386900" y="352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6" name="pt18316"/>
            <p:cNvSpPr/>
            <p:nvPr/>
          </p:nvSpPr>
          <p:spPr>
            <a:xfrm>
              <a:off x="6660965" y="353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7" name="pt18317"/>
            <p:cNvSpPr/>
            <p:nvPr/>
          </p:nvSpPr>
          <p:spPr>
            <a:xfrm>
              <a:off x="6557343" y="3436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8" name="pt18318"/>
            <p:cNvSpPr/>
            <p:nvPr/>
          </p:nvSpPr>
          <p:spPr>
            <a:xfrm>
              <a:off x="6755298" y="3422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9" name="pt18319"/>
            <p:cNvSpPr/>
            <p:nvPr/>
          </p:nvSpPr>
          <p:spPr>
            <a:xfrm>
              <a:off x="6536432" y="3538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0" name="pt18320"/>
            <p:cNvSpPr/>
            <p:nvPr/>
          </p:nvSpPr>
          <p:spPr>
            <a:xfrm>
              <a:off x="6957625" y="3663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1" name="pt18321"/>
            <p:cNvSpPr/>
            <p:nvPr/>
          </p:nvSpPr>
          <p:spPr>
            <a:xfrm>
              <a:off x="7279317" y="3304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2" name="pt18322"/>
            <p:cNvSpPr/>
            <p:nvPr/>
          </p:nvSpPr>
          <p:spPr>
            <a:xfrm>
              <a:off x="7154244" y="3398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3" name="pt18323"/>
            <p:cNvSpPr/>
            <p:nvPr/>
          </p:nvSpPr>
          <p:spPr>
            <a:xfrm>
              <a:off x="7240214" y="3490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4" name="pt18324"/>
            <p:cNvSpPr/>
            <p:nvPr/>
          </p:nvSpPr>
          <p:spPr>
            <a:xfrm>
              <a:off x="6793231" y="3372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5" name="pt18325"/>
            <p:cNvSpPr/>
            <p:nvPr/>
          </p:nvSpPr>
          <p:spPr>
            <a:xfrm>
              <a:off x="7146176" y="3370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6" name="pt18326"/>
            <p:cNvSpPr/>
            <p:nvPr/>
          </p:nvSpPr>
          <p:spPr>
            <a:xfrm>
              <a:off x="6993745" y="34060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7" name="pt18327"/>
            <p:cNvSpPr/>
            <p:nvPr/>
          </p:nvSpPr>
          <p:spPr>
            <a:xfrm>
              <a:off x="6387041" y="323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8" name="pt18328"/>
            <p:cNvSpPr/>
            <p:nvPr/>
          </p:nvSpPr>
          <p:spPr>
            <a:xfrm>
              <a:off x="6667856" y="3445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9" name="pt18329"/>
            <p:cNvSpPr/>
            <p:nvPr/>
          </p:nvSpPr>
          <p:spPr>
            <a:xfrm>
              <a:off x="7171600" y="3573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0" name="pt18330"/>
            <p:cNvSpPr/>
            <p:nvPr/>
          </p:nvSpPr>
          <p:spPr>
            <a:xfrm>
              <a:off x="6634172" y="332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1" name="pt18331"/>
            <p:cNvSpPr/>
            <p:nvPr/>
          </p:nvSpPr>
          <p:spPr>
            <a:xfrm>
              <a:off x="7233053" y="3560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2" name="pt18332"/>
            <p:cNvSpPr/>
            <p:nvPr/>
          </p:nvSpPr>
          <p:spPr>
            <a:xfrm>
              <a:off x="7238440" y="3394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3" name="pt18333"/>
            <p:cNvSpPr/>
            <p:nvPr/>
          </p:nvSpPr>
          <p:spPr>
            <a:xfrm>
              <a:off x="6891003" y="338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4" name="pt18334"/>
            <p:cNvSpPr/>
            <p:nvPr/>
          </p:nvSpPr>
          <p:spPr>
            <a:xfrm>
              <a:off x="7012586" y="3375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5" name="pt18335"/>
            <p:cNvSpPr/>
            <p:nvPr/>
          </p:nvSpPr>
          <p:spPr>
            <a:xfrm>
              <a:off x="6802590" y="3459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6" name="pt18336"/>
            <p:cNvSpPr/>
            <p:nvPr/>
          </p:nvSpPr>
          <p:spPr>
            <a:xfrm>
              <a:off x="7110828" y="3405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7" name="pt18337"/>
            <p:cNvSpPr/>
            <p:nvPr/>
          </p:nvSpPr>
          <p:spPr>
            <a:xfrm>
              <a:off x="6974467" y="3559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8" name="pt18338"/>
            <p:cNvSpPr/>
            <p:nvPr/>
          </p:nvSpPr>
          <p:spPr>
            <a:xfrm>
              <a:off x="6228342" y="3234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9" name="pt18339"/>
            <p:cNvSpPr/>
            <p:nvPr/>
          </p:nvSpPr>
          <p:spPr>
            <a:xfrm>
              <a:off x="6724797" y="3457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0" name="pt18340"/>
            <p:cNvSpPr/>
            <p:nvPr/>
          </p:nvSpPr>
          <p:spPr>
            <a:xfrm>
              <a:off x="6365661" y="3112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1" name="pt18341"/>
            <p:cNvSpPr/>
            <p:nvPr/>
          </p:nvSpPr>
          <p:spPr>
            <a:xfrm>
              <a:off x="6777855" y="350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2" name="pt18342"/>
            <p:cNvSpPr/>
            <p:nvPr/>
          </p:nvSpPr>
          <p:spPr>
            <a:xfrm>
              <a:off x="6975045" y="3455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3" name="pt18343"/>
            <p:cNvSpPr/>
            <p:nvPr/>
          </p:nvSpPr>
          <p:spPr>
            <a:xfrm>
              <a:off x="7224009" y="3426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4" name="pt18344"/>
            <p:cNvSpPr/>
            <p:nvPr/>
          </p:nvSpPr>
          <p:spPr>
            <a:xfrm>
              <a:off x="6656066" y="3386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5" name="pt18345"/>
            <p:cNvSpPr/>
            <p:nvPr/>
          </p:nvSpPr>
          <p:spPr>
            <a:xfrm>
              <a:off x="6683643" y="339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6" name="pt18346"/>
            <p:cNvSpPr/>
            <p:nvPr/>
          </p:nvSpPr>
          <p:spPr>
            <a:xfrm>
              <a:off x="6900080" y="335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7" name="pt18347"/>
            <p:cNvSpPr/>
            <p:nvPr/>
          </p:nvSpPr>
          <p:spPr>
            <a:xfrm>
              <a:off x="6614013" y="3395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8" name="pt18348"/>
            <p:cNvSpPr/>
            <p:nvPr/>
          </p:nvSpPr>
          <p:spPr>
            <a:xfrm>
              <a:off x="6951955" y="346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9" name="pt18349"/>
            <p:cNvSpPr/>
            <p:nvPr/>
          </p:nvSpPr>
          <p:spPr>
            <a:xfrm>
              <a:off x="6977135" y="33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0" name="pt18350"/>
            <p:cNvSpPr/>
            <p:nvPr/>
          </p:nvSpPr>
          <p:spPr>
            <a:xfrm>
              <a:off x="7059434" y="3317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1" name="pt18351"/>
            <p:cNvSpPr/>
            <p:nvPr/>
          </p:nvSpPr>
          <p:spPr>
            <a:xfrm>
              <a:off x="6423527" y="3293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2" name="pt18352"/>
            <p:cNvSpPr/>
            <p:nvPr/>
          </p:nvSpPr>
          <p:spPr>
            <a:xfrm>
              <a:off x="6636306" y="3474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3" name="pt18353"/>
            <p:cNvSpPr/>
            <p:nvPr/>
          </p:nvSpPr>
          <p:spPr>
            <a:xfrm>
              <a:off x="6744100" y="342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4" name="pt18354"/>
            <p:cNvSpPr/>
            <p:nvPr/>
          </p:nvSpPr>
          <p:spPr>
            <a:xfrm>
              <a:off x="7009796" y="325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5" name="pt18355"/>
            <p:cNvSpPr/>
            <p:nvPr/>
          </p:nvSpPr>
          <p:spPr>
            <a:xfrm>
              <a:off x="6607611" y="343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6" name="pt18356"/>
            <p:cNvSpPr/>
            <p:nvPr/>
          </p:nvSpPr>
          <p:spPr>
            <a:xfrm>
              <a:off x="6785710" y="331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7" name="pt18357"/>
            <p:cNvSpPr/>
            <p:nvPr/>
          </p:nvSpPr>
          <p:spPr>
            <a:xfrm>
              <a:off x="6308990" y="305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8" name="pt18358"/>
            <p:cNvSpPr/>
            <p:nvPr/>
          </p:nvSpPr>
          <p:spPr>
            <a:xfrm>
              <a:off x="6397654" y="3410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9" name="pt18359"/>
            <p:cNvSpPr/>
            <p:nvPr/>
          </p:nvSpPr>
          <p:spPr>
            <a:xfrm>
              <a:off x="6552174" y="338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0" name="pt18360"/>
            <p:cNvSpPr/>
            <p:nvPr/>
          </p:nvSpPr>
          <p:spPr>
            <a:xfrm>
              <a:off x="6544332" y="346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1" name="pt18361"/>
            <p:cNvSpPr/>
            <p:nvPr/>
          </p:nvSpPr>
          <p:spPr>
            <a:xfrm>
              <a:off x="6477145" y="3369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2" name="pt18362"/>
            <p:cNvSpPr/>
            <p:nvPr/>
          </p:nvSpPr>
          <p:spPr>
            <a:xfrm>
              <a:off x="6275435" y="3460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3" name="pt18363"/>
            <p:cNvSpPr/>
            <p:nvPr/>
          </p:nvSpPr>
          <p:spPr>
            <a:xfrm>
              <a:off x="6283065" y="30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4" name="pt18364"/>
            <p:cNvSpPr/>
            <p:nvPr/>
          </p:nvSpPr>
          <p:spPr>
            <a:xfrm>
              <a:off x="6528184" y="34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5" name="pt18365"/>
            <p:cNvSpPr/>
            <p:nvPr/>
          </p:nvSpPr>
          <p:spPr>
            <a:xfrm>
              <a:off x="6793951" y="3414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6" name="pt18366"/>
            <p:cNvSpPr/>
            <p:nvPr/>
          </p:nvSpPr>
          <p:spPr>
            <a:xfrm>
              <a:off x="6579173" y="336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7" name="pt18367"/>
            <p:cNvSpPr/>
            <p:nvPr/>
          </p:nvSpPr>
          <p:spPr>
            <a:xfrm>
              <a:off x="6408498" y="3370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8" name="pt18368"/>
            <p:cNvSpPr/>
            <p:nvPr/>
          </p:nvSpPr>
          <p:spPr>
            <a:xfrm>
              <a:off x="6371408" y="327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9" name="pt18369"/>
            <p:cNvSpPr/>
            <p:nvPr/>
          </p:nvSpPr>
          <p:spPr>
            <a:xfrm>
              <a:off x="6517874" y="3399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0" name="pt18370"/>
            <p:cNvSpPr/>
            <p:nvPr/>
          </p:nvSpPr>
          <p:spPr>
            <a:xfrm>
              <a:off x="6673538" y="3499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1" name="pt18371"/>
            <p:cNvSpPr/>
            <p:nvPr/>
          </p:nvSpPr>
          <p:spPr>
            <a:xfrm>
              <a:off x="6548324" y="3590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2" name="pt18372"/>
            <p:cNvSpPr/>
            <p:nvPr/>
          </p:nvSpPr>
          <p:spPr>
            <a:xfrm>
              <a:off x="6655417" y="3557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3" name="pt18373"/>
            <p:cNvSpPr/>
            <p:nvPr/>
          </p:nvSpPr>
          <p:spPr>
            <a:xfrm>
              <a:off x="6633041" y="3498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4" name="pt18374"/>
            <p:cNvSpPr/>
            <p:nvPr/>
          </p:nvSpPr>
          <p:spPr>
            <a:xfrm>
              <a:off x="7128434" y="3514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5" name="pt18375"/>
            <p:cNvSpPr/>
            <p:nvPr/>
          </p:nvSpPr>
          <p:spPr>
            <a:xfrm>
              <a:off x="6822453" y="344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6" name="pt18376"/>
            <p:cNvSpPr/>
            <p:nvPr/>
          </p:nvSpPr>
          <p:spPr>
            <a:xfrm>
              <a:off x="6832391" y="335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7" name="pt18377"/>
            <p:cNvSpPr/>
            <p:nvPr/>
          </p:nvSpPr>
          <p:spPr>
            <a:xfrm>
              <a:off x="6503912" y="3512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8" name="pt18378"/>
            <p:cNvSpPr/>
            <p:nvPr/>
          </p:nvSpPr>
          <p:spPr>
            <a:xfrm>
              <a:off x="6673024" y="3369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9" name="pt18379"/>
            <p:cNvSpPr/>
            <p:nvPr/>
          </p:nvSpPr>
          <p:spPr>
            <a:xfrm>
              <a:off x="6610452" y="3501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0" name="pt18380"/>
            <p:cNvSpPr/>
            <p:nvPr/>
          </p:nvSpPr>
          <p:spPr>
            <a:xfrm>
              <a:off x="6731482" y="3376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1" name="pt18381"/>
            <p:cNvSpPr/>
            <p:nvPr/>
          </p:nvSpPr>
          <p:spPr>
            <a:xfrm>
              <a:off x="6968399" y="3308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2" name="pt18382"/>
            <p:cNvSpPr/>
            <p:nvPr/>
          </p:nvSpPr>
          <p:spPr>
            <a:xfrm>
              <a:off x="6736605" y="3444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3" name="pt18383"/>
            <p:cNvSpPr/>
            <p:nvPr/>
          </p:nvSpPr>
          <p:spPr>
            <a:xfrm>
              <a:off x="6620782" y="3310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4" name="pt18384"/>
            <p:cNvSpPr/>
            <p:nvPr/>
          </p:nvSpPr>
          <p:spPr>
            <a:xfrm>
              <a:off x="6502099" y="3474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5" name="pt18385"/>
            <p:cNvSpPr/>
            <p:nvPr/>
          </p:nvSpPr>
          <p:spPr>
            <a:xfrm>
              <a:off x="7133526" y="348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6" name="pt18386"/>
            <p:cNvSpPr/>
            <p:nvPr/>
          </p:nvSpPr>
          <p:spPr>
            <a:xfrm>
              <a:off x="7277845" y="3421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7" name="pt18387"/>
            <p:cNvSpPr/>
            <p:nvPr/>
          </p:nvSpPr>
          <p:spPr>
            <a:xfrm>
              <a:off x="7250872" y="338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8" name="pt18388"/>
            <p:cNvSpPr/>
            <p:nvPr/>
          </p:nvSpPr>
          <p:spPr>
            <a:xfrm>
              <a:off x="6423148" y="311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9" name="pt18389"/>
            <p:cNvSpPr/>
            <p:nvPr/>
          </p:nvSpPr>
          <p:spPr>
            <a:xfrm>
              <a:off x="6314036" y="331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0" name="pt18390"/>
            <p:cNvSpPr/>
            <p:nvPr/>
          </p:nvSpPr>
          <p:spPr>
            <a:xfrm>
              <a:off x="6338457" y="323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1" name="pt18391"/>
            <p:cNvSpPr/>
            <p:nvPr/>
          </p:nvSpPr>
          <p:spPr>
            <a:xfrm>
              <a:off x="6860920" y="340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2" name="pt18392"/>
            <p:cNvSpPr/>
            <p:nvPr/>
          </p:nvSpPr>
          <p:spPr>
            <a:xfrm>
              <a:off x="7128042" y="324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3" name="pt18393"/>
            <p:cNvSpPr/>
            <p:nvPr/>
          </p:nvSpPr>
          <p:spPr>
            <a:xfrm>
              <a:off x="6677575" y="353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4" name="pt18394"/>
            <p:cNvSpPr/>
            <p:nvPr/>
          </p:nvSpPr>
          <p:spPr>
            <a:xfrm>
              <a:off x="6510655" y="341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5" name="pt18395"/>
            <p:cNvSpPr/>
            <p:nvPr/>
          </p:nvSpPr>
          <p:spPr>
            <a:xfrm>
              <a:off x="7100903" y="3523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6" name="pt18396"/>
            <p:cNvSpPr/>
            <p:nvPr/>
          </p:nvSpPr>
          <p:spPr>
            <a:xfrm>
              <a:off x="6636062" y="3548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7" name="pt18397"/>
            <p:cNvSpPr/>
            <p:nvPr/>
          </p:nvSpPr>
          <p:spPr>
            <a:xfrm>
              <a:off x="6516710" y="3530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8" name="pt18398"/>
            <p:cNvSpPr/>
            <p:nvPr/>
          </p:nvSpPr>
          <p:spPr>
            <a:xfrm>
              <a:off x="6519911" y="32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9" name="pt18399"/>
            <p:cNvSpPr/>
            <p:nvPr/>
          </p:nvSpPr>
          <p:spPr>
            <a:xfrm>
              <a:off x="6388822" y="345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0" name="pt18400"/>
            <p:cNvSpPr/>
            <p:nvPr/>
          </p:nvSpPr>
          <p:spPr>
            <a:xfrm>
              <a:off x="6418057" y="359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1" name="pt18401"/>
            <p:cNvSpPr/>
            <p:nvPr/>
          </p:nvSpPr>
          <p:spPr>
            <a:xfrm>
              <a:off x="6524572" y="339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2" name="pt18402"/>
            <p:cNvSpPr/>
            <p:nvPr/>
          </p:nvSpPr>
          <p:spPr>
            <a:xfrm>
              <a:off x="6598020" y="3329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3" name="pt18403"/>
            <p:cNvSpPr/>
            <p:nvPr/>
          </p:nvSpPr>
          <p:spPr>
            <a:xfrm>
              <a:off x="7052267" y="339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4" name="pt18404"/>
            <p:cNvSpPr/>
            <p:nvPr/>
          </p:nvSpPr>
          <p:spPr>
            <a:xfrm>
              <a:off x="7274026" y="3369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5" name="pt18405"/>
            <p:cNvSpPr/>
            <p:nvPr/>
          </p:nvSpPr>
          <p:spPr>
            <a:xfrm>
              <a:off x="6592293" y="346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6" name="pt18406"/>
            <p:cNvSpPr/>
            <p:nvPr/>
          </p:nvSpPr>
          <p:spPr>
            <a:xfrm>
              <a:off x="6919840" y="327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7" name="pt18407"/>
            <p:cNvSpPr/>
            <p:nvPr/>
          </p:nvSpPr>
          <p:spPr>
            <a:xfrm>
              <a:off x="6768534" y="3480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8" name="pt18408"/>
            <p:cNvSpPr/>
            <p:nvPr/>
          </p:nvSpPr>
          <p:spPr>
            <a:xfrm>
              <a:off x="7172879" y="323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9" name="pt18409"/>
            <p:cNvSpPr/>
            <p:nvPr/>
          </p:nvSpPr>
          <p:spPr>
            <a:xfrm>
              <a:off x="6302806" y="3453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0" name="pt18410"/>
            <p:cNvSpPr/>
            <p:nvPr/>
          </p:nvSpPr>
          <p:spPr>
            <a:xfrm>
              <a:off x="6581770" y="313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1" name="pt18411"/>
            <p:cNvSpPr/>
            <p:nvPr/>
          </p:nvSpPr>
          <p:spPr>
            <a:xfrm>
              <a:off x="6409083" y="3220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2" name="pt18412"/>
            <p:cNvSpPr/>
            <p:nvPr/>
          </p:nvSpPr>
          <p:spPr>
            <a:xfrm>
              <a:off x="6651605" y="343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3" name="pt18413"/>
            <p:cNvSpPr/>
            <p:nvPr/>
          </p:nvSpPr>
          <p:spPr>
            <a:xfrm>
              <a:off x="6421554" y="3281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4" name="pt18414"/>
            <p:cNvSpPr/>
            <p:nvPr/>
          </p:nvSpPr>
          <p:spPr>
            <a:xfrm>
              <a:off x="6414740" y="3226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5" name="pt18415"/>
            <p:cNvSpPr/>
            <p:nvPr/>
          </p:nvSpPr>
          <p:spPr>
            <a:xfrm>
              <a:off x="6451130" y="3294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6" name="pt18416"/>
            <p:cNvSpPr/>
            <p:nvPr/>
          </p:nvSpPr>
          <p:spPr>
            <a:xfrm>
              <a:off x="6857853" y="32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7" name="pt18417"/>
            <p:cNvSpPr/>
            <p:nvPr/>
          </p:nvSpPr>
          <p:spPr>
            <a:xfrm>
              <a:off x="6976440" y="3351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8" name="pt18418"/>
            <p:cNvSpPr/>
            <p:nvPr/>
          </p:nvSpPr>
          <p:spPr>
            <a:xfrm>
              <a:off x="6753556" y="323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9" name="pt18419"/>
            <p:cNvSpPr/>
            <p:nvPr/>
          </p:nvSpPr>
          <p:spPr>
            <a:xfrm>
              <a:off x="6661640" y="3549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0" name="pt18420"/>
            <p:cNvSpPr/>
            <p:nvPr/>
          </p:nvSpPr>
          <p:spPr>
            <a:xfrm>
              <a:off x="6537364" y="3070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1" name="pt18421"/>
            <p:cNvSpPr/>
            <p:nvPr/>
          </p:nvSpPr>
          <p:spPr>
            <a:xfrm>
              <a:off x="6418706" y="316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2" name="pt18422"/>
            <p:cNvSpPr/>
            <p:nvPr/>
          </p:nvSpPr>
          <p:spPr>
            <a:xfrm>
              <a:off x="6492682" y="3467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3" name="pt18423"/>
            <p:cNvSpPr/>
            <p:nvPr/>
          </p:nvSpPr>
          <p:spPr>
            <a:xfrm>
              <a:off x="6751930" y="3383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4" name="pt18424"/>
            <p:cNvSpPr/>
            <p:nvPr/>
          </p:nvSpPr>
          <p:spPr>
            <a:xfrm>
              <a:off x="7206640" y="332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5" name="pt18425"/>
            <p:cNvSpPr/>
            <p:nvPr/>
          </p:nvSpPr>
          <p:spPr>
            <a:xfrm>
              <a:off x="6789535" y="348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6" name="pt18426"/>
            <p:cNvSpPr/>
            <p:nvPr/>
          </p:nvSpPr>
          <p:spPr>
            <a:xfrm>
              <a:off x="6429120" y="3494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7" name="pt18427"/>
            <p:cNvSpPr/>
            <p:nvPr/>
          </p:nvSpPr>
          <p:spPr>
            <a:xfrm>
              <a:off x="6528917" y="3452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8" name="pt18428"/>
            <p:cNvSpPr/>
            <p:nvPr/>
          </p:nvSpPr>
          <p:spPr>
            <a:xfrm>
              <a:off x="6535120" y="338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9" name="pt18429"/>
            <p:cNvSpPr/>
            <p:nvPr/>
          </p:nvSpPr>
          <p:spPr>
            <a:xfrm>
              <a:off x="6599274" y="3463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0" name="pt18430"/>
            <p:cNvSpPr/>
            <p:nvPr/>
          </p:nvSpPr>
          <p:spPr>
            <a:xfrm>
              <a:off x="6530068" y="358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1" name="pt18431"/>
            <p:cNvSpPr/>
            <p:nvPr/>
          </p:nvSpPr>
          <p:spPr>
            <a:xfrm>
              <a:off x="6700492" y="3453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2" name="pt18432"/>
            <p:cNvSpPr/>
            <p:nvPr/>
          </p:nvSpPr>
          <p:spPr>
            <a:xfrm>
              <a:off x="6816192" y="340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3" name="pt18433"/>
            <p:cNvSpPr/>
            <p:nvPr/>
          </p:nvSpPr>
          <p:spPr>
            <a:xfrm>
              <a:off x="6630482" y="35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4" name="pt18434"/>
            <p:cNvSpPr/>
            <p:nvPr/>
          </p:nvSpPr>
          <p:spPr>
            <a:xfrm>
              <a:off x="6669360" y="3537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5" name="pt18435"/>
            <p:cNvSpPr/>
            <p:nvPr/>
          </p:nvSpPr>
          <p:spPr>
            <a:xfrm>
              <a:off x="6512442" y="346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6" name="pt18436"/>
            <p:cNvSpPr/>
            <p:nvPr/>
          </p:nvSpPr>
          <p:spPr>
            <a:xfrm>
              <a:off x="7051804" y="343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7" name="pt18437"/>
            <p:cNvSpPr/>
            <p:nvPr/>
          </p:nvSpPr>
          <p:spPr>
            <a:xfrm>
              <a:off x="6726956" y="343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8" name="pt18438"/>
            <p:cNvSpPr/>
            <p:nvPr/>
          </p:nvSpPr>
          <p:spPr>
            <a:xfrm>
              <a:off x="7049361" y="34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9" name="pt18439"/>
            <p:cNvSpPr/>
            <p:nvPr/>
          </p:nvSpPr>
          <p:spPr>
            <a:xfrm>
              <a:off x="6849497" y="3379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0" name="pt18440"/>
            <p:cNvSpPr/>
            <p:nvPr/>
          </p:nvSpPr>
          <p:spPr>
            <a:xfrm>
              <a:off x="6858445" y="343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1" name="pt18441"/>
            <p:cNvSpPr/>
            <p:nvPr/>
          </p:nvSpPr>
          <p:spPr>
            <a:xfrm>
              <a:off x="6602648" y="3527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2" name="pt18442"/>
            <p:cNvSpPr/>
            <p:nvPr/>
          </p:nvSpPr>
          <p:spPr>
            <a:xfrm>
              <a:off x="6720290" y="345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3" name="pt18443"/>
            <p:cNvSpPr/>
            <p:nvPr/>
          </p:nvSpPr>
          <p:spPr>
            <a:xfrm>
              <a:off x="6610246" y="3525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4" name="pt18444"/>
            <p:cNvSpPr/>
            <p:nvPr/>
          </p:nvSpPr>
          <p:spPr>
            <a:xfrm>
              <a:off x="6758088" y="344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5" name="pt18445"/>
            <p:cNvSpPr/>
            <p:nvPr/>
          </p:nvSpPr>
          <p:spPr>
            <a:xfrm>
              <a:off x="7128833" y="348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6" name="pt18446"/>
            <p:cNvSpPr/>
            <p:nvPr/>
          </p:nvSpPr>
          <p:spPr>
            <a:xfrm>
              <a:off x="7267656" y="3538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7" name="pt18447"/>
            <p:cNvSpPr/>
            <p:nvPr/>
          </p:nvSpPr>
          <p:spPr>
            <a:xfrm>
              <a:off x="6969440" y="352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8" name="pt18448"/>
            <p:cNvSpPr/>
            <p:nvPr/>
          </p:nvSpPr>
          <p:spPr>
            <a:xfrm>
              <a:off x="6861299" y="341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9" name="pt18449"/>
            <p:cNvSpPr/>
            <p:nvPr/>
          </p:nvSpPr>
          <p:spPr>
            <a:xfrm>
              <a:off x="7026503" y="3357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0" name="pt18450"/>
            <p:cNvSpPr/>
            <p:nvPr/>
          </p:nvSpPr>
          <p:spPr>
            <a:xfrm>
              <a:off x="6592344" y="3418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1" name="pt18451"/>
            <p:cNvSpPr/>
            <p:nvPr/>
          </p:nvSpPr>
          <p:spPr>
            <a:xfrm>
              <a:off x="6485508" y="358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2" name="pt18452"/>
            <p:cNvSpPr/>
            <p:nvPr/>
          </p:nvSpPr>
          <p:spPr>
            <a:xfrm>
              <a:off x="6303179" y="3279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3" name="pt18453"/>
            <p:cNvSpPr/>
            <p:nvPr/>
          </p:nvSpPr>
          <p:spPr>
            <a:xfrm>
              <a:off x="6681117" y="3519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4" name="pt18454"/>
            <p:cNvSpPr/>
            <p:nvPr/>
          </p:nvSpPr>
          <p:spPr>
            <a:xfrm>
              <a:off x="6352528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5" name="pt18455"/>
            <p:cNvSpPr/>
            <p:nvPr/>
          </p:nvSpPr>
          <p:spPr>
            <a:xfrm>
              <a:off x="6633015" y="34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6" name="pt18456"/>
            <p:cNvSpPr/>
            <p:nvPr/>
          </p:nvSpPr>
          <p:spPr>
            <a:xfrm>
              <a:off x="6710301" y="345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7" name="pt18457"/>
            <p:cNvSpPr/>
            <p:nvPr/>
          </p:nvSpPr>
          <p:spPr>
            <a:xfrm>
              <a:off x="6564523" y="3271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8" name="pt18458"/>
            <p:cNvSpPr/>
            <p:nvPr/>
          </p:nvSpPr>
          <p:spPr>
            <a:xfrm>
              <a:off x="6941137" y="3417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9" name="pt18459"/>
            <p:cNvSpPr/>
            <p:nvPr/>
          </p:nvSpPr>
          <p:spPr>
            <a:xfrm>
              <a:off x="6297085" y="3077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0" name="pt18460"/>
            <p:cNvSpPr/>
            <p:nvPr/>
          </p:nvSpPr>
          <p:spPr>
            <a:xfrm>
              <a:off x="6831067" y="335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1" name="pt18461"/>
            <p:cNvSpPr/>
            <p:nvPr/>
          </p:nvSpPr>
          <p:spPr>
            <a:xfrm>
              <a:off x="6475422" y="3281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2" name="pt18462"/>
            <p:cNvSpPr/>
            <p:nvPr/>
          </p:nvSpPr>
          <p:spPr>
            <a:xfrm>
              <a:off x="7148214" y="3404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3" name="pt18463"/>
            <p:cNvSpPr/>
            <p:nvPr/>
          </p:nvSpPr>
          <p:spPr>
            <a:xfrm>
              <a:off x="6341986" y="3443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4" name="pt18464"/>
            <p:cNvSpPr/>
            <p:nvPr/>
          </p:nvSpPr>
          <p:spPr>
            <a:xfrm>
              <a:off x="6526732" y="3360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5" name="pt18465"/>
            <p:cNvSpPr/>
            <p:nvPr/>
          </p:nvSpPr>
          <p:spPr>
            <a:xfrm>
              <a:off x="7275132" y="353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6" name="pt18466"/>
            <p:cNvSpPr/>
            <p:nvPr/>
          </p:nvSpPr>
          <p:spPr>
            <a:xfrm>
              <a:off x="6432154" y="3415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7" name="pt18467"/>
            <p:cNvSpPr/>
            <p:nvPr/>
          </p:nvSpPr>
          <p:spPr>
            <a:xfrm>
              <a:off x="6530936" y="36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8" name="pt18468"/>
            <p:cNvSpPr/>
            <p:nvPr/>
          </p:nvSpPr>
          <p:spPr>
            <a:xfrm>
              <a:off x="7190055" y="311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9" name="pt18469"/>
            <p:cNvSpPr/>
            <p:nvPr/>
          </p:nvSpPr>
          <p:spPr>
            <a:xfrm>
              <a:off x="6225096" y="3354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0" name="pt18470"/>
            <p:cNvSpPr/>
            <p:nvPr/>
          </p:nvSpPr>
          <p:spPr>
            <a:xfrm>
              <a:off x="6710835" y="33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1" name="pt18471"/>
            <p:cNvSpPr/>
            <p:nvPr/>
          </p:nvSpPr>
          <p:spPr>
            <a:xfrm>
              <a:off x="6721087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2" name="pt18472"/>
            <p:cNvSpPr/>
            <p:nvPr/>
          </p:nvSpPr>
          <p:spPr>
            <a:xfrm>
              <a:off x="6476251" y="3548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3" name="pt18473"/>
            <p:cNvSpPr/>
            <p:nvPr/>
          </p:nvSpPr>
          <p:spPr>
            <a:xfrm>
              <a:off x="6771266" y="361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4" name="pt18474"/>
            <p:cNvSpPr/>
            <p:nvPr/>
          </p:nvSpPr>
          <p:spPr>
            <a:xfrm>
              <a:off x="6417896" y="3237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5" name="pt18475"/>
            <p:cNvSpPr/>
            <p:nvPr/>
          </p:nvSpPr>
          <p:spPr>
            <a:xfrm>
              <a:off x="6479292" y="326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6" name="pt18476"/>
            <p:cNvSpPr/>
            <p:nvPr/>
          </p:nvSpPr>
          <p:spPr>
            <a:xfrm>
              <a:off x="7214784" y="353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7" name="pt18477"/>
            <p:cNvSpPr/>
            <p:nvPr/>
          </p:nvSpPr>
          <p:spPr>
            <a:xfrm>
              <a:off x="6496018" y="3308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8" name="pt18478"/>
            <p:cNvSpPr/>
            <p:nvPr/>
          </p:nvSpPr>
          <p:spPr>
            <a:xfrm>
              <a:off x="7165351" y="352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9" name="pt18479"/>
            <p:cNvSpPr/>
            <p:nvPr/>
          </p:nvSpPr>
          <p:spPr>
            <a:xfrm>
              <a:off x="6948638" y="3514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0" name="pt18480"/>
            <p:cNvSpPr/>
            <p:nvPr/>
          </p:nvSpPr>
          <p:spPr>
            <a:xfrm>
              <a:off x="6534066" y="35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1" name="pt18481"/>
            <p:cNvSpPr/>
            <p:nvPr/>
          </p:nvSpPr>
          <p:spPr>
            <a:xfrm>
              <a:off x="7008305" y="345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2" name="pt18482"/>
            <p:cNvSpPr/>
            <p:nvPr/>
          </p:nvSpPr>
          <p:spPr>
            <a:xfrm>
              <a:off x="6347617" y="335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3" name="pt18483"/>
            <p:cNvSpPr/>
            <p:nvPr/>
          </p:nvSpPr>
          <p:spPr>
            <a:xfrm>
              <a:off x="6526526" y="3570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4" name="pt18484"/>
            <p:cNvSpPr/>
            <p:nvPr/>
          </p:nvSpPr>
          <p:spPr>
            <a:xfrm>
              <a:off x="6161888" y="3308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5" name="pt18485"/>
            <p:cNvSpPr/>
            <p:nvPr/>
          </p:nvSpPr>
          <p:spPr>
            <a:xfrm>
              <a:off x="6437759" y="338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6" name="pt18486"/>
            <p:cNvSpPr/>
            <p:nvPr/>
          </p:nvSpPr>
          <p:spPr>
            <a:xfrm>
              <a:off x="6497181" y="3637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7" name="pt18487"/>
            <p:cNvSpPr/>
            <p:nvPr/>
          </p:nvSpPr>
          <p:spPr>
            <a:xfrm>
              <a:off x="6626587" y="349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8" name="pt18488"/>
            <p:cNvSpPr/>
            <p:nvPr/>
          </p:nvSpPr>
          <p:spPr>
            <a:xfrm>
              <a:off x="6431627" y="335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9" name="pt18489"/>
            <p:cNvSpPr/>
            <p:nvPr/>
          </p:nvSpPr>
          <p:spPr>
            <a:xfrm>
              <a:off x="6162415" y="3136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0" name="pt18490"/>
            <p:cNvSpPr/>
            <p:nvPr/>
          </p:nvSpPr>
          <p:spPr>
            <a:xfrm>
              <a:off x="6558872" y="3518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1" name="pt18491"/>
            <p:cNvSpPr/>
            <p:nvPr/>
          </p:nvSpPr>
          <p:spPr>
            <a:xfrm>
              <a:off x="6905589" y="340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2" name="pt18492"/>
            <p:cNvSpPr/>
            <p:nvPr/>
          </p:nvSpPr>
          <p:spPr>
            <a:xfrm>
              <a:off x="6646778" y="346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3" name="pt18493"/>
            <p:cNvSpPr/>
            <p:nvPr/>
          </p:nvSpPr>
          <p:spPr>
            <a:xfrm>
              <a:off x="6435098" y="330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4" name="pt18494"/>
            <p:cNvSpPr/>
            <p:nvPr/>
          </p:nvSpPr>
          <p:spPr>
            <a:xfrm>
              <a:off x="6885687" y="3425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5" name="pt18495"/>
            <p:cNvSpPr/>
            <p:nvPr/>
          </p:nvSpPr>
          <p:spPr>
            <a:xfrm>
              <a:off x="6476733" y="3487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6" name="pt18496"/>
            <p:cNvSpPr/>
            <p:nvPr/>
          </p:nvSpPr>
          <p:spPr>
            <a:xfrm>
              <a:off x="6958936" y="328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7" name="pt18497"/>
            <p:cNvSpPr/>
            <p:nvPr/>
          </p:nvSpPr>
          <p:spPr>
            <a:xfrm>
              <a:off x="6352335" y="324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8" name="pt18498"/>
            <p:cNvSpPr/>
            <p:nvPr/>
          </p:nvSpPr>
          <p:spPr>
            <a:xfrm>
              <a:off x="6426851" y="3602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9" name="pt18499"/>
            <p:cNvSpPr/>
            <p:nvPr/>
          </p:nvSpPr>
          <p:spPr>
            <a:xfrm>
              <a:off x="6528435" y="369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0" name="pt18500"/>
            <p:cNvSpPr/>
            <p:nvPr/>
          </p:nvSpPr>
          <p:spPr>
            <a:xfrm>
              <a:off x="6586179" y="3537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1" name="pt18501"/>
            <p:cNvSpPr/>
            <p:nvPr/>
          </p:nvSpPr>
          <p:spPr>
            <a:xfrm>
              <a:off x="6489609" y="3288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2" name="pt18502"/>
            <p:cNvSpPr/>
            <p:nvPr/>
          </p:nvSpPr>
          <p:spPr>
            <a:xfrm>
              <a:off x="6458252" y="360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3" name="pt18503"/>
            <p:cNvSpPr/>
            <p:nvPr/>
          </p:nvSpPr>
          <p:spPr>
            <a:xfrm>
              <a:off x="6985652" y="355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4" name="pt18504"/>
            <p:cNvSpPr/>
            <p:nvPr/>
          </p:nvSpPr>
          <p:spPr>
            <a:xfrm>
              <a:off x="6391746" y="3435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5" name="pt18505"/>
            <p:cNvSpPr/>
            <p:nvPr/>
          </p:nvSpPr>
          <p:spPr>
            <a:xfrm>
              <a:off x="6587909" y="354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6" name="pt18506"/>
            <p:cNvSpPr/>
            <p:nvPr/>
          </p:nvSpPr>
          <p:spPr>
            <a:xfrm>
              <a:off x="6879941" y="330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7" name="pt18507"/>
            <p:cNvSpPr/>
            <p:nvPr/>
          </p:nvSpPr>
          <p:spPr>
            <a:xfrm>
              <a:off x="6585897" y="354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8" name="pt18508"/>
            <p:cNvSpPr/>
            <p:nvPr/>
          </p:nvSpPr>
          <p:spPr>
            <a:xfrm>
              <a:off x="6528184" y="355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9" name="pt18509"/>
            <p:cNvSpPr/>
            <p:nvPr/>
          </p:nvSpPr>
          <p:spPr>
            <a:xfrm>
              <a:off x="6482127" y="364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0" name="pt18510"/>
            <p:cNvSpPr/>
            <p:nvPr/>
          </p:nvSpPr>
          <p:spPr>
            <a:xfrm>
              <a:off x="6700421" y="350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1" name="pt18511"/>
            <p:cNvSpPr/>
            <p:nvPr/>
          </p:nvSpPr>
          <p:spPr>
            <a:xfrm>
              <a:off x="6717494" y="357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2" name="pt18512"/>
            <p:cNvSpPr/>
            <p:nvPr/>
          </p:nvSpPr>
          <p:spPr>
            <a:xfrm>
              <a:off x="6573188" y="324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3" name="pt18513"/>
            <p:cNvSpPr/>
            <p:nvPr/>
          </p:nvSpPr>
          <p:spPr>
            <a:xfrm>
              <a:off x="7215890" y="36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4" name="pt18514"/>
            <p:cNvSpPr/>
            <p:nvPr/>
          </p:nvSpPr>
          <p:spPr>
            <a:xfrm>
              <a:off x="6482879" y="355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5" name="pt18515"/>
            <p:cNvSpPr/>
            <p:nvPr/>
          </p:nvSpPr>
          <p:spPr>
            <a:xfrm>
              <a:off x="6423553" y="344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6" name="pt18516"/>
            <p:cNvSpPr/>
            <p:nvPr/>
          </p:nvSpPr>
          <p:spPr>
            <a:xfrm>
              <a:off x="6410092" y="363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7" name="pt18517"/>
            <p:cNvSpPr/>
            <p:nvPr/>
          </p:nvSpPr>
          <p:spPr>
            <a:xfrm>
              <a:off x="6454877" y="3647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8" name="pt18518"/>
            <p:cNvSpPr/>
            <p:nvPr/>
          </p:nvSpPr>
          <p:spPr>
            <a:xfrm>
              <a:off x="6649143" y="3541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9" name="pt18519"/>
            <p:cNvSpPr/>
            <p:nvPr/>
          </p:nvSpPr>
          <p:spPr>
            <a:xfrm>
              <a:off x="6653020" y="351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0" name="pt18520"/>
            <p:cNvSpPr/>
            <p:nvPr/>
          </p:nvSpPr>
          <p:spPr>
            <a:xfrm>
              <a:off x="6946138" y="3354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1" name="pt18521"/>
            <p:cNvSpPr/>
            <p:nvPr/>
          </p:nvSpPr>
          <p:spPr>
            <a:xfrm>
              <a:off x="6519982" y="3598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2" name="pt18522"/>
            <p:cNvSpPr/>
            <p:nvPr/>
          </p:nvSpPr>
          <p:spPr>
            <a:xfrm>
              <a:off x="6471758" y="3623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3" name="pt18523"/>
            <p:cNvSpPr/>
            <p:nvPr/>
          </p:nvSpPr>
          <p:spPr>
            <a:xfrm>
              <a:off x="6756854" y="3432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4" name="pt18524"/>
            <p:cNvSpPr/>
            <p:nvPr/>
          </p:nvSpPr>
          <p:spPr>
            <a:xfrm>
              <a:off x="6692000" y="3538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5" name="pt18525"/>
            <p:cNvSpPr/>
            <p:nvPr/>
          </p:nvSpPr>
          <p:spPr>
            <a:xfrm>
              <a:off x="6669758" y="3292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6" name="pt18526"/>
            <p:cNvSpPr/>
            <p:nvPr/>
          </p:nvSpPr>
          <p:spPr>
            <a:xfrm>
              <a:off x="6743053" y="3501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7" name="pt18527"/>
            <p:cNvSpPr/>
            <p:nvPr/>
          </p:nvSpPr>
          <p:spPr>
            <a:xfrm>
              <a:off x="6573124" y="355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8" name="pt18528"/>
            <p:cNvSpPr/>
            <p:nvPr/>
          </p:nvSpPr>
          <p:spPr>
            <a:xfrm>
              <a:off x="6647755" y="35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9" name="pt18529"/>
            <p:cNvSpPr/>
            <p:nvPr/>
          </p:nvSpPr>
          <p:spPr>
            <a:xfrm>
              <a:off x="6471044" y="333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0" name="pt18530"/>
            <p:cNvSpPr/>
            <p:nvPr/>
          </p:nvSpPr>
          <p:spPr>
            <a:xfrm>
              <a:off x="6325279" y="370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1" name="pt18531"/>
            <p:cNvSpPr/>
            <p:nvPr/>
          </p:nvSpPr>
          <p:spPr>
            <a:xfrm>
              <a:off x="6775547" y="329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2" name="pt18532"/>
            <p:cNvSpPr/>
            <p:nvPr/>
          </p:nvSpPr>
          <p:spPr>
            <a:xfrm>
              <a:off x="6948028" y="326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3" name="pt18533"/>
            <p:cNvSpPr/>
            <p:nvPr/>
          </p:nvSpPr>
          <p:spPr>
            <a:xfrm>
              <a:off x="6257642" y="314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4" name="pt18534"/>
            <p:cNvSpPr/>
            <p:nvPr/>
          </p:nvSpPr>
          <p:spPr>
            <a:xfrm>
              <a:off x="6560454" y="355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5" name="pt18535"/>
            <p:cNvSpPr/>
            <p:nvPr/>
          </p:nvSpPr>
          <p:spPr>
            <a:xfrm>
              <a:off x="6533230" y="350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6" name="pt18536"/>
            <p:cNvSpPr/>
            <p:nvPr/>
          </p:nvSpPr>
          <p:spPr>
            <a:xfrm>
              <a:off x="6708848" y="352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7" name="pt18537"/>
            <p:cNvSpPr/>
            <p:nvPr/>
          </p:nvSpPr>
          <p:spPr>
            <a:xfrm>
              <a:off x="6494925" y="352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8" name="pt18538"/>
            <p:cNvSpPr/>
            <p:nvPr/>
          </p:nvSpPr>
          <p:spPr>
            <a:xfrm>
              <a:off x="6516318" y="3564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9" name="pt18539"/>
            <p:cNvSpPr/>
            <p:nvPr/>
          </p:nvSpPr>
          <p:spPr>
            <a:xfrm>
              <a:off x="6610973" y="3459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0" name="pt18540"/>
            <p:cNvSpPr/>
            <p:nvPr/>
          </p:nvSpPr>
          <p:spPr>
            <a:xfrm>
              <a:off x="6541883" y="3523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1" name="pt18541"/>
            <p:cNvSpPr/>
            <p:nvPr/>
          </p:nvSpPr>
          <p:spPr>
            <a:xfrm>
              <a:off x="6864648" y="342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2" name="pt18542"/>
            <p:cNvSpPr/>
            <p:nvPr/>
          </p:nvSpPr>
          <p:spPr>
            <a:xfrm>
              <a:off x="6714601" y="339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3" name="pt18543"/>
            <p:cNvSpPr/>
            <p:nvPr/>
          </p:nvSpPr>
          <p:spPr>
            <a:xfrm>
              <a:off x="6726506" y="344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4" name="pt18544"/>
            <p:cNvSpPr/>
            <p:nvPr/>
          </p:nvSpPr>
          <p:spPr>
            <a:xfrm>
              <a:off x="6403825" y="3554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5" name="pt18545"/>
            <p:cNvSpPr/>
            <p:nvPr/>
          </p:nvSpPr>
          <p:spPr>
            <a:xfrm>
              <a:off x="6462803" y="35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6" name="pt18546"/>
            <p:cNvSpPr/>
            <p:nvPr/>
          </p:nvSpPr>
          <p:spPr>
            <a:xfrm>
              <a:off x="7141818" y="347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7" name="pt18547"/>
            <p:cNvSpPr/>
            <p:nvPr/>
          </p:nvSpPr>
          <p:spPr>
            <a:xfrm>
              <a:off x="6457976" y="35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8" name="pt18548"/>
            <p:cNvSpPr/>
            <p:nvPr/>
          </p:nvSpPr>
          <p:spPr>
            <a:xfrm>
              <a:off x="6747115" y="346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9" name="pt18549"/>
            <p:cNvSpPr/>
            <p:nvPr/>
          </p:nvSpPr>
          <p:spPr>
            <a:xfrm>
              <a:off x="6301906" y="3670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0" name="pt18550"/>
            <p:cNvSpPr/>
            <p:nvPr/>
          </p:nvSpPr>
          <p:spPr>
            <a:xfrm>
              <a:off x="6207187" y="3458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1" name="pt18551"/>
            <p:cNvSpPr/>
            <p:nvPr/>
          </p:nvSpPr>
          <p:spPr>
            <a:xfrm>
              <a:off x="6720805" y="3488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2" name="pt18552"/>
            <p:cNvSpPr/>
            <p:nvPr/>
          </p:nvSpPr>
          <p:spPr>
            <a:xfrm>
              <a:off x="6347572" y="366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3" name="pt18553"/>
            <p:cNvSpPr/>
            <p:nvPr/>
          </p:nvSpPr>
          <p:spPr>
            <a:xfrm>
              <a:off x="6574525" y="351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4" name="pt18554"/>
            <p:cNvSpPr/>
            <p:nvPr/>
          </p:nvSpPr>
          <p:spPr>
            <a:xfrm>
              <a:off x="6607598" y="350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5" name="pt18555"/>
            <p:cNvSpPr/>
            <p:nvPr/>
          </p:nvSpPr>
          <p:spPr>
            <a:xfrm>
              <a:off x="6807064" y="3426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6" name="pt18556"/>
            <p:cNvSpPr/>
            <p:nvPr/>
          </p:nvSpPr>
          <p:spPr>
            <a:xfrm>
              <a:off x="6873853" y="346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7" name="pt18557"/>
            <p:cNvSpPr/>
            <p:nvPr/>
          </p:nvSpPr>
          <p:spPr>
            <a:xfrm>
              <a:off x="6571883" y="350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8" name="pt18558"/>
            <p:cNvSpPr/>
            <p:nvPr/>
          </p:nvSpPr>
          <p:spPr>
            <a:xfrm>
              <a:off x="6469765" y="3540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9" name="pt18559"/>
            <p:cNvSpPr/>
            <p:nvPr/>
          </p:nvSpPr>
          <p:spPr>
            <a:xfrm>
              <a:off x="7091575" y="3621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0" name="pt18560"/>
            <p:cNvSpPr/>
            <p:nvPr/>
          </p:nvSpPr>
          <p:spPr>
            <a:xfrm>
              <a:off x="6442124" y="3609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1" name="pt18561"/>
            <p:cNvSpPr/>
            <p:nvPr/>
          </p:nvSpPr>
          <p:spPr>
            <a:xfrm>
              <a:off x="6597062" y="325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2" name="pt18562"/>
            <p:cNvSpPr/>
            <p:nvPr/>
          </p:nvSpPr>
          <p:spPr>
            <a:xfrm>
              <a:off x="6414759" y="339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3" name="pt18563"/>
            <p:cNvSpPr/>
            <p:nvPr/>
          </p:nvSpPr>
          <p:spPr>
            <a:xfrm>
              <a:off x="6809591" y="3476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4" name="pt18564"/>
            <p:cNvSpPr/>
            <p:nvPr/>
          </p:nvSpPr>
          <p:spPr>
            <a:xfrm>
              <a:off x="6356192" y="369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5" name="pt18565"/>
            <p:cNvSpPr/>
            <p:nvPr/>
          </p:nvSpPr>
          <p:spPr>
            <a:xfrm>
              <a:off x="6768264" y="3495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6" name="pt18566"/>
            <p:cNvSpPr/>
            <p:nvPr/>
          </p:nvSpPr>
          <p:spPr>
            <a:xfrm>
              <a:off x="6609379" y="356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7" name="pt18567"/>
            <p:cNvSpPr/>
            <p:nvPr/>
          </p:nvSpPr>
          <p:spPr>
            <a:xfrm>
              <a:off x="6290027" y="319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8" name="pt18568"/>
            <p:cNvSpPr/>
            <p:nvPr/>
          </p:nvSpPr>
          <p:spPr>
            <a:xfrm>
              <a:off x="6429531" y="355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9" name="pt18569"/>
            <p:cNvSpPr/>
            <p:nvPr/>
          </p:nvSpPr>
          <p:spPr>
            <a:xfrm>
              <a:off x="6617266" y="3598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0" name="pt18570"/>
            <p:cNvSpPr/>
            <p:nvPr/>
          </p:nvSpPr>
          <p:spPr>
            <a:xfrm>
              <a:off x="6288214" y="3329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1" name="pt18571"/>
            <p:cNvSpPr/>
            <p:nvPr/>
          </p:nvSpPr>
          <p:spPr>
            <a:xfrm>
              <a:off x="6343201" y="352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2" name="pt18572"/>
            <p:cNvSpPr/>
            <p:nvPr/>
          </p:nvSpPr>
          <p:spPr>
            <a:xfrm>
              <a:off x="6539157" y="351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3" name="pt18573"/>
            <p:cNvSpPr/>
            <p:nvPr/>
          </p:nvSpPr>
          <p:spPr>
            <a:xfrm>
              <a:off x="7198045" y="345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4" name="pt18574"/>
            <p:cNvSpPr/>
            <p:nvPr/>
          </p:nvSpPr>
          <p:spPr>
            <a:xfrm>
              <a:off x="6524469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5" name="pt18575"/>
            <p:cNvSpPr/>
            <p:nvPr/>
          </p:nvSpPr>
          <p:spPr>
            <a:xfrm>
              <a:off x="6668023" y="3370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6" name="pt18576"/>
            <p:cNvSpPr/>
            <p:nvPr/>
          </p:nvSpPr>
          <p:spPr>
            <a:xfrm>
              <a:off x="7213711" y="346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7" name="pt18577"/>
            <p:cNvSpPr/>
            <p:nvPr/>
          </p:nvSpPr>
          <p:spPr>
            <a:xfrm>
              <a:off x="6891023" y="344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8" name="pt18578"/>
            <p:cNvSpPr/>
            <p:nvPr/>
          </p:nvSpPr>
          <p:spPr>
            <a:xfrm>
              <a:off x="7050422" y="34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9" name="pt18579"/>
            <p:cNvSpPr/>
            <p:nvPr/>
          </p:nvSpPr>
          <p:spPr>
            <a:xfrm>
              <a:off x="6733539" y="333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0" name="pt18580"/>
            <p:cNvSpPr/>
            <p:nvPr/>
          </p:nvSpPr>
          <p:spPr>
            <a:xfrm>
              <a:off x="6300306" y="3232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1" name="pt18581"/>
            <p:cNvSpPr/>
            <p:nvPr/>
          </p:nvSpPr>
          <p:spPr>
            <a:xfrm>
              <a:off x="6325883" y="323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2" name="pt18582"/>
            <p:cNvSpPr/>
            <p:nvPr/>
          </p:nvSpPr>
          <p:spPr>
            <a:xfrm>
              <a:off x="6326918" y="320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3" name="pt18583"/>
            <p:cNvSpPr/>
            <p:nvPr/>
          </p:nvSpPr>
          <p:spPr>
            <a:xfrm>
              <a:off x="6334568" y="319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4" name="pt18584"/>
            <p:cNvSpPr/>
            <p:nvPr/>
          </p:nvSpPr>
          <p:spPr>
            <a:xfrm>
              <a:off x="6565596" y="3407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5" name="pt18585"/>
            <p:cNvSpPr/>
            <p:nvPr/>
          </p:nvSpPr>
          <p:spPr>
            <a:xfrm>
              <a:off x="6688914" y="346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6" name="pt18586"/>
            <p:cNvSpPr/>
            <p:nvPr/>
          </p:nvSpPr>
          <p:spPr>
            <a:xfrm>
              <a:off x="6311021" y="335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7" name="pt18587"/>
            <p:cNvSpPr/>
            <p:nvPr/>
          </p:nvSpPr>
          <p:spPr>
            <a:xfrm>
              <a:off x="6454485" y="340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8" name="pt18588"/>
            <p:cNvSpPr/>
            <p:nvPr/>
          </p:nvSpPr>
          <p:spPr>
            <a:xfrm>
              <a:off x="6223174" y="3162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9" name="pt18589"/>
            <p:cNvSpPr/>
            <p:nvPr/>
          </p:nvSpPr>
          <p:spPr>
            <a:xfrm>
              <a:off x="6349520" y="3297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0" name="pt18590"/>
            <p:cNvSpPr/>
            <p:nvPr/>
          </p:nvSpPr>
          <p:spPr>
            <a:xfrm>
              <a:off x="6553550" y="344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1" name="pt18591"/>
            <p:cNvSpPr/>
            <p:nvPr/>
          </p:nvSpPr>
          <p:spPr>
            <a:xfrm>
              <a:off x="6991077" y="347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2" name="pt18592"/>
            <p:cNvSpPr/>
            <p:nvPr/>
          </p:nvSpPr>
          <p:spPr>
            <a:xfrm>
              <a:off x="6473436" y="337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3" name="pt18593"/>
            <p:cNvSpPr/>
            <p:nvPr/>
          </p:nvSpPr>
          <p:spPr>
            <a:xfrm>
              <a:off x="6286196" y="323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4" name="pt18594"/>
            <p:cNvSpPr/>
            <p:nvPr/>
          </p:nvSpPr>
          <p:spPr>
            <a:xfrm>
              <a:off x="6260007" y="323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5" name="pt18595"/>
            <p:cNvSpPr/>
            <p:nvPr/>
          </p:nvSpPr>
          <p:spPr>
            <a:xfrm>
              <a:off x="6605142" y="3442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6" name="pt18596"/>
            <p:cNvSpPr/>
            <p:nvPr/>
          </p:nvSpPr>
          <p:spPr>
            <a:xfrm>
              <a:off x="6717552" y="3465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7" name="pt18597"/>
            <p:cNvSpPr/>
            <p:nvPr/>
          </p:nvSpPr>
          <p:spPr>
            <a:xfrm>
              <a:off x="6603613" y="340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8" name="pt18598"/>
            <p:cNvSpPr/>
            <p:nvPr/>
          </p:nvSpPr>
          <p:spPr>
            <a:xfrm>
              <a:off x="6609565" y="34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9" name="pt18599"/>
            <p:cNvSpPr/>
            <p:nvPr/>
          </p:nvSpPr>
          <p:spPr>
            <a:xfrm>
              <a:off x="6319609" y="333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0" name="pt18600"/>
            <p:cNvSpPr/>
            <p:nvPr/>
          </p:nvSpPr>
          <p:spPr>
            <a:xfrm>
              <a:off x="6360165" y="3328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1" name="pt18601"/>
            <p:cNvSpPr/>
            <p:nvPr/>
          </p:nvSpPr>
          <p:spPr>
            <a:xfrm>
              <a:off x="6240440" y="3620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2" name="pt18602"/>
            <p:cNvSpPr/>
            <p:nvPr/>
          </p:nvSpPr>
          <p:spPr>
            <a:xfrm>
              <a:off x="6340218" y="3513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3" name="pt18603"/>
            <p:cNvSpPr/>
            <p:nvPr/>
          </p:nvSpPr>
          <p:spPr>
            <a:xfrm>
              <a:off x="6249902" y="36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4" name="pt18604"/>
            <p:cNvSpPr/>
            <p:nvPr/>
          </p:nvSpPr>
          <p:spPr>
            <a:xfrm>
              <a:off x="6366760" y="320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5" name="pt18605"/>
            <p:cNvSpPr/>
            <p:nvPr/>
          </p:nvSpPr>
          <p:spPr>
            <a:xfrm>
              <a:off x="7261890" y="33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6" name="pt18606"/>
            <p:cNvSpPr/>
            <p:nvPr/>
          </p:nvSpPr>
          <p:spPr>
            <a:xfrm>
              <a:off x="6368682" y="336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7" name="pt18607"/>
            <p:cNvSpPr/>
            <p:nvPr/>
          </p:nvSpPr>
          <p:spPr>
            <a:xfrm>
              <a:off x="6470151" y="336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8" name="pt18608"/>
            <p:cNvSpPr/>
            <p:nvPr/>
          </p:nvSpPr>
          <p:spPr>
            <a:xfrm>
              <a:off x="6669180" y="33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9" name="pt18609"/>
            <p:cNvSpPr/>
            <p:nvPr/>
          </p:nvSpPr>
          <p:spPr>
            <a:xfrm>
              <a:off x="6440768" y="3378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0" name="pt18610"/>
            <p:cNvSpPr/>
            <p:nvPr/>
          </p:nvSpPr>
          <p:spPr>
            <a:xfrm>
              <a:off x="6466969" y="318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1" name="pt18611"/>
            <p:cNvSpPr/>
            <p:nvPr/>
          </p:nvSpPr>
          <p:spPr>
            <a:xfrm>
              <a:off x="7110583" y="325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2" name="pt18612"/>
            <p:cNvSpPr/>
            <p:nvPr/>
          </p:nvSpPr>
          <p:spPr>
            <a:xfrm>
              <a:off x="6536316" y="3387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3" name="pt18613"/>
            <p:cNvSpPr/>
            <p:nvPr/>
          </p:nvSpPr>
          <p:spPr>
            <a:xfrm>
              <a:off x="6959605" y="323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4" name="pt18614"/>
            <p:cNvSpPr/>
            <p:nvPr/>
          </p:nvSpPr>
          <p:spPr>
            <a:xfrm>
              <a:off x="6603735" y="335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5" name="pt18615"/>
            <p:cNvSpPr/>
            <p:nvPr/>
          </p:nvSpPr>
          <p:spPr>
            <a:xfrm>
              <a:off x="6453495" y="3086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6" name="pt18616"/>
            <p:cNvSpPr/>
            <p:nvPr/>
          </p:nvSpPr>
          <p:spPr>
            <a:xfrm>
              <a:off x="6543760" y="329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7" name="pt18617"/>
            <p:cNvSpPr/>
            <p:nvPr/>
          </p:nvSpPr>
          <p:spPr>
            <a:xfrm>
              <a:off x="6709189" y="333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8" name="pt18618"/>
            <p:cNvSpPr/>
            <p:nvPr/>
          </p:nvSpPr>
          <p:spPr>
            <a:xfrm>
              <a:off x="6407450" y="313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9" name="pt18619"/>
            <p:cNvSpPr/>
            <p:nvPr/>
          </p:nvSpPr>
          <p:spPr>
            <a:xfrm>
              <a:off x="6400238" y="336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0" name="pt18620"/>
            <p:cNvSpPr/>
            <p:nvPr/>
          </p:nvSpPr>
          <p:spPr>
            <a:xfrm>
              <a:off x="6489506" y="3211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1" name="pt18621"/>
            <p:cNvSpPr/>
            <p:nvPr/>
          </p:nvSpPr>
          <p:spPr>
            <a:xfrm>
              <a:off x="6570655" y="33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2" name="pt18622"/>
            <p:cNvSpPr/>
            <p:nvPr/>
          </p:nvSpPr>
          <p:spPr>
            <a:xfrm>
              <a:off x="6547385" y="3355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3" name="pt18623"/>
            <p:cNvSpPr/>
            <p:nvPr/>
          </p:nvSpPr>
          <p:spPr>
            <a:xfrm>
              <a:off x="6879767" y="321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4" name="pt18624"/>
            <p:cNvSpPr/>
            <p:nvPr/>
          </p:nvSpPr>
          <p:spPr>
            <a:xfrm>
              <a:off x="6463960" y="3144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5" name="pt18625"/>
            <p:cNvSpPr/>
            <p:nvPr/>
          </p:nvSpPr>
          <p:spPr>
            <a:xfrm>
              <a:off x="6358924" y="3484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6" name="pt18626"/>
            <p:cNvSpPr/>
            <p:nvPr/>
          </p:nvSpPr>
          <p:spPr>
            <a:xfrm>
              <a:off x="6373908" y="322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7" name="pt18627"/>
            <p:cNvSpPr/>
            <p:nvPr/>
          </p:nvSpPr>
          <p:spPr>
            <a:xfrm>
              <a:off x="7243158" y="3248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8" name="pt18628"/>
            <p:cNvSpPr/>
            <p:nvPr/>
          </p:nvSpPr>
          <p:spPr>
            <a:xfrm>
              <a:off x="6768624" y="3409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9" name="pt18629"/>
            <p:cNvSpPr/>
            <p:nvPr/>
          </p:nvSpPr>
          <p:spPr>
            <a:xfrm>
              <a:off x="6618018" y="334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0" name="pt18630"/>
            <p:cNvSpPr/>
            <p:nvPr/>
          </p:nvSpPr>
          <p:spPr>
            <a:xfrm>
              <a:off x="6469052" y="3245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1" name="pt18631"/>
            <p:cNvSpPr/>
            <p:nvPr/>
          </p:nvSpPr>
          <p:spPr>
            <a:xfrm>
              <a:off x="6886600" y="325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2" name="pt18632"/>
            <p:cNvSpPr/>
            <p:nvPr/>
          </p:nvSpPr>
          <p:spPr>
            <a:xfrm>
              <a:off x="6620911" y="353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3" name="pt18633"/>
            <p:cNvSpPr/>
            <p:nvPr/>
          </p:nvSpPr>
          <p:spPr>
            <a:xfrm>
              <a:off x="6663330" y="3173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4" name="pt18634"/>
            <p:cNvSpPr/>
            <p:nvPr/>
          </p:nvSpPr>
          <p:spPr>
            <a:xfrm>
              <a:off x="7051046" y="324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5" name="pt18635"/>
            <p:cNvSpPr/>
            <p:nvPr/>
          </p:nvSpPr>
          <p:spPr>
            <a:xfrm>
              <a:off x="6664301" y="3347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6" name="pt18636"/>
            <p:cNvSpPr/>
            <p:nvPr/>
          </p:nvSpPr>
          <p:spPr>
            <a:xfrm>
              <a:off x="6304124" y="3359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7" name="pt18637"/>
            <p:cNvSpPr/>
            <p:nvPr/>
          </p:nvSpPr>
          <p:spPr>
            <a:xfrm>
              <a:off x="6461473" y="3563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8" name="pt18638"/>
            <p:cNvSpPr/>
            <p:nvPr/>
          </p:nvSpPr>
          <p:spPr>
            <a:xfrm>
              <a:off x="6597429" y="327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9" name="pt18639"/>
            <p:cNvSpPr/>
            <p:nvPr/>
          </p:nvSpPr>
          <p:spPr>
            <a:xfrm>
              <a:off x="6416257" y="323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0" name="pt18640"/>
            <p:cNvSpPr/>
            <p:nvPr/>
          </p:nvSpPr>
          <p:spPr>
            <a:xfrm>
              <a:off x="6315033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1" name="pt18641"/>
            <p:cNvSpPr/>
            <p:nvPr/>
          </p:nvSpPr>
          <p:spPr>
            <a:xfrm>
              <a:off x="6768007" y="337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2" name="pt18642"/>
            <p:cNvSpPr/>
            <p:nvPr/>
          </p:nvSpPr>
          <p:spPr>
            <a:xfrm>
              <a:off x="6647228" y="3506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3" name="pt18643"/>
            <p:cNvSpPr/>
            <p:nvPr/>
          </p:nvSpPr>
          <p:spPr>
            <a:xfrm>
              <a:off x="6707878" y="3494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4" name="pt18644"/>
            <p:cNvSpPr/>
            <p:nvPr/>
          </p:nvSpPr>
          <p:spPr>
            <a:xfrm>
              <a:off x="6532331" y="354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5" name="pt18645"/>
            <p:cNvSpPr/>
            <p:nvPr/>
          </p:nvSpPr>
          <p:spPr>
            <a:xfrm>
              <a:off x="6641642" y="3377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6" name="pt18646"/>
            <p:cNvSpPr/>
            <p:nvPr/>
          </p:nvSpPr>
          <p:spPr>
            <a:xfrm>
              <a:off x="6900260" y="3352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7" name="pt18647"/>
            <p:cNvSpPr/>
            <p:nvPr/>
          </p:nvSpPr>
          <p:spPr>
            <a:xfrm>
              <a:off x="6319114" y="3306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8" name="pt18648"/>
            <p:cNvSpPr/>
            <p:nvPr/>
          </p:nvSpPr>
          <p:spPr>
            <a:xfrm>
              <a:off x="6710706" y="34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9" name="pt18649"/>
            <p:cNvSpPr/>
            <p:nvPr/>
          </p:nvSpPr>
          <p:spPr>
            <a:xfrm>
              <a:off x="6773252" y="3518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0" name="pt18650"/>
            <p:cNvSpPr/>
            <p:nvPr/>
          </p:nvSpPr>
          <p:spPr>
            <a:xfrm>
              <a:off x="6550458" y="33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1" name="pt18651"/>
            <p:cNvSpPr/>
            <p:nvPr/>
          </p:nvSpPr>
          <p:spPr>
            <a:xfrm>
              <a:off x="6668055" y="344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2" name="pt18652"/>
            <p:cNvSpPr/>
            <p:nvPr/>
          </p:nvSpPr>
          <p:spPr>
            <a:xfrm>
              <a:off x="6938713" y="3450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3" name="pt18653"/>
            <p:cNvSpPr/>
            <p:nvPr/>
          </p:nvSpPr>
          <p:spPr>
            <a:xfrm>
              <a:off x="6792697" y="3198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4" name="pt18654"/>
            <p:cNvSpPr/>
            <p:nvPr/>
          </p:nvSpPr>
          <p:spPr>
            <a:xfrm>
              <a:off x="6498473" y="3349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5" name="pt18655"/>
            <p:cNvSpPr/>
            <p:nvPr/>
          </p:nvSpPr>
          <p:spPr>
            <a:xfrm>
              <a:off x="6624061" y="349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6" name="pt18656"/>
            <p:cNvSpPr/>
            <p:nvPr/>
          </p:nvSpPr>
          <p:spPr>
            <a:xfrm>
              <a:off x="6725934" y="3490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7" name="pt18657"/>
            <p:cNvSpPr/>
            <p:nvPr/>
          </p:nvSpPr>
          <p:spPr>
            <a:xfrm>
              <a:off x="7259826" y="3442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8" name="pt18658"/>
            <p:cNvSpPr/>
            <p:nvPr/>
          </p:nvSpPr>
          <p:spPr>
            <a:xfrm>
              <a:off x="6626638" y="346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9" name="pt18659"/>
            <p:cNvSpPr/>
            <p:nvPr/>
          </p:nvSpPr>
          <p:spPr>
            <a:xfrm>
              <a:off x="6530968" y="3424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0" name="pt18660"/>
            <p:cNvSpPr/>
            <p:nvPr/>
          </p:nvSpPr>
          <p:spPr>
            <a:xfrm>
              <a:off x="6557272" y="3499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1" name="pt18661"/>
            <p:cNvSpPr/>
            <p:nvPr/>
          </p:nvSpPr>
          <p:spPr>
            <a:xfrm>
              <a:off x="6719635" y="34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2" name="pt18662"/>
            <p:cNvSpPr/>
            <p:nvPr/>
          </p:nvSpPr>
          <p:spPr>
            <a:xfrm>
              <a:off x="6742654" y="3404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3" name="pt18663"/>
            <p:cNvSpPr/>
            <p:nvPr/>
          </p:nvSpPr>
          <p:spPr>
            <a:xfrm>
              <a:off x="6397397" y="311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4" name="pt18664"/>
            <p:cNvSpPr/>
            <p:nvPr/>
          </p:nvSpPr>
          <p:spPr>
            <a:xfrm>
              <a:off x="7006389" y="324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5" name="pt18665"/>
            <p:cNvSpPr/>
            <p:nvPr/>
          </p:nvSpPr>
          <p:spPr>
            <a:xfrm>
              <a:off x="7080467" y="3185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6" name="pt18666"/>
            <p:cNvSpPr/>
            <p:nvPr/>
          </p:nvSpPr>
          <p:spPr>
            <a:xfrm>
              <a:off x="6762736" y="328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7" name="pt18667"/>
            <p:cNvSpPr/>
            <p:nvPr/>
          </p:nvSpPr>
          <p:spPr>
            <a:xfrm>
              <a:off x="6898640" y="3198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8" name="pt18668"/>
            <p:cNvSpPr/>
            <p:nvPr/>
          </p:nvSpPr>
          <p:spPr>
            <a:xfrm>
              <a:off x="6806897" y="3239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9" name="pt18669"/>
            <p:cNvSpPr/>
            <p:nvPr/>
          </p:nvSpPr>
          <p:spPr>
            <a:xfrm>
              <a:off x="6525067" y="3399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0" name="pt18670"/>
            <p:cNvSpPr/>
            <p:nvPr/>
          </p:nvSpPr>
          <p:spPr>
            <a:xfrm>
              <a:off x="7024774" y="3319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1" name="pt18671"/>
            <p:cNvSpPr/>
            <p:nvPr/>
          </p:nvSpPr>
          <p:spPr>
            <a:xfrm>
              <a:off x="6911644" y="3390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2" name="pt18672"/>
            <p:cNvSpPr/>
            <p:nvPr/>
          </p:nvSpPr>
          <p:spPr>
            <a:xfrm>
              <a:off x="6718510" y="3244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3" name="pt18673"/>
            <p:cNvSpPr/>
            <p:nvPr/>
          </p:nvSpPr>
          <p:spPr>
            <a:xfrm>
              <a:off x="6857725" y="3413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4" name="pt18674"/>
            <p:cNvSpPr/>
            <p:nvPr/>
          </p:nvSpPr>
          <p:spPr>
            <a:xfrm>
              <a:off x="6752759" y="3336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5" name="pt18675"/>
            <p:cNvSpPr/>
            <p:nvPr/>
          </p:nvSpPr>
          <p:spPr>
            <a:xfrm>
              <a:off x="6472684" y="32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6" name="pt18676"/>
            <p:cNvSpPr/>
            <p:nvPr/>
          </p:nvSpPr>
          <p:spPr>
            <a:xfrm>
              <a:off x="6334600" y="317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7" name="pt18677"/>
            <p:cNvSpPr/>
            <p:nvPr/>
          </p:nvSpPr>
          <p:spPr>
            <a:xfrm>
              <a:off x="6589445" y="3270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8" name="pt18678"/>
            <p:cNvSpPr/>
            <p:nvPr/>
          </p:nvSpPr>
          <p:spPr>
            <a:xfrm>
              <a:off x="6959020" y="33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9" name="pt18679"/>
            <p:cNvSpPr/>
            <p:nvPr/>
          </p:nvSpPr>
          <p:spPr>
            <a:xfrm>
              <a:off x="6980162" y="3295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0" name="pt18680"/>
            <p:cNvSpPr/>
            <p:nvPr/>
          </p:nvSpPr>
          <p:spPr>
            <a:xfrm>
              <a:off x="6333706" y="3147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1" name="pt18681"/>
            <p:cNvSpPr/>
            <p:nvPr/>
          </p:nvSpPr>
          <p:spPr>
            <a:xfrm>
              <a:off x="6419188" y="315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2" name="pt18682"/>
            <p:cNvSpPr/>
            <p:nvPr/>
          </p:nvSpPr>
          <p:spPr>
            <a:xfrm>
              <a:off x="6673165" y="354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3" name="pt18683"/>
            <p:cNvSpPr/>
            <p:nvPr/>
          </p:nvSpPr>
          <p:spPr>
            <a:xfrm>
              <a:off x="7270092" y="336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4" name="pt18684"/>
            <p:cNvSpPr/>
            <p:nvPr/>
          </p:nvSpPr>
          <p:spPr>
            <a:xfrm>
              <a:off x="7192498" y="334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5" name="pt18685"/>
            <p:cNvSpPr/>
            <p:nvPr/>
          </p:nvSpPr>
          <p:spPr>
            <a:xfrm>
              <a:off x="6497683" y="341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6" name="pt18686"/>
            <p:cNvSpPr/>
            <p:nvPr/>
          </p:nvSpPr>
          <p:spPr>
            <a:xfrm>
              <a:off x="6608434" y="34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7" name="pt18687"/>
            <p:cNvSpPr/>
            <p:nvPr/>
          </p:nvSpPr>
          <p:spPr>
            <a:xfrm>
              <a:off x="6522836" y="334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8" name="pt18688"/>
            <p:cNvSpPr/>
            <p:nvPr/>
          </p:nvSpPr>
          <p:spPr>
            <a:xfrm>
              <a:off x="6884948" y="3465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9" name="pt18689"/>
            <p:cNvSpPr/>
            <p:nvPr/>
          </p:nvSpPr>
          <p:spPr>
            <a:xfrm>
              <a:off x="6439720" y="3566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0" name="pt18690"/>
            <p:cNvSpPr/>
            <p:nvPr/>
          </p:nvSpPr>
          <p:spPr>
            <a:xfrm>
              <a:off x="6677871" y="343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1" name="pt18691"/>
            <p:cNvSpPr/>
            <p:nvPr/>
          </p:nvSpPr>
          <p:spPr>
            <a:xfrm>
              <a:off x="7258399" y="3253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2" name="pt18692"/>
            <p:cNvSpPr/>
            <p:nvPr/>
          </p:nvSpPr>
          <p:spPr>
            <a:xfrm>
              <a:off x="6539106" y="363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3" name="pt18693"/>
            <p:cNvSpPr/>
            <p:nvPr/>
          </p:nvSpPr>
          <p:spPr>
            <a:xfrm>
              <a:off x="6557670" y="347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4" name="pt18694"/>
            <p:cNvSpPr/>
            <p:nvPr/>
          </p:nvSpPr>
          <p:spPr>
            <a:xfrm>
              <a:off x="7179236" y="325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5" name="pt18695"/>
            <p:cNvSpPr/>
            <p:nvPr/>
          </p:nvSpPr>
          <p:spPr>
            <a:xfrm>
              <a:off x="6625443" y="365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6" name="pt18696"/>
            <p:cNvSpPr/>
            <p:nvPr/>
          </p:nvSpPr>
          <p:spPr>
            <a:xfrm>
              <a:off x="6793372" y="3333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7" name="pt18697"/>
            <p:cNvSpPr/>
            <p:nvPr/>
          </p:nvSpPr>
          <p:spPr>
            <a:xfrm>
              <a:off x="6908141" y="337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8" name="pt18698"/>
            <p:cNvSpPr/>
            <p:nvPr/>
          </p:nvSpPr>
          <p:spPr>
            <a:xfrm>
              <a:off x="6591560" y="348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9" name="pt18699"/>
            <p:cNvSpPr/>
            <p:nvPr/>
          </p:nvSpPr>
          <p:spPr>
            <a:xfrm>
              <a:off x="6892868" y="34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0" name="pt18700"/>
            <p:cNvSpPr/>
            <p:nvPr/>
          </p:nvSpPr>
          <p:spPr>
            <a:xfrm>
              <a:off x="6864719" y="3413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1" name="pt18701"/>
            <p:cNvSpPr/>
            <p:nvPr/>
          </p:nvSpPr>
          <p:spPr>
            <a:xfrm>
              <a:off x="6786738" y="3411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2" name="pt18702"/>
            <p:cNvSpPr/>
            <p:nvPr/>
          </p:nvSpPr>
          <p:spPr>
            <a:xfrm>
              <a:off x="6777829" y="3419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3" name="pt18703"/>
            <p:cNvSpPr/>
            <p:nvPr/>
          </p:nvSpPr>
          <p:spPr>
            <a:xfrm>
              <a:off x="6872882" y="342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4" name="pt18704"/>
            <p:cNvSpPr/>
            <p:nvPr/>
          </p:nvSpPr>
          <p:spPr>
            <a:xfrm>
              <a:off x="6629402" y="3462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5" name="pt18705"/>
            <p:cNvSpPr/>
            <p:nvPr/>
          </p:nvSpPr>
          <p:spPr>
            <a:xfrm>
              <a:off x="6424241" y="348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6" name="pt18706"/>
            <p:cNvSpPr/>
            <p:nvPr/>
          </p:nvSpPr>
          <p:spPr>
            <a:xfrm>
              <a:off x="6840504" y="327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7" name="pt18707"/>
            <p:cNvSpPr/>
            <p:nvPr/>
          </p:nvSpPr>
          <p:spPr>
            <a:xfrm>
              <a:off x="6574699" y="339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8" name="pt18708"/>
            <p:cNvSpPr/>
            <p:nvPr/>
          </p:nvSpPr>
          <p:spPr>
            <a:xfrm>
              <a:off x="6841680" y="3444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9" name="pt18709"/>
            <p:cNvSpPr/>
            <p:nvPr/>
          </p:nvSpPr>
          <p:spPr>
            <a:xfrm>
              <a:off x="6688921" y="3333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0" name="pt18710"/>
            <p:cNvSpPr/>
            <p:nvPr/>
          </p:nvSpPr>
          <p:spPr>
            <a:xfrm>
              <a:off x="6713592" y="3381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1" name="pt18711"/>
            <p:cNvSpPr/>
            <p:nvPr/>
          </p:nvSpPr>
          <p:spPr>
            <a:xfrm>
              <a:off x="6536792" y="3432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2" name="pt18712"/>
            <p:cNvSpPr/>
            <p:nvPr/>
          </p:nvSpPr>
          <p:spPr>
            <a:xfrm>
              <a:off x="6318639" y="316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3" name="pt18713"/>
            <p:cNvSpPr/>
            <p:nvPr/>
          </p:nvSpPr>
          <p:spPr>
            <a:xfrm>
              <a:off x="6787401" y="3448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4" name="pt18714"/>
            <p:cNvSpPr/>
            <p:nvPr/>
          </p:nvSpPr>
          <p:spPr>
            <a:xfrm>
              <a:off x="6788866" y="3489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5" name="pt18715"/>
            <p:cNvSpPr/>
            <p:nvPr/>
          </p:nvSpPr>
          <p:spPr>
            <a:xfrm>
              <a:off x="6449356" y="3402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6" name="pt18716"/>
            <p:cNvSpPr/>
            <p:nvPr/>
          </p:nvSpPr>
          <p:spPr>
            <a:xfrm>
              <a:off x="6604371" y="3505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7" name="pt18717"/>
            <p:cNvSpPr/>
            <p:nvPr/>
          </p:nvSpPr>
          <p:spPr>
            <a:xfrm>
              <a:off x="6378048" y="3277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8" name="pt18718"/>
            <p:cNvSpPr/>
            <p:nvPr/>
          </p:nvSpPr>
          <p:spPr>
            <a:xfrm>
              <a:off x="6839842" y="338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9" name="pt18719"/>
            <p:cNvSpPr/>
            <p:nvPr/>
          </p:nvSpPr>
          <p:spPr>
            <a:xfrm>
              <a:off x="6673776" y="3322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0" name="pt18720"/>
            <p:cNvSpPr/>
            <p:nvPr/>
          </p:nvSpPr>
          <p:spPr>
            <a:xfrm>
              <a:off x="7167961" y="3290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1" name="pt18721"/>
            <p:cNvSpPr/>
            <p:nvPr/>
          </p:nvSpPr>
          <p:spPr>
            <a:xfrm>
              <a:off x="6529065" y="3277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2" name="pt18722"/>
            <p:cNvSpPr/>
            <p:nvPr/>
          </p:nvSpPr>
          <p:spPr>
            <a:xfrm>
              <a:off x="6859313" y="341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3" name="pt18723"/>
            <p:cNvSpPr/>
            <p:nvPr/>
          </p:nvSpPr>
          <p:spPr>
            <a:xfrm>
              <a:off x="6409257" y="3371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4" name="pt18724"/>
            <p:cNvSpPr/>
            <p:nvPr/>
          </p:nvSpPr>
          <p:spPr>
            <a:xfrm>
              <a:off x="7115045" y="352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5" name="pt18725"/>
            <p:cNvSpPr/>
            <p:nvPr/>
          </p:nvSpPr>
          <p:spPr>
            <a:xfrm>
              <a:off x="6577443" y="343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6" name="pt18726"/>
            <p:cNvSpPr/>
            <p:nvPr/>
          </p:nvSpPr>
          <p:spPr>
            <a:xfrm>
              <a:off x="7176003" y="3484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7" name="pt18727"/>
            <p:cNvSpPr/>
            <p:nvPr/>
          </p:nvSpPr>
          <p:spPr>
            <a:xfrm>
              <a:off x="6433960" y="325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8" name="pt18728"/>
            <p:cNvSpPr/>
            <p:nvPr/>
          </p:nvSpPr>
          <p:spPr>
            <a:xfrm>
              <a:off x="6510738" y="348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9" name="pt18729"/>
            <p:cNvSpPr/>
            <p:nvPr/>
          </p:nvSpPr>
          <p:spPr>
            <a:xfrm>
              <a:off x="6723614" y="3287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0" name="pt18730"/>
            <p:cNvSpPr/>
            <p:nvPr/>
          </p:nvSpPr>
          <p:spPr>
            <a:xfrm>
              <a:off x="6827525" y="3449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1" name="pt18731"/>
            <p:cNvSpPr/>
            <p:nvPr/>
          </p:nvSpPr>
          <p:spPr>
            <a:xfrm>
              <a:off x="6655674" y="350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2" name="pt18732"/>
            <p:cNvSpPr/>
            <p:nvPr/>
          </p:nvSpPr>
          <p:spPr>
            <a:xfrm>
              <a:off x="6322059" y="336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3" name="pt18733"/>
            <p:cNvSpPr/>
            <p:nvPr/>
          </p:nvSpPr>
          <p:spPr>
            <a:xfrm>
              <a:off x="6428233" y="3556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4" name="pt18734"/>
            <p:cNvSpPr/>
            <p:nvPr/>
          </p:nvSpPr>
          <p:spPr>
            <a:xfrm>
              <a:off x="6479285" y="328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5" name="pt18735"/>
            <p:cNvSpPr/>
            <p:nvPr/>
          </p:nvSpPr>
          <p:spPr>
            <a:xfrm>
              <a:off x="6834313" y="340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6" name="pt18736"/>
            <p:cNvSpPr/>
            <p:nvPr/>
          </p:nvSpPr>
          <p:spPr>
            <a:xfrm>
              <a:off x="6503179" y="345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7" name="pt18737"/>
            <p:cNvSpPr/>
            <p:nvPr/>
          </p:nvSpPr>
          <p:spPr>
            <a:xfrm>
              <a:off x="6869482" y="3364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8" name="pt18738"/>
            <p:cNvSpPr/>
            <p:nvPr/>
          </p:nvSpPr>
          <p:spPr>
            <a:xfrm>
              <a:off x="6810529" y="330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9" name="pt18739"/>
            <p:cNvSpPr/>
            <p:nvPr/>
          </p:nvSpPr>
          <p:spPr>
            <a:xfrm>
              <a:off x="6857628" y="3498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0" name="pt18740"/>
            <p:cNvSpPr/>
            <p:nvPr/>
          </p:nvSpPr>
          <p:spPr>
            <a:xfrm>
              <a:off x="6579076" y="3535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1" name="pt18741"/>
            <p:cNvSpPr/>
            <p:nvPr/>
          </p:nvSpPr>
          <p:spPr>
            <a:xfrm>
              <a:off x="6683200" y="3441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2" name="pt18742"/>
            <p:cNvSpPr/>
            <p:nvPr/>
          </p:nvSpPr>
          <p:spPr>
            <a:xfrm>
              <a:off x="6368007" y="327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3" name="pt18743"/>
            <p:cNvSpPr/>
            <p:nvPr/>
          </p:nvSpPr>
          <p:spPr>
            <a:xfrm>
              <a:off x="6496223" y="3245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4" name="pt18744"/>
            <p:cNvSpPr/>
            <p:nvPr/>
          </p:nvSpPr>
          <p:spPr>
            <a:xfrm>
              <a:off x="6903815" y="3323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5" name="pt18745"/>
            <p:cNvSpPr/>
            <p:nvPr/>
          </p:nvSpPr>
          <p:spPr>
            <a:xfrm>
              <a:off x="6772809" y="3464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6" name="pt18746"/>
            <p:cNvSpPr/>
            <p:nvPr/>
          </p:nvSpPr>
          <p:spPr>
            <a:xfrm>
              <a:off x="6742789" y="347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7" name="pt18747"/>
            <p:cNvSpPr/>
            <p:nvPr/>
          </p:nvSpPr>
          <p:spPr>
            <a:xfrm>
              <a:off x="6879606" y="330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8" name="pt18748"/>
            <p:cNvSpPr/>
            <p:nvPr/>
          </p:nvSpPr>
          <p:spPr>
            <a:xfrm>
              <a:off x="6649600" y="33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9" name="pt18749"/>
            <p:cNvSpPr/>
            <p:nvPr/>
          </p:nvSpPr>
          <p:spPr>
            <a:xfrm>
              <a:off x="6375226" y="328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0" name="pt18750"/>
            <p:cNvSpPr/>
            <p:nvPr/>
          </p:nvSpPr>
          <p:spPr>
            <a:xfrm>
              <a:off x="6979410" y="3257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1" name="pt18751"/>
            <p:cNvSpPr/>
            <p:nvPr/>
          </p:nvSpPr>
          <p:spPr>
            <a:xfrm>
              <a:off x="6801742" y="3401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2" name="pt18752"/>
            <p:cNvSpPr/>
            <p:nvPr/>
          </p:nvSpPr>
          <p:spPr>
            <a:xfrm>
              <a:off x="6775354" y="343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3" name="pt18753"/>
            <p:cNvSpPr/>
            <p:nvPr/>
          </p:nvSpPr>
          <p:spPr>
            <a:xfrm>
              <a:off x="6545688" y="341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4" name="pt18754"/>
            <p:cNvSpPr/>
            <p:nvPr/>
          </p:nvSpPr>
          <p:spPr>
            <a:xfrm>
              <a:off x="7060354" y="3279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5" name="pt18755"/>
            <p:cNvSpPr/>
            <p:nvPr/>
          </p:nvSpPr>
          <p:spPr>
            <a:xfrm>
              <a:off x="6589843" y="345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6" name="pt18756"/>
            <p:cNvSpPr/>
            <p:nvPr/>
          </p:nvSpPr>
          <p:spPr>
            <a:xfrm>
              <a:off x="6431055" y="3522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7" name="pt18757"/>
            <p:cNvSpPr/>
            <p:nvPr/>
          </p:nvSpPr>
          <p:spPr>
            <a:xfrm>
              <a:off x="6610587" y="348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8" name="pt18758"/>
            <p:cNvSpPr/>
            <p:nvPr/>
          </p:nvSpPr>
          <p:spPr>
            <a:xfrm>
              <a:off x="6934291" y="33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9" name="pt18759"/>
            <p:cNvSpPr/>
            <p:nvPr/>
          </p:nvSpPr>
          <p:spPr>
            <a:xfrm>
              <a:off x="6219626" y="3147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0" name="pt18760"/>
            <p:cNvSpPr/>
            <p:nvPr/>
          </p:nvSpPr>
          <p:spPr>
            <a:xfrm>
              <a:off x="6604686" y="342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1" name="pt18761"/>
            <p:cNvSpPr/>
            <p:nvPr/>
          </p:nvSpPr>
          <p:spPr>
            <a:xfrm>
              <a:off x="6252429" y="309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2" name="pt18762"/>
            <p:cNvSpPr/>
            <p:nvPr/>
          </p:nvSpPr>
          <p:spPr>
            <a:xfrm>
              <a:off x="6339505" y="347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3" name="pt18763"/>
            <p:cNvSpPr/>
            <p:nvPr/>
          </p:nvSpPr>
          <p:spPr>
            <a:xfrm>
              <a:off x="6306027" y="330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4" name="pt18764"/>
            <p:cNvSpPr/>
            <p:nvPr/>
          </p:nvSpPr>
          <p:spPr>
            <a:xfrm>
              <a:off x="6963211" y="330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5" name="pt18765"/>
            <p:cNvSpPr/>
            <p:nvPr/>
          </p:nvSpPr>
          <p:spPr>
            <a:xfrm>
              <a:off x="6610375" y="3184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6" name="pt18766"/>
            <p:cNvSpPr/>
            <p:nvPr/>
          </p:nvSpPr>
          <p:spPr>
            <a:xfrm>
              <a:off x="6397725" y="3411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7" name="pt18767"/>
            <p:cNvSpPr/>
            <p:nvPr/>
          </p:nvSpPr>
          <p:spPr>
            <a:xfrm>
              <a:off x="6349198" y="3275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8" name="pt18768"/>
            <p:cNvSpPr/>
            <p:nvPr/>
          </p:nvSpPr>
          <p:spPr>
            <a:xfrm>
              <a:off x="6742866" y="354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9" name="pt18769"/>
            <p:cNvSpPr/>
            <p:nvPr/>
          </p:nvSpPr>
          <p:spPr>
            <a:xfrm>
              <a:off x="6440337" y="3539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0" name="pt18770"/>
            <p:cNvSpPr/>
            <p:nvPr/>
          </p:nvSpPr>
          <p:spPr>
            <a:xfrm>
              <a:off x="6381783" y="3573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1" name="pt18771"/>
            <p:cNvSpPr/>
            <p:nvPr/>
          </p:nvSpPr>
          <p:spPr>
            <a:xfrm>
              <a:off x="6616295" y="3555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2" name="pt18772"/>
            <p:cNvSpPr/>
            <p:nvPr/>
          </p:nvSpPr>
          <p:spPr>
            <a:xfrm>
              <a:off x="6878006" y="3548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3" name="pt18773"/>
            <p:cNvSpPr/>
            <p:nvPr/>
          </p:nvSpPr>
          <p:spPr>
            <a:xfrm>
              <a:off x="6664057" y="338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4" name="pt18774"/>
            <p:cNvSpPr/>
            <p:nvPr/>
          </p:nvSpPr>
          <p:spPr>
            <a:xfrm>
              <a:off x="6421367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5" name="pt18775"/>
            <p:cNvSpPr/>
            <p:nvPr/>
          </p:nvSpPr>
          <p:spPr>
            <a:xfrm>
              <a:off x="6366175" y="3570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6" name="pt18776"/>
            <p:cNvSpPr/>
            <p:nvPr/>
          </p:nvSpPr>
          <p:spPr>
            <a:xfrm>
              <a:off x="6462244" y="358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7" name="pt18777"/>
            <p:cNvSpPr/>
            <p:nvPr/>
          </p:nvSpPr>
          <p:spPr>
            <a:xfrm>
              <a:off x="6717263" y="3559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8" name="pt18778"/>
            <p:cNvSpPr/>
            <p:nvPr/>
          </p:nvSpPr>
          <p:spPr>
            <a:xfrm>
              <a:off x="6282757" y="3392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9" name="pt18779"/>
            <p:cNvSpPr/>
            <p:nvPr/>
          </p:nvSpPr>
          <p:spPr>
            <a:xfrm>
              <a:off x="6299251" y="320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0" name="pt18780"/>
            <p:cNvSpPr/>
            <p:nvPr/>
          </p:nvSpPr>
          <p:spPr>
            <a:xfrm>
              <a:off x="6306046" y="362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1" name="pt18781"/>
            <p:cNvSpPr/>
            <p:nvPr/>
          </p:nvSpPr>
          <p:spPr>
            <a:xfrm>
              <a:off x="6536689" y="3544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2" name="pt18782"/>
            <p:cNvSpPr/>
            <p:nvPr/>
          </p:nvSpPr>
          <p:spPr>
            <a:xfrm>
              <a:off x="6636043" y="34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3" name="pt18783"/>
            <p:cNvSpPr/>
            <p:nvPr/>
          </p:nvSpPr>
          <p:spPr>
            <a:xfrm>
              <a:off x="6459416" y="3570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4" name="pt18784"/>
            <p:cNvSpPr/>
            <p:nvPr/>
          </p:nvSpPr>
          <p:spPr>
            <a:xfrm>
              <a:off x="6460155" y="352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5" name="pt18785"/>
            <p:cNvSpPr/>
            <p:nvPr/>
          </p:nvSpPr>
          <p:spPr>
            <a:xfrm>
              <a:off x="6557825" y="352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6" name="pt18786"/>
            <p:cNvSpPr/>
            <p:nvPr/>
          </p:nvSpPr>
          <p:spPr>
            <a:xfrm>
              <a:off x="6728499" y="3577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7" name="pt18787"/>
            <p:cNvSpPr/>
            <p:nvPr/>
          </p:nvSpPr>
          <p:spPr>
            <a:xfrm>
              <a:off x="6334664" y="3648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8" name="pt18788"/>
            <p:cNvSpPr/>
            <p:nvPr/>
          </p:nvSpPr>
          <p:spPr>
            <a:xfrm>
              <a:off x="6449124" y="356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9" name="pt18789"/>
            <p:cNvSpPr/>
            <p:nvPr/>
          </p:nvSpPr>
          <p:spPr>
            <a:xfrm>
              <a:off x="6337608" y="341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0" name="pt18790"/>
            <p:cNvSpPr/>
            <p:nvPr/>
          </p:nvSpPr>
          <p:spPr>
            <a:xfrm>
              <a:off x="6405104" y="356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1" name="pt18791"/>
            <p:cNvSpPr/>
            <p:nvPr/>
          </p:nvSpPr>
          <p:spPr>
            <a:xfrm>
              <a:off x="6448411" y="3555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2" name="pt18792"/>
            <p:cNvSpPr/>
            <p:nvPr/>
          </p:nvSpPr>
          <p:spPr>
            <a:xfrm>
              <a:off x="6601073" y="36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3" name="pt18793"/>
            <p:cNvSpPr/>
            <p:nvPr/>
          </p:nvSpPr>
          <p:spPr>
            <a:xfrm>
              <a:off x="6952418" y="3498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4" name="pt18794"/>
            <p:cNvSpPr/>
            <p:nvPr/>
          </p:nvSpPr>
          <p:spPr>
            <a:xfrm>
              <a:off x="6482911" y="350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5" name="pt18795"/>
            <p:cNvSpPr/>
            <p:nvPr/>
          </p:nvSpPr>
          <p:spPr>
            <a:xfrm>
              <a:off x="7029537" y="3514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6" name="pt18796"/>
            <p:cNvSpPr/>
            <p:nvPr/>
          </p:nvSpPr>
          <p:spPr>
            <a:xfrm>
              <a:off x="6651104" y="35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7" name="pt18797"/>
            <p:cNvSpPr/>
            <p:nvPr/>
          </p:nvSpPr>
          <p:spPr>
            <a:xfrm>
              <a:off x="6373998" y="3606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8" name="pt18798"/>
            <p:cNvSpPr/>
            <p:nvPr/>
          </p:nvSpPr>
          <p:spPr>
            <a:xfrm>
              <a:off x="6514762" y="367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9" name="pt18799"/>
            <p:cNvSpPr/>
            <p:nvPr/>
          </p:nvSpPr>
          <p:spPr>
            <a:xfrm>
              <a:off x="6804622" y="3535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0" name="pt18800"/>
            <p:cNvSpPr/>
            <p:nvPr/>
          </p:nvSpPr>
          <p:spPr>
            <a:xfrm>
              <a:off x="6464796" y="3582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1" name="pt18801"/>
            <p:cNvSpPr/>
            <p:nvPr/>
          </p:nvSpPr>
          <p:spPr>
            <a:xfrm>
              <a:off x="6433793" y="35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2" name="pt18802"/>
            <p:cNvSpPr/>
            <p:nvPr/>
          </p:nvSpPr>
          <p:spPr>
            <a:xfrm>
              <a:off x="6536535" y="359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3" name="pt18803"/>
            <p:cNvSpPr/>
            <p:nvPr/>
          </p:nvSpPr>
          <p:spPr>
            <a:xfrm>
              <a:off x="6545000" y="3356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4" name="pt18804"/>
            <p:cNvSpPr/>
            <p:nvPr/>
          </p:nvSpPr>
          <p:spPr>
            <a:xfrm>
              <a:off x="6657326" y="335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5" name="pt18805"/>
            <p:cNvSpPr/>
            <p:nvPr/>
          </p:nvSpPr>
          <p:spPr>
            <a:xfrm>
              <a:off x="6401575" y="3345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6" name="pt18806"/>
            <p:cNvSpPr/>
            <p:nvPr/>
          </p:nvSpPr>
          <p:spPr>
            <a:xfrm>
              <a:off x="6310424" y="3591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7" name="pt18807"/>
            <p:cNvSpPr/>
            <p:nvPr/>
          </p:nvSpPr>
          <p:spPr>
            <a:xfrm>
              <a:off x="6794189" y="343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8" name="pt18808"/>
            <p:cNvSpPr/>
            <p:nvPr/>
          </p:nvSpPr>
          <p:spPr>
            <a:xfrm>
              <a:off x="6642214" y="3496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9" name="pt18809"/>
            <p:cNvSpPr/>
            <p:nvPr/>
          </p:nvSpPr>
          <p:spPr>
            <a:xfrm>
              <a:off x="6583692" y="348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0" name="pt18810"/>
            <p:cNvSpPr/>
            <p:nvPr/>
          </p:nvSpPr>
          <p:spPr>
            <a:xfrm>
              <a:off x="6377039" y="329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1" name="pt18811"/>
            <p:cNvSpPr/>
            <p:nvPr/>
          </p:nvSpPr>
          <p:spPr>
            <a:xfrm>
              <a:off x="6497715" y="3326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2" name="pt18812"/>
            <p:cNvSpPr/>
            <p:nvPr/>
          </p:nvSpPr>
          <p:spPr>
            <a:xfrm>
              <a:off x="6553068" y="3381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3" name="pt18813"/>
            <p:cNvSpPr/>
            <p:nvPr/>
          </p:nvSpPr>
          <p:spPr>
            <a:xfrm>
              <a:off x="6478135" y="3400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4" name="pt18814"/>
            <p:cNvSpPr/>
            <p:nvPr/>
          </p:nvSpPr>
          <p:spPr>
            <a:xfrm>
              <a:off x="6473776" y="32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5" name="pt18815"/>
            <p:cNvSpPr/>
            <p:nvPr/>
          </p:nvSpPr>
          <p:spPr>
            <a:xfrm>
              <a:off x="6860926" y="345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6" name="pt18816"/>
            <p:cNvSpPr/>
            <p:nvPr/>
          </p:nvSpPr>
          <p:spPr>
            <a:xfrm>
              <a:off x="6212285" y="3051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7" name="pt18817"/>
            <p:cNvSpPr/>
            <p:nvPr/>
          </p:nvSpPr>
          <p:spPr>
            <a:xfrm>
              <a:off x="6435644" y="3480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8" name="pt18818"/>
            <p:cNvSpPr/>
            <p:nvPr/>
          </p:nvSpPr>
          <p:spPr>
            <a:xfrm>
              <a:off x="6338727" y="334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9" name="pt18819"/>
            <p:cNvSpPr/>
            <p:nvPr/>
          </p:nvSpPr>
          <p:spPr>
            <a:xfrm>
              <a:off x="6597043" y="344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0" name="pt18820"/>
            <p:cNvSpPr/>
            <p:nvPr/>
          </p:nvSpPr>
          <p:spPr>
            <a:xfrm>
              <a:off x="6282545" y="358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1" name="pt18821"/>
            <p:cNvSpPr/>
            <p:nvPr/>
          </p:nvSpPr>
          <p:spPr>
            <a:xfrm>
              <a:off x="6891042" y="340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2" name="pt18822"/>
            <p:cNvSpPr/>
            <p:nvPr/>
          </p:nvSpPr>
          <p:spPr>
            <a:xfrm>
              <a:off x="7051907" y="3399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3" name="pt18823"/>
            <p:cNvSpPr/>
            <p:nvPr/>
          </p:nvSpPr>
          <p:spPr>
            <a:xfrm>
              <a:off x="6819432" y="327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4" name="pt18824"/>
            <p:cNvSpPr/>
            <p:nvPr/>
          </p:nvSpPr>
          <p:spPr>
            <a:xfrm>
              <a:off x="6395391" y="339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5" name="pt18825"/>
            <p:cNvSpPr/>
            <p:nvPr/>
          </p:nvSpPr>
          <p:spPr>
            <a:xfrm>
              <a:off x="6697605" y="3196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6" name="pt18826"/>
            <p:cNvSpPr/>
            <p:nvPr/>
          </p:nvSpPr>
          <p:spPr>
            <a:xfrm>
              <a:off x="7072182" y="339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7" name="pt18827"/>
            <p:cNvSpPr/>
            <p:nvPr/>
          </p:nvSpPr>
          <p:spPr>
            <a:xfrm>
              <a:off x="6811821" y="3368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8" name="pt18828"/>
            <p:cNvSpPr/>
            <p:nvPr/>
          </p:nvSpPr>
          <p:spPr>
            <a:xfrm>
              <a:off x="6982862" y="3334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9" name="pt18829"/>
            <p:cNvSpPr/>
            <p:nvPr/>
          </p:nvSpPr>
          <p:spPr>
            <a:xfrm>
              <a:off x="6550143" y="3431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0" name="pt18830"/>
            <p:cNvSpPr/>
            <p:nvPr/>
          </p:nvSpPr>
          <p:spPr>
            <a:xfrm>
              <a:off x="6359027" y="3422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1" name="pt18831"/>
            <p:cNvSpPr/>
            <p:nvPr/>
          </p:nvSpPr>
          <p:spPr>
            <a:xfrm>
              <a:off x="6665047" y="346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2" name="pt18832"/>
            <p:cNvSpPr/>
            <p:nvPr/>
          </p:nvSpPr>
          <p:spPr>
            <a:xfrm>
              <a:off x="6888329" y="337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3" name="pt18833"/>
            <p:cNvSpPr/>
            <p:nvPr/>
          </p:nvSpPr>
          <p:spPr>
            <a:xfrm>
              <a:off x="7012072" y="3444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4" name="pt18834"/>
            <p:cNvSpPr/>
            <p:nvPr/>
          </p:nvSpPr>
          <p:spPr>
            <a:xfrm>
              <a:off x="6979256" y="336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5" name="pt18835"/>
            <p:cNvSpPr/>
            <p:nvPr/>
          </p:nvSpPr>
          <p:spPr>
            <a:xfrm>
              <a:off x="6790248" y="337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6" name="pt18836"/>
            <p:cNvSpPr/>
            <p:nvPr/>
          </p:nvSpPr>
          <p:spPr>
            <a:xfrm>
              <a:off x="7154514" y="3273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7" name="pt18837"/>
            <p:cNvSpPr/>
            <p:nvPr/>
          </p:nvSpPr>
          <p:spPr>
            <a:xfrm>
              <a:off x="6813107" y="341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8" name="pt18838"/>
            <p:cNvSpPr/>
            <p:nvPr/>
          </p:nvSpPr>
          <p:spPr>
            <a:xfrm>
              <a:off x="6811120" y="342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9" name="pt18839"/>
            <p:cNvSpPr/>
            <p:nvPr/>
          </p:nvSpPr>
          <p:spPr>
            <a:xfrm>
              <a:off x="6987882" y="326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0" name="pt18840"/>
            <p:cNvSpPr/>
            <p:nvPr/>
          </p:nvSpPr>
          <p:spPr>
            <a:xfrm>
              <a:off x="677700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1" name="pt18841"/>
            <p:cNvSpPr/>
            <p:nvPr/>
          </p:nvSpPr>
          <p:spPr>
            <a:xfrm>
              <a:off x="7055211" y="323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2" name="pt18842"/>
            <p:cNvSpPr/>
            <p:nvPr/>
          </p:nvSpPr>
          <p:spPr>
            <a:xfrm>
              <a:off x="6508945" y="343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3" name="pt18843"/>
            <p:cNvSpPr/>
            <p:nvPr/>
          </p:nvSpPr>
          <p:spPr>
            <a:xfrm>
              <a:off x="6740925" y="3236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4" name="pt18844"/>
            <p:cNvSpPr/>
            <p:nvPr/>
          </p:nvSpPr>
          <p:spPr>
            <a:xfrm>
              <a:off x="6512217" y="342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5" name="pt18845"/>
            <p:cNvSpPr/>
            <p:nvPr/>
          </p:nvSpPr>
          <p:spPr>
            <a:xfrm>
              <a:off x="6615929" y="3266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6" name="pt18846"/>
            <p:cNvSpPr/>
            <p:nvPr/>
          </p:nvSpPr>
          <p:spPr>
            <a:xfrm>
              <a:off x="6664732" y="3269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7" name="pt18847"/>
            <p:cNvSpPr/>
            <p:nvPr/>
          </p:nvSpPr>
          <p:spPr>
            <a:xfrm>
              <a:off x="6680828" y="3273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8" name="pt18848"/>
            <p:cNvSpPr/>
            <p:nvPr/>
          </p:nvSpPr>
          <p:spPr>
            <a:xfrm>
              <a:off x="6613911" y="3342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9" name="pt18849"/>
            <p:cNvSpPr/>
            <p:nvPr/>
          </p:nvSpPr>
          <p:spPr>
            <a:xfrm>
              <a:off x="6760216" y="3457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0" name="pt18850"/>
            <p:cNvSpPr/>
            <p:nvPr/>
          </p:nvSpPr>
          <p:spPr>
            <a:xfrm>
              <a:off x="6572301" y="338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1" name="pt18851"/>
            <p:cNvSpPr/>
            <p:nvPr/>
          </p:nvSpPr>
          <p:spPr>
            <a:xfrm>
              <a:off x="6678051" y="3296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2" name="pt18852"/>
            <p:cNvSpPr/>
            <p:nvPr/>
          </p:nvSpPr>
          <p:spPr>
            <a:xfrm>
              <a:off x="6881792" y="323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3" name="pt18853"/>
            <p:cNvSpPr/>
            <p:nvPr/>
          </p:nvSpPr>
          <p:spPr>
            <a:xfrm>
              <a:off x="6812593" y="335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4" name="pt18854"/>
            <p:cNvSpPr/>
            <p:nvPr/>
          </p:nvSpPr>
          <p:spPr>
            <a:xfrm>
              <a:off x="7030951" y="3238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5" name="pt18855"/>
            <p:cNvSpPr/>
            <p:nvPr/>
          </p:nvSpPr>
          <p:spPr>
            <a:xfrm>
              <a:off x="6955497" y="321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6" name="pt18856"/>
            <p:cNvSpPr/>
            <p:nvPr/>
          </p:nvSpPr>
          <p:spPr>
            <a:xfrm>
              <a:off x="6890759" y="33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7" name="pt18857"/>
            <p:cNvSpPr/>
            <p:nvPr/>
          </p:nvSpPr>
          <p:spPr>
            <a:xfrm>
              <a:off x="6464880" y="343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8" name="pt18858"/>
            <p:cNvSpPr/>
            <p:nvPr/>
          </p:nvSpPr>
          <p:spPr>
            <a:xfrm>
              <a:off x="6616090" y="333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9" name="pt18859"/>
            <p:cNvSpPr/>
            <p:nvPr/>
          </p:nvSpPr>
          <p:spPr>
            <a:xfrm>
              <a:off x="6777244" y="3374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0" name="pt18860"/>
            <p:cNvSpPr/>
            <p:nvPr/>
          </p:nvSpPr>
          <p:spPr>
            <a:xfrm>
              <a:off x="6617343" y="3354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1" name="pt18861"/>
            <p:cNvSpPr/>
            <p:nvPr/>
          </p:nvSpPr>
          <p:spPr>
            <a:xfrm>
              <a:off x="6679799" y="333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2" name="pt18862"/>
            <p:cNvSpPr/>
            <p:nvPr/>
          </p:nvSpPr>
          <p:spPr>
            <a:xfrm>
              <a:off x="6785131" y="3237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3" name="pt18863"/>
            <p:cNvSpPr/>
            <p:nvPr/>
          </p:nvSpPr>
          <p:spPr>
            <a:xfrm>
              <a:off x="6446000" y="3476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4" name="pt18864"/>
            <p:cNvSpPr/>
            <p:nvPr/>
          </p:nvSpPr>
          <p:spPr>
            <a:xfrm>
              <a:off x="6854376" y="332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5" name="pt18865"/>
            <p:cNvSpPr/>
            <p:nvPr/>
          </p:nvSpPr>
          <p:spPr>
            <a:xfrm>
              <a:off x="6817921" y="33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6" name="pt18866"/>
            <p:cNvSpPr/>
            <p:nvPr/>
          </p:nvSpPr>
          <p:spPr>
            <a:xfrm>
              <a:off x="7043660" y="32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7" name="pt18867"/>
            <p:cNvSpPr/>
            <p:nvPr/>
          </p:nvSpPr>
          <p:spPr>
            <a:xfrm>
              <a:off x="7255320" y="360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8" name="pt18868"/>
            <p:cNvSpPr/>
            <p:nvPr/>
          </p:nvSpPr>
          <p:spPr>
            <a:xfrm>
              <a:off x="6736534" y="348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9" name="pt18869"/>
            <p:cNvSpPr/>
            <p:nvPr/>
          </p:nvSpPr>
          <p:spPr>
            <a:xfrm>
              <a:off x="6496558" y="329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0" name="pt18870"/>
            <p:cNvSpPr/>
            <p:nvPr/>
          </p:nvSpPr>
          <p:spPr>
            <a:xfrm>
              <a:off x="6639077" y="33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1" name="pt18871"/>
            <p:cNvSpPr/>
            <p:nvPr/>
          </p:nvSpPr>
          <p:spPr>
            <a:xfrm>
              <a:off x="6567988" y="3243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2" name="pt18872"/>
            <p:cNvSpPr/>
            <p:nvPr/>
          </p:nvSpPr>
          <p:spPr>
            <a:xfrm>
              <a:off x="6909877" y="3330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3" name="pt18873"/>
            <p:cNvSpPr/>
            <p:nvPr/>
          </p:nvSpPr>
          <p:spPr>
            <a:xfrm>
              <a:off x="6584514" y="331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4" name="pt18874"/>
            <p:cNvSpPr/>
            <p:nvPr/>
          </p:nvSpPr>
          <p:spPr>
            <a:xfrm>
              <a:off x="6694282" y="345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5" name="pt18875"/>
            <p:cNvSpPr/>
            <p:nvPr/>
          </p:nvSpPr>
          <p:spPr>
            <a:xfrm>
              <a:off x="6594176" y="338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6" name="pt18876"/>
            <p:cNvSpPr/>
            <p:nvPr/>
          </p:nvSpPr>
          <p:spPr>
            <a:xfrm>
              <a:off x="6568785" y="359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7" name="pt18877"/>
            <p:cNvSpPr/>
            <p:nvPr/>
          </p:nvSpPr>
          <p:spPr>
            <a:xfrm>
              <a:off x="6722945" y="345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8" name="pt18878"/>
            <p:cNvSpPr/>
            <p:nvPr/>
          </p:nvSpPr>
          <p:spPr>
            <a:xfrm>
              <a:off x="7254992" y="3539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9" name="pt18879"/>
            <p:cNvSpPr/>
            <p:nvPr/>
          </p:nvSpPr>
          <p:spPr>
            <a:xfrm>
              <a:off x="7008015" y="337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0" name="pt18880"/>
            <p:cNvSpPr/>
            <p:nvPr/>
          </p:nvSpPr>
          <p:spPr>
            <a:xfrm>
              <a:off x="7176196" y="3390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1" name="pt18881"/>
            <p:cNvSpPr/>
            <p:nvPr/>
          </p:nvSpPr>
          <p:spPr>
            <a:xfrm>
              <a:off x="6520683" y="352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2" name="pt18882"/>
            <p:cNvSpPr/>
            <p:nvPr/>
          </p:nvSpPr>
          <p:spPr>
            <a:xfrm>
              <a:off x="7046861" y="3438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3" name="pt18883"/>
            <p:cNvSpPr/>
            <p:nvPr/>
          </p:nvSpPr>
          <p:spPr>
            <a:xfrm>
              <a:off x="6467136" y="345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4" name="pt18884"/>
            <p:cNvSpPr/>
            <p:nvPr/>
          </p:nvSpPr>
          <p:spPr>
            <a:xfrm>
              <a:off x="6614971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5" name="pt18885"/>
            <p:cNvSpPr/>
            <p:nvPr/>
          </p:nvSpPr>
          <p:spPr>
            <a:xfrm>
              <a:off x="6333096" y="33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6" name="pt18886"/>
            <p:cNvSpPr/>
            <p:nvPr/>
          </p:nvSpPr>
          <p:spPr>
            <a:xfrm>
              <a:off x="6324013" y="3263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7" name="pt18887"/>
            <p:cNvSpPr/>
            <p:nvPr/>
          </p:nvSpPr>
          <p:spPr>
            <a:xfrm>
              <a:off x="6860894" y="337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8" name="pt18888"/>
            <p:cNvSpPr/>
            <p:nvPr/>
          </p:nvSpPr>
          <p:spPr>
            <a:xfrm>
              <a:off x="6562864" y="342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9" name="pt18889"/>
            <p:cNvSpPr/>
            <p:nvPr/>
          </p:nvSpPr>
          <p:spPr>
            <a:xfrm>
              <a:off x="6419915" y="3374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0" name="pt18890"/>
            <p:cNvSpPr/>
            <p:nvPr/>
          </p:nvSpPr>
          <p:spPr>
            <a:xfrm>
              <a:off x="6513490" y="333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1" name="pt18891"/>
            <p:cNvSpPr/>
            <p:nvPr/>
          </p:nvSpPr>
          <p:spPr>
            <a:xfrm>
              <a:off x="6793732" y="342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2" name="pt18892"/>
            <p:cNvSpPr/>
            <p:nvPr/>
          </p:nvSpPr>
          <p:spPr>
            <a:xfrm>
              <a:off x="7268016" y="337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3" name="pt18893"/>
            <p:cNvSpPr/>
            <p:nvPr/>
          </p:nvSpPr>
          <p:spPr>
            <a:xfrm>
              <a:off x="6431768" y="36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4" name="pt18894"/>
            <p:cNvSpPr/>
            <p:nvPr/>
          </p:nvSpPr>
          <p:spPr>
            <a:xfrm>
              <a:off x="6346203" y="344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5" name="pt18895"/>
            <p:cNvSpPr/>
            <p:nvPr/>
          </p:nvSpPr>
          <p:spPr>
            <a:xfrm>
              <a:off x="6726487" y="3274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6" name="pt18896"/>
            <p:cNvSpPr/>
            <p:nvPr/>
          </p:nvSpPr>
          <p:spPr>
            <a:xfrm>
              <a:off x="6686240" y="345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7" name="pt18897"/>
            <p:cNvSpPr/>
            <p:nvPr/>
          </p:nvSpPr>
          <p:spPr>
            <a:xfrm>
              <a:off x="6530190" y="354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8" name="pt18898"/>
            <p:cNvSpPr/>
            <p:nvPr/>
          </p:nvSpPr>
          <p:spPr>
            <a:xfrm>
              <a:off x="6719146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9" name="pt18899"/>
            <p:cNvSpPr/>
            <p:nvPr/>
          </p:nvSpPr>
          <p:spPr>
            <a:xfrm>
              <a:off x="6572629" y="353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0" name="pt18900"/>
            <p:cNvSpPr/>
            <p:nvPr/>
          </p:nvSpPr>
          <p:spPr>
            <a:xfrm>
              <a:off x="6903693" y="340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1" name="pt18901"/>
            <p:cNvSpPr/>
            <p:nvPr/>
          </p:nvSpPr>
          <p:spPr>
            <a:xfrm>
              <a:off x="6527297" y="3436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2" name="pt18902"/>
            <p:cNvSpPr/>
            <p:nvPr/>
          </p:nvSpPr>
          <p:spPr>
            <a:xfrm>
              <a:off x="6667779" y="3297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3" name="pt18903"/>
            <p:cNvSpPr/>
            <p:nvPr/>
          </p:nvSpPr>
          <p:spPr>
            <a:xfrm>
              <a:off x="6597377" y="342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4" name="pt18904"/>
            <p:cNvSpPr/>
            <p:nvPr/>
          </p:nvSpPr>
          <p:spPr>
            <a:xfrm>
              <a:off x="6831774" y="338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5" name="pt18905"/>
            <p:cNvSpPr/>
            <p:nvPr/>
          </p:nvSpPr>
          <p:spPr>
            <a:xfrm>
              <a:off x="6389606" y="356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6" name="pt18906"/>
            <p:cNvSpPr/>
            <p:nvPr/>
          </p:nvSpPr>
          <p:spPr>
            <a:xfrm>
              <a:off x="6464655" y="33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7" name="pt18907"/>
            <p:cNvSpPr/>
            <p:nvPr/>
          </p:nvSpPr>
          <p:spPr>
            <a:xfrm>
              <a:off x="7245832" y="3139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8" name="pt18908"/>
            <p:cNvSpPr/>
            <p:nvPr/>
          </p:nvSpPr>
          <p:spPr>
            <a:xfrm>
              <a:off x="6773612" y="332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9" name="pt18909"/>
            <p:cNvSpPr/>
            <p:nvPr/>
          </p:nvSpPr>
          <p:spPr>
            <a:xfrm>
              <a:off x="6493350" y="349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0" name="pt18910"/>
            <p:cNvSpPr/>
            <p:nvPr/>
          </p:nvSpPr>
          <p:spPr>
            <a:xfrm>
              <a:off x="6534940" y="3480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1" name="pt18911"/>
            <p:cNvSpPr/>
            <p:nvPr/>
          </p:nvSpPr>
          <p:spPr>
            <a:xfrm>
              <a:off x="7242605" y="3541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2" name="pt18912"/>
            <p:cNvSpPr/>
            <p:nvPr/>
          </p:nvSpPr>
          <p:spPr>
            <a:xfrm>
              <a:off x="6728589" y="3467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3" name="pt18913"/>
            <p:cNvSpPr/>
            <p:nvPr/>
          </p:nvSpPr>
          <p:spPr>
            <a:xfrm>
              <a:off x="6470067" y="3553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4" name="pt18914"/>
            <p:cNvSpPr/>
            <p:nvPr/>
          </p:nvSpPr>
          <p:spPr>
            <a:xfrm>
              <a:off x="6499219" y="357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5" name="pt18915"/>
            <p:cNvSpPr/>
            <p:nvPr/>
          </p:nvSpPr>
          <p:spPr>
            <a:xfrm>
              <a:off x="6436898" y="342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6" name="pt18916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7" name="pt18917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8" name="pt18918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9" name="pt18919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0" name="pt18920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1" name="pt18921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2" name="pt18922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3" name="pt18923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4" name="pt18924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5" name="pt18925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6" name="pt18926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7" name="pt18927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8" name="pt18928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9" name="pt18929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0" name="pt18930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1" name="pt18931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2" name="pt18932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3" name="pt18933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4" name="pt18934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5" name="pt18935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6" name="pt18936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7" name="pt18937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8" name="pt18938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9" name="pt18939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0" name="pt18940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1" name="pt18941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2" name="pt18942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3" name="pt18943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4" name="pt18944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5" name="pt18945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6" name="pt18946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7" name="pt18947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8" name="pt18948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9" name="pt18949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0" name="pt18950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1" name="pt18951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2" name="pt18952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3" name="pt18953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4" name="pt18954"/>
            <p:cNvSpPr/>
            <p:nvPr/>
          </p:nvSpPr>
          <p:spPr>
            <a:xfrm>
              <a:off x="6860920" y="340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5" name="pt18955"/>
            <p:cNvSpPr/>
            <p:nvPr/>
          </p:nvSpPr>
          <p:spPr>
            <a:xfrm>
              <a:off x="7128042" y="324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6" name="pt18956"/>
            <p:cNvSpPr/>
            <p:nvPr/>
          </p:nvSpPr>
          <p:spPr>
            <a:xfrm>
              <a:off x="6677575" y="3536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7" name="pt18957"/>
            <p:cNvSpPr/>
            <p:nvPr/>
          </p:nvSpPr>
          <p:spPr>
            <a:xfrm>
              <a:off x="6510655" y="3417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8" name="pt18958"/>
            <p:cNvSpPr/>
            <p:nvPr/>
          </p:nvSpPr>
          <p:spPr>
            <a:xfrm>
              <a:off x="7100903" y="35238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9" name="pt18959"/>
            <p:cNvSpPr/>
            <p:nvPr/>
          </p:nvSpPr>
          <p:spPr>
            <a:xfrm>
              <a:off x="6636062" y="3548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0" name="pt18960"/>
            <p:cNvSpPr/>
            <p:nvPr/>
          </p:nvSpPr>
          <p:spPr>
            <a:xfrm>
              <a:off x="6516710" y="35302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1" name="pt18961"/>
            <p:cNvSpPr/>
            <p:nvPr/>
          </p:nvSpPr>
          <p:spPr>
            <a:xfrm>
              <a:off x="6519911" y="32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2" name="pt18962"/>
            <p:cNvSpPr/>
            <p:nvPr/>
          </p:nvSpPr>
          <p:spPr>
            <a:xfrm>
              <a:off x="6388822" y="3455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3" name="pt18963"/>
            <p:cNvSpPr/>
            <p:nvPr/>
          </p:nvSpPr>
          <p:spPr>
            <a:xfrm>
              <a:off x="6418057" y="359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4" name="pt18964"/>
            <p:cNvSpPr/>
            <p:nvPr/>
          </p:nvSpPr>
          <p:spPr>
            <a:xfrm>
              <a:off x="6524572" y="3394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5" name="pt18965"/>
            <p:cNvSpPr/>
            <p:nvPr/>
          </p:nvSpPr>
          <p:spPr>
            <a:xfrm>
              <a:off x="6598020" y="3329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6" name="pt18966"/>
            <p:cNvSpPr/>
            <p:nvPr/>
          </p:nvSpPr>
          <p:spPr>
            <a:xfrm>
              <a:off x="7052267" y="3391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7" name="pt18967"/>
            <p:cNvSpPr/>
            <p:nvPr/>
          </p:nvSpPr>
          <p:spPr>
            <a:xfrm>
              <a:off x="7274026" y="3369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8" name="pt18968"/>
            <p:cNvSpPr/>
            <p:nvPr/>
          </p:nvSpPr>
          <p:spPr>
            <a:xfrm>
              <a:off x="6592293" y="3463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9" name="pt18969"/>
            <p:cNvSpPr/>
            <p:nvPr/>
          </p:nvSpPr>
          <p:spPr>
            <a:xfrm>
              <a:off x="6919840" y="3273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0" name="pt18970"/>
            <p:cNvSpPr/>
            <p:nvPr/>
          </p:nvSpPr>
          <p:spPr>
            <a:xfrm>
              <a:off x="6768534" y="3480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1" name="pt18971"/>
            <p:cNvSpPr/>
            <p:nvPr/>
          </p:nvSpPr>
          <p:spPr>
            <a:xfrm>
              <a:off x="7172879" y="323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2" name="pt18972"/>
            <p:cNvSpPr/>
            <p:nvPr/>
          </p:nvSpPr>
          <p:spPr>
            <a:xfrm>
              <a:off x="6302806" y="3453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3" name="pt18973"/>
            <p:cNvSpPr/>
            <p:nvPr/>
          </p:nvSpPr>
          <p:spPr>
            <a:xfrm>
              <a:off x="6581770" y="3130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4" name="pt18974"/>
            <p:cNvSpPr/>
            <p:nvPr/>
          </p:nvSpPr>
          <p:spPr>
            <a:xfrm>
              <a:off x="6409083" y="3220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5" name="pt18975"/>
            <p:cNvSpPr/>
            <p:nvPr/>
          </p:nvSpPr>
          <p:spPr>
            <a:xfrm>
              <a:off x="6651605" y="34382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6" name="pt18976"/>
            <p:cNvSpPr/>
            <p:nvPr/>
          </p:nvSpPr>
          <p:spPr>
            <a:xfrm>
              <a:off x="6421554" y="3281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7" name="pt18977"/>
            <p:cNvSpPr/>
            <p:nvPr/>
          </p:nvSpPr>
          <p:spPr>
            <a:xfrm>
              <a:off x="6414740" y="3226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8" name="pt18978"/>
            <p:cNvSpPr/>
            <p:nvPr/>
          </p:nvSpPr>
          <p:spPr>
            <a:xfrm>
              <a:off x="6451130" y="3294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9" name="pt18979"/>
            <p:cNvSpPr/>
            <p:nvPr/>
          </p:nvSpPr>
          <p:spPr>
            <a:xfrm>
              <a:off x="6857853" y="3241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0" name="pt18980"/>
            <p:cNvSpPr/>
            <p:nvPr/>
          </p:nvSpPr>
          <p:spPr>
            <a:xfrm>
              <a:off x="6976440" y="3351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1" name="pt18981"/>
            <p:cNvSpPr/>
            <p:nvPr/>
          </p:nvSpPr>
          <p:spPr>
            <a:xfrm>
              <a:off x="6753556" y="323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2" name="pt18982"/>
            <p:cNvSpPr/>
            <p:nvPr/>
          </p:nvSpPr>
          <p:spPr>
            <a:xfrm>
              <a:off x="6661640" y="3549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3" name="pt18983"/>
            <p:cNvSpPr/>
            <p:nvPr/>
          </p:nvSpPr>
          <p:spPr>
            <a:xfrm>
              <a:off x="6537364" y="3070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4" name="pt18984"/>
            <p:cNvSpPr/>
            <p:nvPr/>
          </p:nvSpPr>
          <p:spPr>
            <a:xfrm>
              <a:off x="6418706" y="3163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5" name="pt18985"/>
            <p:cNvSpPr/>
            <p:nvPr/>
          </p:nvSpPr>
          <p:spPr>
            <a:xfrm>
              <a:off x="6492682" y="3467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6" name="pt18986"/>
            <p:cNvSpPr/>
            <p:nvPr/>
          </p:nvSpPr>
          <p:spPr>
            <a:xfrm>
              <a:off x="6751930" y="33838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7" name="pt18987"/>
            <p:cNvSpPr/>
            <p:nvPr/>
          </p:nvSpPr>
          <p:spPr>
            <a:xfrm>
              <a:off x="7206640" y="3326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8" name="pt18988"/>
            <p:cNvSpPr/>
            <p:nvPr/>
          </p:nvSpPr>
          <p:spPr>
            <a:xfrm>
              <a:off x="6789535" y="3482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9" name="pt18989"/>
            <p:cNvSpPr/>
            <p:nvPr/>
          </p:nvSpPr>
          <p:spPr>
            <a:xfrm>
              <a:off x="6429120" y="3494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0" name="pt18990"/>
            <p:cNvSpPr/>
            <p:nvPr/>
          </p:nvSpPr>
          <p:spPr>
            <a:xfrm>
              <a:off x="6528917" y="3452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1" name="pt18991"/>
            <p:cNvSpPr/>
            <p:nvPr/>
          </p:nvSpPr>
          <p:spPr>
            <a:xfrm>
              <a:off x="6535120" y="338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2" name="pt18992"/>
            <p:cNvSpPr/>
            <p:nvPr/>
          </p:nvSpPr>
          <p:spPr>
            <a:xfrm>
              <a:off x="6599274" y="3463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3" name="pt18993"/>
            <p:cNvSpPr/>
            <p:nvPr/>
          </p:nvSpPr>
          <p:spPr>
            <a:xfrm>
              <a:off x="6530068" y="358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4" name="pt18994"/>
            <p:cNvSpPr/>
            <p:nvPr/>
          </p:nvSpPr>
          <p:spPr>
            <a:xfrm>
              <a:off x="6700492" y="3453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5" name="pt18995"/>
            <p:cNvSpPr/>
            <p:nvPr/>
          </p:nvSpPr>
          <p:spPr>
            <a:xfrm>
              <a:off x="6816192" y="3400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6" name="pt18996"/>
            <p:cNvSpPr/>
            <p:nvPr/>
          </p:nvSpPr>
          <p:spPr>
            <a:xfrm>
              <a:off x="6630482" y="350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7" name="pt18997"/>
            <p:cNvSpPr/>
            <p:nvPr/>
          </p:nvSpPr>
          <p:spPr>
            <a:xfrm>
              <a:off x="6669360" y="3537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8" name="pt18998"/>
            <p:cNvSpPr/>
            <p:nvPr/>
          </p:nvSpPr>
          <p:spPr>
            <a:xfrm>
              <a:off x="6512442" y="346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9" name="pt18999"/>
            <p:cNvSpPr/>
            <p:nvPr/>
          </p:nvSpPr>
          <p:spPr>
            <a:xfrm>
              <a:off x="7051804" y="343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0" name="pt19000"/>
            <p:cNvSpPr/>
            <p:nvPr/>
          </p:nvSpPr>
          <p:spPr>
            <a:xfrm>
              <a:off x="6726956" y="3435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1" name="pt19001"/>
            <p:cNvSpPr/>
            <p:nvPr/>
          </p:nvSpPr>
          <p:spPr>
            <a:xfrm>
              <a:off x="7049361" y="34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2" name="pt19002"/>
            <p:cNvSpPr/>
            <p:nvPr/>
          </p:nvSpPr>
          <p:spPr>
            <a:xfrm>
              <a:off x="6849497" y="3379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3" name="pt19003"/>
            <p:cNvSpPr/>
            <p:nvPr/>
          </p:nvSpPr>
          <p:spPr>
            <a:xfrm>
              <a:off x="6858445" y="343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4" name="pt19004"/>
            <p:cNvSpPr/>
            <p:nvPr/>
          </p:nvSpPr>
          <p:spPr>
            <a:xfrm>
              <a:off x="6602648" y="3527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5" name="pt19005"/>
            <p:cNvSpPr/>
            <p:nvPr/>
          </p:nvSpPr>
          <p:spPr>
            <a:xfrm>
              <a:off x="6720290" y="3457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6" name="pt19006"/>
            <p:cNvSpPr/>
            <p:nvPr/>
          </p:nvSpPr>
          <p:spPr>
            <a:xfrm>
              <a:off x="6610246" y="3525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7" name="pt19007"/>
            <p:cNvSpPr/>
            <p:nvPr/>
          </p:nvSpPr>
          <p:spPr>
            <a:xfrm>
              <a:off x="6758088" y="3440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8" name="pt19008"/>
            <p:cNvSpPr/>
            <p:nvPr/>
          </p:nvSpPr>
          <p:spPr>
            <a:xfrm>
              <a:off x="7128833" y="348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9" name="pt19009"/>
            <p:cNvSpPr/>
            <p:nvPr/>
          </p:nvSpPr>
          <p:spPr>
            <a:xfrm>
              <a:off x="7267656" y="3538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0" name="pt19010"/>
            <p:cNvSpPr/>
            <p:nvPr/>
          </p:nvSpPr>
          <p:spPr>
            <a:xfrm>
              <a:off x="6969440" y="3529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1" name="pt19011"/>
            <p:cNvSpPr/>
            <p:nvPr/>
          </p:nvSpPr>
          <p:spPr>
            <a:xfrm>
              <a:off x="6861299" y="3418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2" name="pt19012"/>
            <p:cNvSpPr/>
            <p:nvPr/>
          </p:nvSpPr>
          <p:spPr>
            <a:xfrm>
              <a:off x="7026503" y="3357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3" name="pt19013"/>
            <p:cNvSpPr/>
            <p:nvPr/>
          </p:nvSpPr>
          <p:spPr>
            <a:xfrm>
              <a:off x="6592344" y="3418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4" name="pt19014"/>
            <p:cNvSpPr/>
            <p:nvPr/>
          </p:nvSpPr>
          <p:spPr>
            <a:xfrm>
              <a:off x="6485508" y="358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5" name="pt19015"/>
            <p:cNvSpPr/>
            <p:nvPr/>
          </p:nvSpPr>
          <p:spPr>
            <a:xfrm>
              <a:off x="6303179" y="3279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6" name="pt19016"/>
            <p:cNvSpPr/>
            <p:nvPr/>
          </p:nvSpPr>
          <p:spPr>
            <a:xfrm>
              <a:off x="6681117" y="3519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7" name="pt19017"/>
            <p:cNvSpPr/>
            <p:nvPr/>
          </p:nvSpPr>
          <p:spPr>
            <a:xfrm>
              <a:off x="6352528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8" name="pt19018"/>
            <p:cNvSpPr/>
            <p:nvPr/>
          </p:nvSpPr>
          <p:spPr>
            <a:xfrm>
              <a:off x="6633015" y="34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9" name="pt19019"/>
            <p:cNvSpPr/>
            <p:nvPr/>
          </p:nvSpPr>
          <p:spPr>
            <a:xfrm>
              <a:off x="6710301" y="3450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0" name="pt19020"/>
            <p:cNvSpPr/>
            <p:nvPr/>
          </p:nvSpPr>
          <p:spPr>
            <a:xfrm>
              <a:off x="6564523" y="3271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1" name="pt19021"/>
            <p:cNvSpPr/>
            <p:nvPr/>
          </p:nvSpPr>
          <p:spPr>
            <a:xfrm>
              <a:off x="6941137" y="3417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2" name="pt19022"/>
            <p:cNvSpPr/>
            <p:nvPr/>
          </p:nvSpPr>
          <p:spPr>
            <a:xfrm>
              <a:off x="6297085" y="3077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3" name="pt19023"/>
            <p:cNvSpPr/>
            <p:nvPr/>
          </p:nvSpPr>
          <p:spPr>
            <a:xfrm>
              <a:off x="6831067" y="3357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4" name="pt19024"/>
            <p:cNvSpPr/>
            <p:nvPr/>
          </p:nvSpPr>
          <p:spPr>
            <a:xfrm>
              <a:off x="6475422" y="3281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5" name="pt19025"/>
            <p:cNvSpPr/>
            <p:nvPr/>
          </p:nvSpPr>
          <p:spPr>
            <a:xfrm>
              <a:off x="7148214" y="3404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6" name="pt19026"/>
            <p:cNvSpPr/>
            <p:nvPr/>
          </p:nvSpPr>
          <p:spPr>
            <a:xfrm>
              <a:off x="6341986" y="3443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7" name="pt19027"/>
            <p:cNvSpPr/>
            <p:nvPr/>
          </p:nvSpPr>
          <p:spPr>
            <a:xfrm>
              <a:off x="6526732" y="3360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8" name="pt19028"/>
            <p:cNvSpPr/>
            <p:nvPr/>
          </p:nvSpPr>
          <p:spPr>
            <a:xfrm>
              <a:off x="7275132" y="3539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9" name="pt19029"/>
            <p:cNvSpPr/>
            <p:nvPr/>
          </p:nvSpPr>
          <p:spPr>
            <a:xfrm>
              <a:off x="6432154" y="3415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0" name="pt19030"/>
            <p:cNvSpPr/>
            <p:nvPr/>
          </p:nvSpPr>
          <p:spPr>
            <a:xfrm>
              <a:off x="6530936" y="36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1" name="pt19031"/>
            <p:cNvSpPr/>
            <p:nvPr/>
          </p:nvSpPr>
          <p:spPr>
            <a:xfrm>
              <a:off x="7190055" y="31101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2" name="pt19032"/>
            <p:cNvSpPr/>
            <p:nvPr/>
          </p:nvSpPr>
          <p:spPr>
            <a:xfrm>
              <a:off x="6225096" y="3354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3" name="pt19033"/>
            <p:cNvSpPr/>
            <p:nvPr/>
          </p:nvSpPr>
          <p:spPr>
            <a:xfrm>
              <a:off x="6710835" y="33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4" name="pt19034"/>
            <p:cNvSpPr/>
            <p:nvPr/>
          </p:nvSpPr>
          <p:spPr>
            <a:xfrm>
              <a:off x="6721087" y="3548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5" name="pt19035"/>
            <p:cNvSpPr/>
            <p:nvPr/>
          </p:nvSpPr>
          <p:spPr>
            <a:xfrm>
              <a:off x="6476251" y="3548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6" name="pt19036"/>
            <p:cNvSpPr/>
            <p:nvPr/>
          </p:nvSpPr>
          <p:spPr>
            <a:xfrm>
              <a:off x="6771266" y="361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7" name="pt19037"/>
            <p:cNvSpPr/>
            <p:nvPr/>
          </p:nvSpPr>
          <p:spPr>
            <a:xfrm>
              <a:off x="6417896" y="3237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8" name="pt19038"/>
            <p:cNvSpPr/>
            <p:nvPr/>
          </p:nvSpPr>
          <p:spPr>
            <a:xfrm>
              <a:off x="6479292" y="3266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9" name="pt19039"/>
            <p:cNvSpPr/>
            <p:nvPr/>
          </p:nvSpPr>
          <p:spPr>
            <a:xfrm>
              <a:off x="7214784" y="3538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0" name="pt19040"/>
            <p:cNvSpPr/>
            <p:nvPr/>
          </p:nvSpPr>
          <p:spPr>
            <a:xfrm>
              <a:off x="6496018" y="3308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1" name="pt19041"/>
            <p:cNvSpPr/>
            <p:nvPr/>
          </p:nvSpPr>
          <p:spPr>
            <a:xfrm>
              <a:off x="7165351" y="3529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2" name="pt19042"/>
            <p:cNvSpPr/>
            <p:nvPr/>
          </p:nvSpPr>
          <p:spPr>
            <a:xfrm>
              <a:off x="6948638" y="35144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3" name="pt19043"/>
            <p:cNvSpPr/>
            <p:nvPr/>
          </p:nvSpPr>
          <p:spPr>
            <a:xfrm>
              <a:off x="6534066" y="35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4" name="pt19044"/>
            <p:cNvSpPr/>
            <p:nvPr/>
          </p:nvSpPr>
          <p:spPr>
            <a:xfrm>
              <a:off x="7008305" y="345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5" name="pt19045"/>
            <p:cNvSpPr/>
            <p:nvPr/>
          </p:nvSpPr>
          <p:spPr>
            <a:xfrm>
              <a:off x="6347617" y="3354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6" name="pt19046"/>
            <p:cNvSpPr/>
            <p:nvPr/>
          </p:nvSpPr>
          <p:spPr>
            <a:xfrm>
              <a:off x="6526526" y="3570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7" name="pt19047"/>
            <p:cNvSpPr/>
            <p:nvPr/>
          </p:nvSpPr>
          <p:spPr>
            <a:xfrm>
              <a:off x="6161888" y="3308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8" name="pt19048"/>
            <p:cNvSpPr/>
            <p:nvPr/>
          </p:nvSpPr>
          <p:spPr>
            <a:xfrm>
              <a:off x="6437759" y="3389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9" name="pt19049"/>
            <p:cNvSpPr/>
            <p:nvPr/>
          </p:nvSpPr>
          <p:spPr>
            <a:xfrm>
              <a:off x="6497181" y="3637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0" name="pt19050"/>
            <p:cNvSpPr/>
            <p:nvPr/>
          </p:nvSpPr>
          <p:spPr>
            <a:xfrm>
              <a:off x="6626587" y="3498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1" name="pt19051"/>
            <p:cNvSpPr/>
            <p:nvPr/>
          </p:nvSpPr>
          <p:spPr>
            <a:xfrm>
              <a:off x="6431627" y="3358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2" name="pt19052"/>
            <p:cNvSpPr/>
            <p:nvPr/>
          </p:nvSpPr>
          <p:spPr>
            <a:xfrm>
              <a:off x="6162415" y="3136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3" name="pt19053"/>
            <p:cNvSpPr/>
            <p:nvPr/>
          </p:nvSpPr>
          <p:spPr>
            <a:xfrm>
              <a:off x="6558872" y="3518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4" name="pt19054"/>
            <p:cNvSpPr/>
            <p:nvPr/>
          </p:nvSpPr>
          <p:spPr>
            <a:xfrm>
              <a:off x="6905589" y="3406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5" name="pt19055"/>
            <p:cNvSpPr/>
            <p:nvPr/>
          </p:nvSpPr>
          <p:spPr>
            <a:xfrm>
              <a:off x="6646778" y="3468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6" name="pt19056"/>
            <p:cNvSpPr/>
            <p:nvPr/>
          </p:nvSpPr>
          <p:spPr>
            <a:xfrm>
              <a:off x="6435098" y="330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7" name="pt19057"/>
            <p:cNvSpPr/>
            <p:nvPr/>
          </p:nvSpPr>
          <p:spPr>
            <a:xfrm>
              <a:off x="6885687" y="3425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8" name="pt19058"/>
            <p:cNvSpPr/>
            <p:nvPr/>
          </p:nvSpPr>
          <p:spPr>
            <a:xfrm>
              <a:off x="6476733" y="3487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9" name="pt19059"/>
            <p:cNvSpPr/>
            <p:nvPr/>
          </p:nvSpPr>
          <p:spPr>
            <a:xfrm>
              <a:off x="6958936" y="3286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0" name="pt19060"/>
            <p:cNvSpPr/>
            <p:nvPr/>
          </p:nvSpPr>
          <p:spPr>
            <a:xfrm>
              <a:off x="6352335" y="3243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1" name="pt19061"/>
            <p:cNvSpPr/>
            <p:nvPr/>
          </p:nvSpPr>
          <p:spPr>
            <a:xfrm>
              <a:off x="6426851" y="3602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2" name="pt19062"/>
            <p:cNvSpPr/>
            <p:nvPr/>
          </p:nvSpPr>
          <p:spPr>
            <a:xfrm>
              <a:off x="6528435" y="369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3" name="pt19063"/>
            <p:cNvSpPr/>
            <p:nvPr/>
          </p:nvSpPr>
          <p:spPr>
            <a:xfrm>
              <a:off x="6586179" y="3537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4" name="pt19064"/>
            <p:cNvSpPr/>
            <p:nvPr/>
          </p:nvSpPr>
          <p:spPr>
            <a:xfrm>
              <a:off x="6489609" y="3288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5" name="pt19065"/>
            <p:cNvSpPr/>
            <p:nvPr/>
          </p:nvSpPr>
          <p:spPr>
            <a:xfrm>
              <a:off x="6458252" y="3602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6" name="pt19066"/>
            <p:cNvSpPr/>
            <p:nvPr/>
          </p:nvSpPr>
          <p:spPr>
            <a:xfrm>
              <a:off x="6985652" y="3552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7" name="pt19067"/>
            <p:cNvSpPr/>
            <p:nvPr/>
          </p:nvSpPr>
          <p:spPr>
            <a:xfrm>
              <a:off x="6391746" y="3435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8" name="pt19068"/>
            <p:cNvSpPr/>
            <p:nvPr/>
          </p:nvSpPr>
          <p:spPr>
            <a:xfrm>
              <a:off x="6587909" y="3548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9" name="pt19069"/>
            <p:cNvSpPr/>
            <p:nvPr/>
          </p:nvSpPr>
          <p:spPr>
            <a:xfrm>
              <a:off x="6879941" y="330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0" name="pt19070"/>
            <p:cNvSpPr/>
            <p:nvPr/>
          </p:nvSpPr>
          <p:spPr>
            <a:xfrm>
              <a:off x="6585897" y="3549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1" name="pt19071"/>
            <p:cNvSpPr/>
            <p:nvPr/>
          </p:nvSpPr>
          <p:spPr>
            <a:xfrm>
              <a:off x="6528184" y="3550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2" name="pt19072"/>
            <p:cNvSpPr/>
            <p:nvPr/>
          </p:nvSpPr>
          <p:spPr>
            <a:xfrm>
              <a:off x="6482127" y="3644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3" name="pt19073"/>
            <p:cNvSpPr/>
            <p:nvPr/>
          </p:nvSpPr>
          <p:spPr>
            <a:xfrm>
              <a:off x="6700421" y="3509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4" name="pt19074"/>
            <p:cNvSpPr/>
            <p:nvPr/>
          </p:nvSpPr>
          <p:spPr>
            <a:xfrm>
              <a:off x="6717494" y="3572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5" name="pt19075"/>
            <p:cNvSpPr/>
            <p:nvPr/>
          </p:nvSpPr>
          <p:spPr>
            <a:xfrm>
              <a:off x="6573188" y="3243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6" name="pt19076"/>
            <p:cNvSpPr/>
            <p:nvPr/>
          </p:nvSpPr>
          <p:spPr>
            <a:xfrm>
              <a:off x="7215890" y="3627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7" name="pt19077"/>
            <p:cNvSpPr/>
            <p:nvPr/>
          </p:nvSpPr>
          <p:spPr>
            <a:xfrm>
              <a:off x="6482879" y="3559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8" name="pt19078"/>
            <p:cNvSpPr/>
            <p:nvPr/>
          </p:nvSpPr>
          <p:spPr>
            <a:xfrm>
              <a:off x="6423553" y="344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9" name="pt19079"/>
            <p:cNvSpPr/>
            <p:nvPr/>
          </p:nvSpPr>
          <p:spPr>
            <a:xfrm>
              <a:off x="6410092" y="3630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0" name="pt19080"/>
            <p:cNvSpPr/>
            <p:nvPr/>
          </p:nvSpPr>
          <p:spPr>
            <a:xfrm>
              <a:off x="6454877" y="3647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1" name="pt19081"/>
            <p:cNvSpPr/>
            <p:nvPr/>
          </p:nvSpPr>
          <p:spPr>
            <a:xfrm>
              <a:off x="6649143" y="3541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2" name="pt19082"/>
            <p:cNvSpPr/>
            <p:nvPr/>
          </p:nvSpPr>
          <p:spPr>
            <a:xfrm>
              <a:off x="6653020" y="3511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3" name="pt19083"/>
            <p:cNvSpPr/>
            <p:nvPr/>
          </p:nvSpPr>
          <p:spPr>
            <a:xfrm>
              <a:off x="6946138" y="3354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4" name="pt19084"/>
            <p:cNvSpPr/>
            <p:nvPr/>
          </p:nvSpPr>
          <p:spPr>
            <a:xfrm>
              <a:off x="6519982" y="3598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5" name="pt19085"/>
            <p:cNvSpPr/>
            <p:nvPr/>
          </p:nvSpPr>
          <p:spPr>
            <a:xfrm>
              <a:off x="6471758" y="3623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6" name="pt19086"/>
            <p:cNvSpPr/>
            <p:nvPr/>
          </p:nvSpPr>
          <p:spPr>
            <a:xfrm>
              <a:off x="6756854" y="3432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7" name="pt19087"/>
            <p:cNvSpPr/>
            <p:nvPr/>
          </p:nvSpPr>
          <p:spPr>
            <a:xfrm>
              <a:off x="6692000" y="3538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8" name="pt19088"/>
            <p:cNvSpPr/>
            <p:nvPr/>
          </p:nvSpPr>
          <p:spPr>
            <a:xfrm>
              <a:off x="6669758" y="3292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9" name="pt19089"/>
            <p:cNvSpPr/>
            <p:nvPr/>
          </p:nvSpPr>
          <p:spPr>
            <a:xfrm>
              <a:off x="6743053" y="3501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0" name="pt19090"/>
            <p:cNvSpPr/>
            <p:nvPr/>
          </p:nvSpPr>
          <p:spPr>
            <a:xfrm>
              <a:off x="6573124" y="355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1" name="pt19091"/>
            <p:cNvSpPr/>
            <p:nvPr/>
          </p:nvSpPr>
          <p:spPr>
            <a:xfrm>
              <a:off x="6647755" y="3528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2" name="pt19092"/>
            <p:cNvSpPr/>
            <p:nvPr/>
          </p:nvSpPr>
          <p:spPr>
            <a:xfrm>
              <a:off x="6471044" y="3332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3" name="pt19093"/>
            <p:cNvSpPr/>
            <p:nvPr/>
          </p:nvSpPr>
          <p:spPr>
            <a:xfrm>
              <a:off x="6325279" y="3707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4" name="pt19094"/>
            <p:cNvSpPr/>
            <p:nvPr/>
          </p:nvSpPr>
          <p:spPr>
            <a:xfrm>
              <a:off x="6775547" y="329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5" name="pt19095"/>
            <p:cNvSpPr/>
            <p:nvPr/>
          </p:nvSpPr>
          <p:spPr>
            <a:xfrm>
              <a:off x="6948028" y="3264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6" name="pt19096"/>
            <p:cNvSpPr/>
            <p:nvPr/>
          </p:nvSpPr>
          <p:spPr>
            <a:xfrm>
              <a:off x="6257642" y="3141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7" name="pt19097"/>
            <p:cNvSpPr/>
            <p:nvPr/>
          </p:nvSpPr>
          <p:spPr>
            <a:xfrm>
              <a:off x="6560454" y="3556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8" name="pt19098"/>
            <p:cNvSpPr/>
            <p:nvPr/>
          </p:nvSpPr>
          <p:spPr>
            <a:xfrm>
              <a:off x="6533230" y="350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9" name="pt19099"/>
            <p:cNvSpPr/>
            <p:nvPr/>
          </p:nvSpPr>
          <p:spPr>
            <a:xfrm>
              <a:off x="6708848" y="3521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0" name="pt19100"/>
            <p:cNvSpPr/>
            <p:nvPr/>
          </p:nvSpPr>
          <p:spPr>
            <a:xfrm>
              <a:off x="6494925" y="3520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1" name="pt19101"/>
            <p:cNvSpPr/>
            <p:nvPr/>
          </p:nvSpPr>
          <p:spPr>
            <a:xfrm>
              <a:off x="6516318" y="3564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2" name="pt19102"/>
            <p:cNvSpPr/>
            <p:nvPr/>
          </p:nvSpPr>
          <p:spPr>
            <a:xfrm>
              <a:off x="6610973" y="3459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3" name="pt19103"/>
            <p:cNvSpPr/>
            <p:nvPr/>
          </p:nvSpPr>
          <p:spPr>
            <a:xfrm>
              <a:off x="6541883" y="3523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4" name="pt19104"/>
            <p:cNvSpPr/>
            <p:nvPr/>
          </p:nvSpPr>
          <p:spPr>
            <a:xfrm>
              <a:off x="6864648" y="3429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5" name="pt19105"/>
            <p:cNvSpPr/>
            <p:nvPr/>
          </p:nvSpPr>
          <p:spPr>
            <a:xfrm>
              <a:off x="6714601" y="3391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6" name="pt19106"/>
            <p:cNvSpPr/>
            <p:nvPr/>
          </p:nvSpPr>
          <p:spPr>
            <a:xfrm>
              <a:off x="6726506" y="344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7" name="pt19107"/>
            <p:cNvSpPr/>
            <p:nvPr/>
          </p:nvSpPr>
          <p:spPr>
            <a:xfrm>
              <a:off x="6403825" y="3554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8" name="pt19108"/>
            <p:cNvSpPr/>
            <p:nvPr/>
          </p:nvSpPr>
          <p:spPr>
            <a:xfrm>
              <a:off x="6462803" y="3501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9" name="pt19109"/>
            <p:cNvSpPr/>
            <p:nvPr/>
          </p:nvSpPr>
          <p:spPr>
            <a:xfrm>
              <a:off x="7141818" y="3478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0" name="pt19110"/>
            <p:cNvSpPr/>
            <p:nvPr/>
          </p:nvSpPr>
          <p:spPr>
            <a:xfrm>
              <a:off x="6457976" y="35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1" name="pt19111"/>
            <p:cNvSpPr/>
            <p:nvPr/>
          </p:nvSpPr>
          <p:spPr>
            <a:xfrm>
              <a:off x="6747115" y="346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2" name="pt19112"/>
            <p:cNvSpPr/>
            <p:nvPr/>
          </p:nvSpPr>
          <p:spPr>
            <a:xfrm>
              <a:off x="6301906" y="3670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3" name="pt19113"/>
            <p:cNvSpPr/>
            <p:nvPr/>
          </p:nvSpPr>
          <p:spPr>
            <a:xfrm>
              <a:off x="6207187" y="34582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4" name="pt19114"/>
            <p:cNvSpPr/>
            <p:nvPr/>
          </p:nvSpPr>
          <p:spPr>
            <a:xfrm>
              <a:off x="6720805" y="3488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5" name="pt19115"/>
            <p:cNvSpPr/>
            <p:nvPr/>
          </p:nvSpPr>
          <p:spPr>
            <a:xfrm>
              <a:off x="6347572" y="366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6" name="pt19116"/>
            <p:cNvSpPr/>
            <p:nvPr/>
          </p:nvSpPr>
          <p:spPr>
            <a:xfrm>
              <a:off x="6574525" y="3518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7" name="pt19117"/>
            <p:cNvSpPr/>
            <p:nvPr/>
          </p:nvSpPr>
          <p:spPr>
            <a:xfrm>
              <a:off x="6607598" y="35073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8" name="pt19118"/>
            <p:cNvSpPr/>
            <p:nvPr/>
          </p:nvSpPr>
          <p:spPr>
            <a:xfrm>
              <a:off x="6807064" y="3426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9" name="pt19119"/>
            <p:cNvSpPr/>
            <p:nvPr/>
          </p:nvSpPr>
          <p:spPr>
            <a:xfrm>
              <a:off x="6873853" y="3461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0" name="pt19120"/>
            <p:cNvSpPr/>
            <p:nvPr/>
          </p:nvSpPr>
          <p:spPr>
            <a:xfrm>
              <a:off x="6571883" y="35092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1" name="pt19121"/>
            <p:cNvSpPr/>
            <p:nvPr/>
          </p:nvSpPr>
          <p:spPr>
            <a:xfrm>
              <a:off x="6469765" y="3540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2" name="pt19122"/>
            <p:cNvSpPr/>
            <p:nvPr/>
          </p:nvSpPr>
          <p:spPr>
            <a:xfrm>
              <a:off x="7091575" y="3621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3" name="pt19123"/>
            <p:cNvSpPr/>
            <p:nvPr/>
          </p:nvSpPr>
          <p:spPr>
            <a:xfrm>
              <a:off x="6442124" y="3609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4" name="pt19124"/>
            <p:cNvSpPr/>
            <p:nvPr/>
          </p:nvSpPr>
          <p:spPr>
            <a:xfrm>
              <a:off x="6597062" y="325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5" name="pt19125"/>
            <p:cNvSpPr/>
            <p:nvPr/>
          </p:nvSpPr>
          <p:spPr>
            <a:xfrm>
              <a:off x="6414759" y="3390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6" name="pt19126"/>
            <p:cNvSpPr/>
            <p:nvPr/>
          </p:nvSpPr>
          <p:spPr>
            <a:xfrm>
              <a:off x="6809591" y="3476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7" name="pt19127"/>
            <p:cNvSpPr/>
            <p:nvPr/>
          </p:nvSpPr>
          <p:spPr>
            <a:xfrm>
              <a:off x="6356192" y="3697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8" name="pt19128"/>
            <p:cNvSpPr/>
            <p:nvPr/>
          </p:nvSpPr>
          <p:spPr>
            <a:xfrm>
              <a:off x="6768264" y="3495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9" name="pt19129"/>
            <p:cNvSpPr/>
            <p:nvPr/>
          </p:nvSpPr>
          <p:spPr>
            <a:xfrm>
              <a:off x="6609379" y="3569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0" name="pt19130"/>
            <p:cNvSpPr/>
            <p:nvPr/>
          </p:nvSpPr>
          <p:spPr>
            <a:xfrm>
              <a:off x="6290027" y="3195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1" name="pt19131"/>
            <p:cNvSpPr/>
            <p:nvPr/>
          </p:nvSpPr>
          <p:spPr>
            <a:xfrm>
              <a:off x="6429531" y="3558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2" name="pt19132"/>
            <p:cNvSpPr/>
            <p:nvPr/>
          </p:nvSpPr>
          <p:spPr>
            <a:xfrm>
              <a:off x="6617266" y="3598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3" name="pt19133"/>
            <p:cNvSpPr/>
            <p:nvPr/>
          </p:nvSpPr>
          <p:spPr>
            <a:xfrm>
              <a:off x="6288214" y="3329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4" name="pt19134"/>
            <p:cNvSpPr/>
            <p:nvPr/>
          </p:nvSpPr>
          <p:spPr>
            <a:xfrm>
              <a:off x="6343201" y="3526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5" name="pt19135"/>
            <p:cNvSpPr/>
            <p:nvPr/>
          </p:nvSpPr>
          <p:spPr>
            <a:xfrm>
              <a:off x="6539157" y="351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6" name="pt19136"/>
            <p:cNvSpPr/>
            <p:nvPr/>
          </p:nvSpPr>
          <p:spPr>
            <a:xfrm>
              <a:off x="7198045" y="345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7" name="pt19137"/>
            <p:cNvSpPr/>
            <p:nvPr/>
          </p:nvSpPr>
          <p:spPr>
            <a:xfrm>
              <a:off x="6524469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8" name="pt19138"/>
            <p:cNvSpPr/>
            <p:nvPr/>
          </p:nvSpPr>
          <p:spPr>
            <a:xfrm>
              <a:off x="6668023" y="3370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9" name="pt19139"/>
            <p:cNvSpPr/>
            <p:nvPr/>
          </p:nvSpPr>
          <p:spPr>
            <a:xfrm>
              <a:off x="7213711" y="346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0" name="pt19140"/>
            <p:cNvSpPr/>
            <p:nvPr/>
          </p:nvSpPr>
          <p:spPr>
            <a:xfrm>
              <a:off x="6891023" y="344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1" name="pt19141"/>
            <p:cNvSpPr/>
            <p:nvPr/>
          </p:nvSpPr>
          <p:spPr>
            <a:xfrm>
              <a:off x="7050422" y="3416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2" name="pt19142"/>
            <p:cNvSpPr/>
            <p:nvPr/>
          </p:nvSpPr>
          <p:spPr>
            <a:xfrm>
              <a:off x="6733539" y="333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3" name="pt19143"/>
            <p:cNvSpPr/>
            <p:nvPr/>
          </p:nvSpPr>
          <p:spPr>
            <a:xfrm>
              <a:off x="6300306" y="3232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4" name="pt19144"/>
            <p:cNvSpPr/>
            <p:nvPr/>
          </p:nvSpPr>
          <p:spPr>
            <a:xfrm>
              <a:off x="6325883" y="32381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5" name="pt19145"/>
            <p:cNvSpPr/>
            <p:nvPr/>
          </p:nvSpPr>
          <p:spPr>
            <a:xfrm>
              <a:off x="6326918" y="3204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6" name="pt19146"/>
            <p:cNvSpPr/>
            <p:nvPr/>
          </p:nvSpPr>
          <p:spPr>
            <a:xfrm>
              <a:off x="6334568" y="3196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7" name="pt19147"/>
            <p:cNvSpPr/>
            <p:nvPr/>
          </p:nvSpPr>
          <p:spPr>
            <a:xfrm>
              <a:off x="6565596" y="3407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8" name="pt19148"/>
            <p:cNvSpPr/>
            <p:nvPr/>
          </p:nvSpPr>
          <p:spPr>
            <a:xfrm>
              <a:off x="6688914" y="346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9" name="pt19149"/>
            <p:cNvSpPr/>
            <p:nvPr/>
          </p:nvSpPr>
          <p:spPr>
            <a:xfrm>
              <a:off x="6311021" y="3359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0" name="pt19150"/>
            <p:cNvSpPr/>
            <p:nvPr/>
          </p:nvSpPr>
          <p:spPr>
            <a:xfrm>
              <a:off x="6454485" y="340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1" name="pt19151"/>
            <p:cNvSpPr/>
            <p:nvPr/>
          </p:nvSpPr>
          <p:spPr>
            <a:xfrm>
              <a:off x="6223174" y="3162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2" name="pt19152"/>
            <p:cNvSpPr/>
            <p:nvPr/>
          </p:nvSpPr>
          <p:spPr>
            <a:xfrm>
              <a:off x="6349520" y="3297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3" name="pt19153"/>
            <p:cNvSpPr/>
            <p:nvPr/>
          </p:nvSpPr>
          <p:spPr>
            <a:xfrm>
              <a:off x="6553550" y="344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4" name="pt19154"/>
            <p:cNvSpPr/>
            <p:nvPr/>
          </p:nvSpPr>
          <p:spPr>
            <a:xfrm>
              <a:off x="6991077" y="347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5" name="pt19155"/>
            <p:cNvSpPr/>
            <p:nvPr/>
          </p:nvSpPr>
          <p:spPr>
            <a:xfrm>
              <a:off x="6473436" y="3376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6" name="pt19156"/>
            <p:cNvSpPr/>
            <p:nvPr/>
          </p:nvSpPr>
          <p:spPr>
            <a:xfrm>
              <a:off x="6286196" y="3231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7" name="pt19157"/>
            <p:cNvSpPr/>
            <p:nvPr/>
          </p:nvSpPr>
          <p:spPr>
            <a:xfrm>
              <a:off x="6260007" y="3236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8" name="pt19158"/>
            <p:cNvSpPr/>
            <p:nvPr/>
          </p:nvSpPr>
          <p:spPr>
            <a:xfrm>
              <a:off x="6605142" y="3442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9" name="pt19159"/>
            <p:cNvSpPr/>
            <p:nvPr/>
          </p:nvSpPr>
          <p:spPr>
            <a:xfrm>
              <a:off x="6717552" y="3465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0" name="pt19160"/>
            <p:cNvSpPr/>
            <p:nvPr/>
          </p:nvSpPr>
          <p:spPr>
            <a:xfrm>
              <a:off x="6603613" y="340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1" name="pt19161"/>
            <p:cNvSpPr/>
            <p:nvPr/>
          </p:nvSpPr>
          <p:spPr>
            <a:xfrm>
              <a:off x="6609565" y="3432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2" name="pt19162"/>
            <p:cNvSpPr/>
            <p:nvPr/>
          </p:nvSpPr>
          <p:spPr>
            <a:xfrm>
              <a:off x="6319609" y="333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3" name="pt19163"/>
            <p:cNvSpPr/>
            <p:nvPr/>
          </p:nvSpPr>
          <p:spPr>
            <a:xfrm>
              <a:off x="6360165" y="3328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4" name="pt19164"/>
            <p:cNvSpPr/>
            <p:nvPr/>
          </p:nvSpPr>
          <p:spPr>
            <a:xfrm>
              <a:off x="6240440" y="3620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5" name="pt19165"/>
            <p:cNvSpPr/>
            <p:nvPr/>
          </p:nvSpPr>
          <p:spPr>
            <a:xfrm>
              <a:off x="6340218" y="3513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6" name="pt19166"/>
            <p:cNvSpPr/>
            <p:nvPr/>
          </p:nvSpPr>
          <p:spPr>
            <a:xfrm>
              <a:off x="6249902" y="36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7" name="pt19167"/>
            <p:cNvSpPr/>
            <p:nvPr/>
          </p:nvSpPr>
          <p:spPr>
            <a:xfrm>
              <a:off x="6366760" y="3202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8" name="pt19168"/>
            <p:cNvSpPr/>
            <p:nvPr/>
          </p:nvSpPr>
          <p:spPr>
            <a:xfrm>
              <a:off x="7261890" y="331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9" name="pt19169"/>
            <p:cNvSpPr/>
            <p:nvPr/>
          </p:nvSpPr>
          <p:spPr>
            <a:xfrm>
              <a:off x="6368682" y="3367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0" name="pt19170"/>
            <p:cNvSpPr/>
            <p:nvPr/>
          </p:nvSpPr>
          <p:spPr>
            <a:xfrm>
              <a:off x="6470151" y="3365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1" name="pt19171"/>
            <p:cNvSpPr/>
            <p:nvPr/>
          </p:nvSpPr>
          <p:spPr>
            <a:xfrm>
              <a:off x="6669180" y="3376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2" name="pt19172"/>
            <p:cNvSpPr/>
            <p:nvPr/>
          </p:nvSpPr>
          <p:spPr>
            <a:xfrm>
              <a:off x="6440768" y="3378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3" name="pt19173"/>
            <p:cNvSpPr/>
            <p:nvPr/>
          </p:nvSpPr>
          <p:spPr>
            <a:xfrm>
              <a:off x="6466969" y="3181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4" name="pt19174"/>
            <p:cNvSpPr/>
            <p:nvPr/>
          </p:nvSpPr>
          <p:spPr>
            <a:xfrm>
              <a:off x="7110583" y="325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5" name="pt19175"/>
            <p:cNvSpPr/>
            <p:nvPr/>
          </p:nvSpPr>
          <p:spPr>
            <a:xfrm>
              <a:off x="6536316" y="3387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6" name="pt19176"/>
            <p:cNvSpPr/>
            <p:nvPr/>
          </p:nvSpPr>
          <p:spPr>
            <a:xfrm>
              <a:off x="6959605" y="32368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7" name="pt19177"/>
            <p:cNvSpPr/>
            <p:nvPr/>
          </p:nvSpPr>
          <p:spPr>
            <a:xfrm>
              <a:off x="6603735" y="3358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8" name="pt19178"/>
            <p:cNvSpPr/>
            <p:nvPr/>
          </p:nvSpPr>
          <p:spPr>
            <a:xfrm>
              <a:off x="6453495" y="3086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9" name="pt19179"/>
            <p:cNvSpPr/>
            <p:nvPr/>
          </p:nvSpPr>
          <p:spPr>
            <a:xfrm>
              <a:off x="6543760" y="3294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0" name="pt19180"/>
            <p:cNvSpPr/>
            <p:nvPr/>
          </p:nvSpPr>
          <p:spPr>
            <a:xfrm>
              <a:off x="6709189" y="3338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1" name="pt19181"/>
            <p:cNvSpPr/>
            <p:nvPr/>
          </p:nvSpPr>
          <p:spPr>
            <a:xfrm>
              <a:off x="6407450" y="3139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2" name="pt19182"/>
            <p:cNvSpPr/>
            <p:nvPr/>
          </p:nvSpPr>
          <p:spPr>
            <a:xfrm>
              <a:off x="6400238" y="3369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3" name="pt19183"/>
            <p:cNvSpPr/>
            <p:nvPr/>
          </p:nvSpPr>
          <p:spPr>
            <a:xfrm>
              <a:off x="6489506" y="3211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4" name="pt19184"/>
            <p:cNvSpPr/>
            <p:nvPr/>
          </p:nvSpPr>
          <p:spPr>
            <a:xfrm>
              <a:off x="6570655" y="331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5" name="pt19185"/>
            <p:cNvSpPr/>
            <p:nvPr/>
          </p:nvSpPr>
          <p:spPr>
            <a:xfrm>
              <a:off x="6547385" y="3355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6" name="pt19186"/>
            <p:cNvSpPr/>
            <p:nvPr/>
          </p:nvSpPr>
          <p:spPr>
            <a:xfrm>
              <a:off x="6879767" y="321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7" name="pt19187"/>
            <p:cNvSpPr/>
            <p:nvPr/>
          </p:nvSpPr>
          <p:spPr>
            <a:xfrm>
              <a:off x="6463960" y="3144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8" name="pt19188"/>
            <p:cNvSpPr/>
            <p:nvPr/>
          </p:nvSpPr>
          <p:spPr>
            <a:xfrm>
              <a:off x="6358924" y="3484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9" name="pt19189"/>
            <p:cNvSpPr/>
            <p:nvPr/>
          </p:nvSpPr>
          <p:spPr>
            <a:xfrm>
              <a:off x="6373908" y="3226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0" name="pt19190"/>
            <p:cNvSpPr/>
            <p:nvPr/>
          </p:nvSpPr>
          <p:spPr>
            <a:xfrm>
              <a:off x="7243158" y="3248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1" name="pt19191"/>
            <p:cNvSpPr/>
            <p:nvPr/>
          </p:nvSpPr>
          <p:spPr>
            <a:xfrm>
              <a:off x="6768624" y="3409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2" name="pt19192"/>
            <p:cNvSpPr/>
            <p:nvPr/>
          </p:nvSpPr>
          <p:spPr>
            <a:xfrm>
              <a:off x="6618018" y="334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3" name="pt19193"/>
            <p:cNvSpPr/>
            <p:nvPr/>
          </p:nvSpPr>
          <p:spPr>
            <a:xfrm>
              <a:off x="6469052" y="32456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4" name="pt19194"/>
            <p:cNvSpPr/>
            <p:nvPr/>
          </p:nvSpPr>
          <p:spPr>
            <a:xfrm>
              <a:off x="6886600" y="3253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5" name="pt19195"/>
            <p:cNvSpPr/>
            <p:nvPr/>
          </p:nvSpPr>
          <p:spPr>
            <a:xfrm>
              <a:off x="6620911" y="3538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6" name="pt19196"/>
            <p:cNvSpPr/>
            <p:nvPr/>
          </p:nvSpPr>
          <p:spPr>
            <a:xfrm>
              <a:off x="6663330" y="3173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7" name="pt19197"/>
            <p:cNvSpPr/>
            <p:nvPr/>
          </p:nvSpPr>
          <p:spPr>
            <a:xfrm>
              <a:off x="7051046" y="3241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8" name="pt19198"/>
            <p:cNvSpPr/>
            <p:nvPr/>
          </p:nvSpPr>
          <p:spPr>
            <a:xfrm>
              <a:off x="6664301" y="3347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9" name="pt19199"/>
            <p:cNvSpPr/>
            <p:nvPr/>
          </p:nvSpPr>
          <p:spPr>
            <a:xfrm>
              <a:off x="6304124" y="3359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0" name="pt19200"/>
            <p:cNvSpPr/>
            <p:nvPr/>
          </p:nvSpPr>
          <p:spPr>
            <a:xfrm>
              <a:off x="6461473" y="35630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1" name="pt19201"/>
            <p:cNvSpPr/>
            <p:nvPr/>
          </p:nvSpPr>
          <p:spPr>
            <a:xfrm>
              <a:off x="6597429" y="3275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2" name="pt19202"/>
            <p:cNvSpPr/>
            <p:nvPr/>
          </p:nvSpPr>
          <p:spPr>
            <a:xfrm>
              <a:off x="6416257" y="323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3" name="pt19203"/>
            <p:cNvSpPr/>
            <p:nvPr/>
          </p:nvSpPr>
          <p:spPr>
            <a:xfrm>
              <a:off x="6315033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4" name="pt19204"/>
            <p:cNvSpPr/>
            <p:nvPr/>
          </p:nvSpPr>
          <p:spPr>
            <a:xfrm>
              <a:off x="6768007" y="3376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5" name="pt19205"/>
            <p:cNvSpPr/>
            <p:nvPr/>
          </p:nvSpPr>
          <p:spPr>
            <a:xfrm>
              <a:off x="6647228" y="3506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6" name="pt19206"/>
            <p:cNvSpPr/>
            <p:nvPr/>
          </p:nvSpPr>
          <p:spPr>
            <a:xfrm>
              <a:off x="6707878" y="3494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7" name="pt19207"/>
            <p:cNvSpPr/>
            <p:nvPr/>
          </p:nvSpPr>
          <p:spPr>
            <a:xfrm>
              <a:off x="6532331" y="354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8" name="pt19208"/>
            <p:cNvSpPr/>
            <p:nvPr/>
          </p:nvSpPr>
          <p:spPr>
            <a:xfrm>
              <a:off x="6641642" y="3377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9" name="pt19209"/>
            <p:cNvSpPr/>
            <p:nvPr/>
          </p:nvSpPr>
          <p:spPr>
            <a:xfrm>
              <a:off x="6900260" y="3352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0" name="pt19210"/>
            <p:cNvSpPr/>
            <p:nvPr/>
          </p:nvSpPr>
          <p:spPr>
            <a:xfrm>
              <a:off x="6319114" y="3306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1" name="pt19211"/>
            <p:cNvSpPr/>
            <p:nvPr/>
          </p:nvSpPr>
          <p:spPr>
            <a:xfrm>
              <a:off x="6710706" y="3446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2" name="pt19212"/>
            <p:cNvSpPr/>
            <p:nvPr/>
          </p:nvSpPr>
          <p:spPr>
            <a:xfrm>
              <a:off x="6773252" y="3518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3" name="pt19213"/>
            <p:cNvSpPr/>
            <p:nvPr/>
          </p:nvSpPr>
          <p:spPr>
            <a:xfrm>
              <a:off x="6550458" y="339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4" name="pt19214"/>
            <p:cNvSpPr/>
            <p:nvPr/>
          </p:nvSpPr>
          <p:spPr>
            <a:xfrm>
              <a:off x="6668055" y="3444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5" name="pt19215"/>
            <p:cNvSpPr/>
            <p:nvPr/>
          </p:nvSpPr>
          <p:spPr>
            <a:xfrm>
              <a:off x="6938713" y="3450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6" name="pt19216"/>
            <p:cNvSpPr/>
            <p:nvPr/>
          </p:nvSpPr>
          <p:spPr>
            <a:xfrm>
              <a:off x="6792697" y="3198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7" name="pt19217"/>
            <p:cNvSpPr/>
            <p:nvPr/>
          </p:nvSpPr>
          <p:spPr>
            <a:xfrm>
              <a:off x="6498473" y="3349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8" name="pt19218"/>
            <p:cNvSpPr/>
            <p:nvPr/>
          </p:nvSpPr>
          <p:spPr>
            <a:xfrm>
              <a:off x="6624061" y="3490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9" name="pt19219"/>
            <p:cNvSpPr/>
            <p:nvPr/>
          </p:nvSpPr>
          <p:spPr>
            <a:xfrm>
              <a:off x="6725934" y="3490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0" name="pt19220"/>
            <p:cNvSpPr/>
            <p:nvPr/>
          </p:nvSpPr>
          <p:spPr>
            <a:xfrm>
              <a:off x="7259826" y="3442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1" name="pt19221"/>
            <p:cNvSpPr/>
            <p:nvPr/>
          </p:nvSpPr>
          <p:spPr>
            <a:xfrm>
              <a:off x="6626638" y="346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2" name="pt19222"/>
            <p:cNvSpPr/>
            <p:nvPr/>
          </p:nvSpPr>
          <p:spPr>
            <a:xfrm>
              <a:off x="6530968" y="3424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3" name="pt19223"/>
            <p:cNvSpPr/>
            <p:nvPr/>
          </p:nvSpPr>
          <p:spPr>
            <a:xfrm>
              <a:off x="6557272" y="3499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4" name="pt19224"/>
            <p:cNvSpPr/>
            <p:nvPr/>
          </p:nvSpPr>
          <p:spPr>
            <a:xfrm>
              <a:off x="6719635" y="34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5" name="pt19225"/>
            <p:cNvSpPr/>
            <p:nvPr/>
          </p:nvSpPr>
          <p:spPr>
            <a:xfrm>
              <a:off x="6742654" y="3404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6" name="pt19226"/>
            <p:cNvSpPr/>
            <p:nvPr/>
          </p:nvSpPr>
          <p:spPr>
            <a:xfrm>
              <a:off x="6397397" y="3112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7" name="pt19227"/>
            <p:cNvSpPr/>
            <p:nvPr/>
          </p:nvSpPr>
          <p:spPr>
            <a:xfrm>
              <a:off x="7006389" y="3245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8" name="pt19228"/>
            <p:cNvSpPr/>
            <p:nvPr/>
          </p:nvSpPr>
          <p:spPr>
            <a:xfrm>
              <a:off x="7080467" y="3185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9" name="pt19229"/>
            <p:cNvSpPr/>
            <p:nvPr/>
          </p:nvSpPr>
          <p:spPr>
            <a:xfrm>
              <a:off x="6762736" y="32822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0" name="pt19230"/>
            <p:cNvSpPr/>
            <p:nvPr/>
          </p:nvSpPr>
          <p:spPr>
            <a:xfrm>
              <a:off x="6898640" y="3198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1" name="pt19231"/>
            <p:cNvSpPr/>
            <p:nvPr/>
          </p:nvSpPr>
          <p:spPr>
            <a:xfrm>
              <a:off x="6806897" y="3239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2" name="pt19232"/>
            <p:cNvSpPr/>
            <p:nvPr/>
          </p:nvSpPr>
          <p:spPr>
            <a:xfrm>
              <a:off x="6525067" y="3399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3" name="pt19233"/>
            <p:cNvSpPr/>
            <p:nvPr/>
          </p:nvSpPr>
          <p:spPr>
            <a:xfrm>
              <a:off x="7024774" y="3319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4" name="pt19234"/>
            <p:cNvSpPr/>
            <p:nvPr/>
          </p:nvSpPr>
          <p:spPr>
            <a:xfrm>
              <a:off x="6911644" y="3390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5" name="pt19235"/>
            <p:cNvSpPr/>
            <p:nvPr/>
          </p:nvSpPr>
          <p:spPr>
            <a:xfrm>
              <a:off x="6718510" y="3244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6" name="pt19236"/>
            <p:cNvSpPr/>
            <p:nvPr/>
          </p:nvSpPr>
          <p:spPr>
            <a:xfrm>
              <a:off x="6857725" y="34135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7" name="pt19237"/>
            <p:cNvSpPr/>
            <p:nvPr/>
          </p:nvSpPr>
          <p:spPr>
            <a:xfrm>
              <a:off x="6752759" y="3336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8" name="pt19238"/>
            <p:cNvSpPr/>
            <p:nvPr/>
          </p:nvSpPr>
          <p:spPr>
            <a:xfrm>
              <a:off x="6472684" y="3281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9" name="pt19239"/>
            <p:cNvSpPr/>
            <p:nvPr/>
          </p:nvSpPr>
          <p:spPr>
            <a:xfrm>
              <a:off x="6334600" y="3179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0" name="pt19240"/>
            <p:cNvSpPr/>
            <p:nvPr/>
          </p:nvSpPr>
          <p:spPr>
            <a:xfrm>
              <a:off x="6589445" y="3270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1" name="pt19241"/>
            <p:cNvSpPr/>
            <p:nvPr/>
          </p:nvSpPr>
          <p:spPr>
            <a:xfrm>
              <a:off x="6959020" y="33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2" name="pt19242"/>
            <p:cNvSpPr/>
            <p:nvPr/>
          </p:nvSpPr>
          <p:spPr>
            <a:xfrm>
              <a:off x="6980162" y="3295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3" name="pt19243"/>
            <p:cNvSpPr/>
            <p:nvPr/>
          </p:nvSpPr>
          <p:spPr>
            <a:xfrm>
              <a:off x="6333706" y="3147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4" name="pt19244"/>
            <p:cNvSpPr/>
            <p:nvPr/>
          </p:nvSpPr>
          <p:spPr>
            <a:xfrm>
              <a:off x="6419188" y="315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5" name="pt19245"/>
            <p:cNvSpPr/>
            <p:nvPr/>
          </p:nvSpPr>
          <p:spPr>
            <a:xfrm>
              <a:off x="6673165" y="354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6" name="pt19246"/>
            <p:cNvSpPr/>
            <p:nvPr/>
          </p:nvSpPr>
          <p:spPr>
            <a:xfrm>
              <a:off x="7270092" y="336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7" name="pt19247"/>
            <p:cNvSpPr/>
            <p:nvPr/>
          </p:nvSpPr>
          <p:spPr>
            <a:xfrm>
              <a:off x="7192498" y="3340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8" name="pt19248"/>
            <p:cNvSpPr/>
            <p:nvPr/>
          </p:nvSpPr>
          <p:spPr>
            <a:xfrm>
              <a:off x="6497683" y="3413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9" name="pt19249"/>
            <p:cNvSpPr/>
            <p:nvPr/>
          </p:nvSpPr>
          <p:spPr>
            <a:xfrm>
              <a:off x="6608434" y="340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0" name="pt19250"/>
            <p:cNvSpPr/>
            <p:nvPr/>
          </p:nvSpPr>
          <p:spPr>
            <a:xfrm>
              <a:off x="6522836" y="3341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1" name="pt19251"/>
            <p:cNvSpPr/>
            <p:nvPr/>
          </p:nvSpPr>
          <p:spPr>
            <a:xfrm>
              <a:off x="6884948" y="3465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2" name="pt19252"/>
            <p:cNvSpPr/>
            <p:nvPr/>
          </p:nvSpPr>
          <p:spPr>
            <a:xfrm>
              <a:off x="6439720" y="3566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3" name="pt19253"/>
            <p:cNvSpPr/>
            <p:nvPr/>
          </p:nvSpPr>
          <p:spPr>
            <a:xfrm>
              <a:off x="6677871" y="3437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4" name="pt19254"/>
            <p:cNvSpPr/>
            <p:nvPr/>
          </p:nvSpPr>
          <p:spPr>
            <a:xfrm>
              <a:off x="7258399" y="3253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5" name="pt19255"/>
            <p:cNvSpPr/>
            <p:nvPr/>
          </p:nvSpPr>
          <p:spPr>
            <a:xfrm>
              <a:off x="6539106" y="363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6" name="pt19256"/>
            <p:cNvSpPr/>
            <p:nvPr/>
          </p:nvSpPr>
          <p:spPr>
            <a:xfrm>
              <a:off x="6557670" y="3470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7" name="pt19257"/>
            <p:cNvSpPr/>
            <p:nvPr/>
          </p:nvSpPr>
          <p:spPr>
            <a:xfrm>
              <a:off x="7179236" y="3255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8" name="pt19258"/>
            <p:cNvSpPr/>
            <p:nvPr/>
          </p:nvSpPr>
          <p:spPr>
            <a:xfrm>
              <a:off x="6625443" y="3650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9" name="pt19259"/>
            <p:cNvSpPr/>
            <p:nvPr/>
          </p:nvSpPr>
          <p:spPr>
            <a:xfrm>
              <a:off x="6793372" y="3333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0" name="pt19260"/>
            <p:cNvSpPr/>
            <p:nvPr/>
          </p:nvSpPr>
          <p:spPr>
            <a:xfrm>
              <a:off x="6908141" y="3379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1" name="pt19261"/>
            <p:cNvSpPr/>
            <p:nvPr/>
          </p:nvSpPr>
          <p:spPr>
            <a:xfrm>
              <a:off x="6591560" y="3484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2" name="pt19262"/>
            <p:cNvSpPr/>
            <p:nvPr/>
          </p:nvSpPr>
          <p:spPr>
            <a:xfrm>
              <a:off x="6892868" y="34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3" name="pt19263"/>
            <p:cNvSpPr/>
            <p:nvPr/>
          </p:nvSpPr>
          <p:spPr>
            <a:xfrm>
              <a:off x="6864719" y="3413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4" name="pt19264"/>
            <p:cNvSpPr/>
            <p:nvPr/>
          </p:nvSpPr>
          <p:spPr>
            <a:xfrm>
              <a:off x="6786738" y="3411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5" name="pt19265"/>
            <p:cNvSpPr/>
            <p:nvPr/>
          </p:nvSpPr>
          <p:spPr>
            <a:xfrm>
              <a:off x="6777829" y="34192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6" name="pt19266"/>
            <p:cNvSpPr/>
            <p:nvPr/>
          </p:nvSpPr>
          <p:spPr>
            <a:xfrm>
              <a:off x="6872882" y="342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7" name="pt19267"/>
            <p:cNvSpPr/>
            <p:nvPr/>
          </p:nvSpPr>
          <p:spPr>
            <a:xfrm>
              <a:off x="6629402" y="3462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8" name="pt19268"/>
            <p:cNvSpPr/>
            <p:nvPr/>
          </p:nvSpPr>
          <p:spPr>
            <a:xfrm>
              <a:off x="6424241" y="3486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9" name="pt19269"/>
            <p:cNvSpPr/>
            <p:nvPr/>
          </p:nvSpPr>
          <p:spPr>
            <a:xfrm>
              <a:off x="6840504" y="3274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0" name="pt19270"/>
            <p:cNvSpPr/>
            <p:nvPr/>
          </p:nvSpPr>
          <p:spPr>
            <a:xfrm>
              <a:off x="6574699" y="3391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1" name="pt19271"/>
            <p:cNvSpPr/>
            <p:nvPr/>
          </p:nvSpPr>
          <p:spPr>
            <a:xfrm>
              <a:off x="6841680" y="3444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2" name="pt19272"/>
            <p:cNvSpPr/>
            <p:nvPr/>
          </p:nvSpPr>
          <p:spPr>
            <a:xfrm>
              <a:off x="6688921" y="3333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3" name="pt19273"/>
            <p:cNvSpPr/>
            <p:nvPr/>
          </p:nvSpPr>
          <p:spPr>
            <a:xfrm>
              <a:off x="6713592" y="3381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4" name="pt19274"/>
            <p:cNvSpPr/>
            <p:nvPr/>
          </p:nvSpPr>
          <p:spPr>
            <a:xfrm>
              <a:off x="6536792" y="3432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5" name="pt19275"/>
            <p:cNvSpPr/>
            <p:nvPr/>
          </p:nvSpPr>
          <p:spPr>
            <a:xfrm>
              <a:off x="6318639" y="3168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6" name="pt19276"/>
            <p:cNvSpPr/>
            <p:nvPr/>
          </p:nvSpPr>
          <p:spPr>
            <a:xfrm>
              <a:off x="6787401" y="3448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7" name="pt19277"/>
            <p:cNvSpPr/>
            <p:nvPr/>
          </p:nvSpPr>
          <p:spPr>
            <a:xfrm>
              <a:off x="6788866" y="3489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8" name="pt19278"/>
            <p:cNvSpPr/>
            <p:nvPr/>
          </p:nvSpPr>
          <p:spPr>
            <a:xfrm>
              <a:off x="6449356" y="3402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9" name="pt19279"/>
            <p:cNvSpPr/>
            <p:nvPr/>
          </p:nvSpPr>
          <p:spPr>
            <a:xfrm>
              <a:off x="6604371" y="3505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0" name="pt19280"/>
            <p:cNvSpPr/>
            <p:nvPr/>
          </p:nvSpPr>
          <p:spPr>
            <a:xfrm>
              <a:off x="6378048" y="3277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1" name="pt19281"/>
            <p:cNvSpPr/>
            <p:nvPr/>
          </p:nvSpPr>
          <p:spPr>
            <a:xfrm>
              <a:off x="6839842" y="3382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2" name="pt19282"/>
            <p:cNvSpPr/>
            <p:nvPr/>
          </p:nvSpPr>
          <p:spPr>
            <a:xfrm>
              <a:off x="6673776" y="3322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3" name="pt19283"/>
            <p:cNvSpPr/>
            <p:nvPr/>
          </p:nvSpPr>
          <p:spPr>
            <a:xfrm>
              <a:off x="7167961" y="32904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4" name="pt19284"/>
            <p:cNvSpPr/>
            <p:nvPr/>
          </p:nvSpPr>
          <p:spPr>
            <a:xfrm>
              <a:off x="6529065" y="3277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5" name="pt19285"/>
            <p:cNvSpPr/>
            <p:nvPr/>
          </p:nvSpPr>
          <p:spPr>
            <a:xfrm>
              <a:off x="6859313" y="34131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6" name="pt19286"/>
            <p:cNvSpPr/>
            <p:nvPr/>
          </p:nvSpPr>
          <p:spPr>
            <a:xfrm>
              <a:off x="6409257" y="3371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7" name="pt19287"/>
            <p:cNvSpPr/>
            <p:nvPr/>
          </p:nvSpPr>
          <p:spPr>
            <a:xfrm>
              <a:off x="7115045" y="3522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8" name="pt19288"/>
            <p:cNvSpPr/>
            <p:nvPr/>
          </p:nvSpPr>
          <p:spPr>
            <a:xfrm>
              <a:off x="6577443" y="3434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9" name="pt19289"/>
            <p:cNvSpPr/>
            <p:nvPr/>
          </p:nvSpPr>
          <p:spPr>
            <a:xfrm>
              <a:off x="7176003" y="34841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0" name="pt19290"/>
            <p:cNvSpPr/>
            <p:nvPr/>
          </p:nvSpPr>
          <p:spPr>
            <a:xfrm>
              <a:off x="6433960" y="325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1" name="pt19291"/>
            <p:cNvSpPr/>
            <p:nvPr/>
          </p:nvSpPr>
          <p:spPr>
            <a:xfrm>
              <a:off x="6510738" y="348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2" name="pt19292"/>
            <p:cNvSpPr/>
            <p:nvPr/>
          </p:nvSpPr>
          <p:spPr>
            <a:xfrm>
              <a:off x="6723614" y="3287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3" name="pt19293"/>
            <p:cNvSpPr/>
            <p:nvPr/>
          </p:nvSpPr>
          <p:spPr>
            <a:xfrm>
              <a:off x="6827525" y="3449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4" name="pt19294"/>
            <p:cNvSpPr/>
            <p:nvPr/>
          </p:nvSpPr>
          <p:spPr>
            <a:xfrm>
              <a:off x="6655674" y="3500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5" name="pt19295"/>
            <p:cNvSpPr/>
            <p:nvPr/>
          </p:nvSpPr>
          <p:spPr>
            <a:xfrm>
              <a:off x="6322059" y="336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6" name="pt19296"/>
            <p:cNvSpPr/>
            <p:nvPr/>
          </p:nvSpPr>
          <p:spPr>
            <a:xfrm>
              <a:off x="6428233" y="3556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7" name="pt19297"/>
            <p:cNvSpPr/>
            <p:nvPr/>
          </p:nvSpPr>
          <p:spPr>
            <a:xfrm>
              <a:off x="6479285" y="3283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8" name="pt19298"/>
            <p:cNvSpPr/>
            <p:nvPr/>
          </p:nvSpPr>
          <p:spPr>
            <a:xfrm>
              <a:off x="6834313" y="3403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9" name="pt19299"/>
            <p:cNvSpPr/>
            <p:nvPr/>
          </p:nvSpPr>
          <p:spPr>
            <a:xfrm>
              <a:off x="6503179" y="345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0" name="pt19300"/>
            <p:cNvSpPr/>
            <p:nvPr/>
          </p:nvSpPr>
          <p:spPr>
            <a:xfrm>
              <a:off x="6869482" y="3364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1" name="pt19301"/>
            <p:cNvSpPr/>
            <p:nvPr/>
          </p:nvSpPr>
          <p:spPr>
            <a:xfrm>
              <a:off x="6810529" y="33057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2" name="pt19302"/>
            <p:cNvSpPr/>
            <p:nvPr/>
          </p:nvSpPr>
          <p:spPr>
            <a:xfrm>
              <a:off x="6857628" y="3498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3" name="pt19303"/>
            <p:cNvSpPr/>
            <p:nvPr/>
          </p:nvSpPr>
          <p:spPr>
            <a:xfrm>
              <a:off x="6579076" y="3535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4" name="pt19304"/>
            <p:cNvSpPr/>
            <p:nvPr/>
          </p:nvSpPr>
          <p:spPr>
            <a:xfrm>
              <a:off x="6683200" y="3441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5" name="pt19305"/>
            <p:cNvSpPr/>
            <p:nvPr/>
          </p:nvSpPr>
          <p:spPr>
            <a:xfrm>
              <a:off x="6368007" y="327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6" name="pt19306"/>
            <p:cNvSpPr/>
            <p:nvPr/>
          </p:nvSpPr>
          <p:spPr>
            <a:xfrm>
              <a:off x="6496223" y="32450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7" name="pt19307"/>
            <p:cNvSpPr/>
            <p:nvPr/>
          </p:nvSpPr>
          <p:spPr>
            <a:xfrm>
              <a:off x="6903815" y="33233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8" name="pt19308"/>
            <p:cNvSpPr/>
            <p:nvPr/>
          </p:nvSpPr>
          <p:spPr>
            <a:xfrm>
              <a:off x="6772809" y="3464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9" name="pt19309"/>
            <p:cNvSpPr/>
            <p:nvPr/>
          </p:nvSpPr>
          <p:spPr>
            <a:xfrm>
              <a:off x="6742789" y="3471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0" name="pt19310"/>
            <p:cNvSpPr/>
            <p:nvPr/>
          </p:nvSpPr>
          <p:spPr>
            <a:xfrm>
              <a:off x="6879606" y="33004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1" name="pt19311"/>
            <p:cNvSpPr/>
            <p:nvPr/>
          </p:nvSpPr>
          <p:spPr>
            <a:xfrm>
              <a:off x="6649600" y="3329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2" name="pt19312"/>
            <p:cNvSpPr/>
            <p:nvPr/>
          </p:nvSpPr>
          <p:spPr>
            <a:xfrm>
              <a:off x="6375226" y="328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3" name="pt19313"/>
            <p:cNvSpPr/>
            <p:nvPr/>
          </p:nvSpPr>
          <p:spPr>
            <a:xfrm>
              <a:off x="6979410" y="3257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4" name="pt19314"/>
            <p:cNvSpPr/>
            <p:nvPr/>
          </p:nvSpPr>
          <p:spPr>
            <a:xfrm>
              <a:off x="6801742" y="34019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5" name="pt19315"/>
            <p:cNvSpPr/>
            <p:nvPr/>
          </p:nvSpPr>
          <p:spPr>
            <a:xfrm>
              <a:off x="6775354" y="3430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6" name="pt19316"/>
            <p:cNvSpPr/>
            <p:nvPr/>
          </p:nvSpPr>
          <p:spPr>
            <a:xfrm>
              <a:off x="6545688" y="3417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7" name="pt19317"/>
            <p:cNvSpPr/>
            <p:nvPr/>
          </p:nvSpPr>
          <p:spPr>
            <a:xfrm>
              <a:off x="7060354" y="3279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8" name="pt19318"/>
            <p:cNvSpPr/>
            <p:nvPr/>
          </p:nvSpPr>
          <p:spPr>
            <a:xfrm>
              <a:off x="6589843" y="345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9" name="pt19319"/>
            <p:cNvSpPr/>
            <p:nvPr/>
          </p:nvSpPr>
          <p:spPr>
            <a:xfrm>
              <a:off x="6431055" y="3522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0" name="pt19320"/>
            <p:cNvSpPr/>
            <p:nvPr/>
          </p:nvSpPr>
          <p:spPr>
            <a:xfrm>
              <a:off x="6610587" y="3481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1" name="pt19321"/>
            <p:cNvSpPr/>
            <p:nvPr/>
          </p:nvSpPr>
          <p:spPr>
            <a:xfrm>
              <a:off x="6934291" y="33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2" name="pt19322"/>
            <p:cNvSpPr/>
            <p:nvPr/>
          </p:nvSpPr>
          <p:spPr>
            <a:xfrm>
              <a:off x="6219626" y="3147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3" name="pt19323"/>
            <p:cNvSpPr/>
            <p:nvPr/>
          </p:nvSpPr>
          <p:spPr>
            <a:xfrm>
              <a:off x="6604686" y="3428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4" name="pt19324"/>
            <p:cNvSpPr/>
            <p:nvPr/>
          </p:nvSpPr>
          <p:spPr>
            <a:xfrm>
              <a:off x="6252429" y="3095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5" name="pt19325"/>
            <p:cNvSpPr/>
            <p:nvPr/>
          </p:nvSpPr>
          <p:spPr>
            <a:xfrm>
              <a:off x="6339505" y="34791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6" name="pt19326"/>
            <p:cNvSpPr/>
            <p:nvPr/>
          </p:nvSpPr>
          <p:spPr>
            <a:xfrm>
              <a:off x="6306027" y="33020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7" name="pt19327"/>
            <p:cNvSpPr/>
            <p:nvPr/>
          </p:nvSpPr>
          <p:spPr>
            <a:xfrm>
              <a:off x="6963211" y="3303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8" name="pt19328"/>
            <p:cNvSpPr/>
            <p:nvPr/>
          </p:nvSpPr>
          <p:spPr>
            <a:xfrm>
              <a:off x="6610375" y="31840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9" name="pt19329"/>
            <p:cNvSpPr/>
            <p:nvPr/>
          </p:nvSpPr>
          <p:spPr>
            <a:xfrm>
              <a:off x="6397725" y="3411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0" name="pt19330"/>
            <p:cNvSpPr/>
            <p:nvPr/>
          </p:nvSpPr>
          <p:spPr>
            <a:xfrm>
              <a:off x="6349198" y="3275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1" name="pt19331"/>
            <p:cNvSpPr/>
            <p:nvPr/>
          </p:nvSpPr>
          <p:spPr>
            <a:xfrm>
              <a:off x="6742866" y="3544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2" name="pt19332"/>
            <p:cNvSpPr/>
            <p:nvPr/>
          </p:nvSpPr>
          <p:spPr>
            <a:xfrm>
              <a:off x="6440337" y="3539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3" name="pt19333"/>
            <p:cNvSpPr/>
            <p:nvPr/>
          </p:nvSpPr>
          <p:spPr>
            <a:xfrm>
              <a:off x="6381783" y="3573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4" name="pt19334"/>
            <p:cNvSpPr/>
            <p:nvPr/>
          </p:nvSpPr>
          <p:spPr>
            <a:xfrm>
              <a:off x="6616295" y="3555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5" name="pt19335"/>
            <p:cNvSpPr/>
            <p:nvPr/>
          </p:nvSpPr>
          <p:spPr>
            <a:xfrm>
              <a:off x="6878006" y="3548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6" name="pt19336"/>
            <p:cNvSpPr/>
            <p:nvPr/>
          </p:nvSpPr>
          <p:spPr>
            <a:xfrm>
              <a:off x="6664057" y="338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7" name="pt19337"/>
            <p:cNvSpPr/>
            <p:nvPr/>
          </p:nvSpPr>
          <p:spPr>
            <a:xfrm>
              <a:off x="6421367" y="34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8" name="pt19338"/>
            <p:cNvSpPr/>
            <p:nvPr/>
          </p:nvSpPr>
          <p:spPr>
            <a:xfrm>
              <a:off x="6366175" y="35709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9" name="pt19339"/>
            <p:cNvSpPr/>
            <p:nvPr/>
          </p:nvSpPr>
          <p:spPr>
            <a:xfrm>
              <a:off x="6462244" y="3581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0" name="pt19340"/>
            <p:cNvSpPr/>
            <p:nvPr/>
          </p:nvSpPr>
          <p:spPr>
            <a:xfrm>
              <a:off x="6717263" y="3559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1" name="pt19341"/>
            <p:cNvSpPr/>
            <p:nvPr/>
          </p:nvSpPr>
          <p:spPr>
            <a:xfrm>
              <a:off x="6282757" y="33925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2" name="pt19342"/>
            <p:cNvSpPr/>
            <p:nvPr/>
          </p:nvSpPr>
          <p:spPr>
            <a:xfrm>
              <a:off x="6299251" y="3204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3" name="pt19343"/>
            <p:cNvSpPr/>
            <p:nvPr/>
          </p:nvSpPr>
          <p:spPr>
            <a:xfrm>
              <a:off x="6306046" y="3621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4" name="pt19344"/>
            <p:cNvSpPr/>
            <p:nvPr/>
          </p:nvSpPr>
          <p:spPr>
            <a:xfrm>
              <a:off x="6536689" y="3544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5" name="pt19345"/>
            <p:cNvSpPr/>
            <p:nvPr/>
          </p:nvSpPr>
          <p:spPr>
            <a:xfrm>
              <a:off x="6636043" y="3457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6" name="pt19346"/>
            <p:cNvSpPr/>
            <p:nvPr/>
          </p:nvSpPr>
          <p:spPr>
            <a:xfrm>
              <a:off x="6459416" y="3570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7" name="pt19347"/>
            <p:cNvSpPr/>
            <p:nvPr/>
          </p:nvSpPr>
          <p:spPr>
            <a:xfrm>
              <a:off x="6460155" y="35266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8" name="pt19348"/>
            <p:cNvSpPr/>
            <p:nvPr/>
          </p:nvSpPr>
          <p:spPr>
            <a:xfrm>
              <a:off x="6557825" y="3526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9" name="pt19349"/>
            <p:cNvSpPr/>
            <p:nvPr/>
          </p:nvSpPr>
          <p:spPr>
            <a:xfrm>
              <a:off x="6728499" y="3577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0" name="pt19350"/>
            <p:cNvSpPr/>
            <p:nvPr/>
          </p:nvSpPr>
          <p:spPr>
            <a:xfrm>
              <a:off x="6334664" y="36480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1" name="pt19351"/>
            <p:cNvSpPr/>
            <p:nvPr/>
          </p:nvSpPr>
          <p:spPr>
            <a:xfrm>
              <a:off x="6449124" y="35688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2" name="pt19352"/>
            <p:cNvSpPr/>
            <p:nvPr/>
          </p:nvSpPr>
          <p:spPr>
            <a:xfrm>
              <a:off x="6337608" y="3410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3" name="pt19353"/>
            <p:cNvSpPr/>
            <p:nvPr/>
          </p:nvSpPr>
          <p:spPr>
            <a:xfrm>
              <a:off x="6405104" y="3564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4" name="pt19354"/>
            <p:cNvSpPr/>
            <p:nvPr/>
          </p:nvSpPr>
          <p:spPr>
            <a:xfrm>
              <a:off x="6448411" y="3555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5" name="pt19355"/>
            <p:cNvSpPr/>
            <p:nvPr/>
          </p:nvSpPr>
          <p:spPr>
            <a:xfrm>
              <a:off x="6601073" y="3618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6" name="pt19356"/>
            <p:cNvSpPr/>
            <p:nvPr/>
          </p:nvSpPr>
          <p:spPr>
            <a:xfrm>
              <a:off x="6952418" y="34989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7" name="pt19357"/>
            <p:cNvSpPr/>
            <p:nvPr/>
          </p:nvSpPr>
          <p:spPr>
            <a:xfrm>
              <a:off x="6482911" y="3502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8" name="pt19358"/>
            <p:cNvSpPr/>
            <p:nvPr/>
          </p:nvSpPr>
          <p:spPr>
            <a:xfrm>
              <a:off x="7029537" y="3514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9" name="pt19359"/>
            <p:cNvSpPr/>
            <p:nvPr/>
          </p:nvSpPr>
          <p:spPr>
            <a:xfrm>
              <a:off x="6651104" y="35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0" name="pt19360"/>
            <p:cNvSpPr/>
            <p:nvPr/>
          </p:nvSpPr>
          <p:spPr>
            <a:xfrm>
              <a:off x="6373998" y="36067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1" name="pt19361"/>
            <p:cNvSpPr/>
            <p:nvPr/>
          </p:nvSpPr>
          <p:spPr>
            <a:xfrm>
              <a:off x="6514762" y="367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2" name="pt19362"/>
            <p:cNvSpPr/>
            <p:nvPr/>
          </p:nvSpPr>
          <p:spPr>
            <a:xfrm>
              <a:off x="6804622" y="3535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3" name="pt19363"/>
            <p:cNvSpPr/>
            <p:nvPr/>
          </p:nvSpPr>
          <p:spPr>
            <a:xfrm>
              <a:off x="6464796" y="3582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4" name="pt19364"/>
            <p:cNvSpPr/>
            <p:nvPr/>
          </p:nvSpPr>
          <p:spPr>
            <a:xfrm>
              <a:off x="6433793" y="3582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5" name="pt19365"/>
            <p:cNvSpPr/>
            <p:nvPr/>
          </p:nvSpPr>
          <p:spPr>
            <a:xfrm>
              <a:off x="6536535" y="3595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6" name="pt19366"/>
            <p:cNvSpPr/>
            <p:nvPr/>
          </p:nvSpPr>
          <p:spPr>
            <a:xfrm>
              <a:off x="6545000" y="3356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7" name="pt19367"/>
            <p:cNvSpPr/>
            <p:nvPr/>
          </p:nvSpPr>
          <p:spPr>
            <a:xfrm>
              <a:off x="6657326" y="3355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8" name="pt19368"/>
            <p:cNvSpPr/>
            <p:nvPr/>
          </p:nvSpPr>
          <p:spPr>
            <a:xfrm>
              <a:off x="6401575" y="33457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9" name="pt19369"/>
            <p:cNvSpPr/>
            <p:nvPr/>
          </p:nvSpPr>
          <p:spPr>
            <a:xfrm>
              <a:off x="6310424" y="35919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0" name="pt19370"/>
            <p:cNvSpPr/>
            <p:nvPr/>
          </p:nvSpPr>
          <p:spPr>
            <a:xfrm>
              <a:off x="6794189" y="3434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1" name="pt19371"/>
            <p:cNvSpPr/>
            <p:nvPr/>
          </p:nvSpPr>
          <p:spPr>
            <a:xfrm>
              <a:off x="6642214" y="3496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2" name="pt19372"/>
            <p:cNvSpPr/>
            <p:nvPr/>
          </p:nvSpPr>
          <p:spPr>
            <a:xfrm>
              <a:off x="6583692" y="348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3" name="pt19373"/>
            <p:cNvSpPr/>
            <p:nvPr/>
          </p:nvSpPr>
          <p:spPr>
            <a:xfrm>
              <a:off x="6377039" y="329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4" name="pt19374"/>
            <p:cNvSpPr/>
            <p:nvPr/>
          </p:nvSpPr>
          <p:spPr>
            <a:xfrm>
              <a:off x="6497715" y="3326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5" name="pt19375"/>
            <p:cNvSpPr/>
            <p:nvPr/>
          </p:nvSpPr>
          <p:spPr>
            <a:xfrm>
              <a:off x="6553068" y="3381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6" name="pt19376"/>
            <p:cNvSpPr/>
            <p:nvPr/>
          </p:nvSpPr>
          <p:spPr>
            <a:xfrm>
              <a:off x="6478135" y="34003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7" name="pt19377"/>
            <p:cNvSpPr/>
            <p:nvPr/>
          </p:nvSpPr>
          <p:spPr>
            <a:xfrm>
              <a:off x="6473776" y="3252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8" name="pt19378"/>
            <p:cNvSpPr/>
            <p:nvPr/>
          </p:nvSpPr>
          <p:spPr>
            <a:xfrm>
              <a:off x="6860926" y="3452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9" name="pt19379"/>
            <p:cNvSpPr/>
            <p:nvPr/>
          </p:nvSpPr>
          <p:spPr>
            <a:xfrm>
              <a:off x="6212285" y="3051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0" name="pt19380"/>
            <p:cNvSpPr/>
            <p:nvPr/>
          </p:nvSpPr>
          <p:spPr>
            <a:xfrm>
              <a:off x="6435644" y="3480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1" name="pt19381"/>
            <p:cNvSpPr/>
            <p:nvPr/>
          </p:nvSpPr>
          <p:spPr>
            <a:xfrm>
              <a:off x="6338727" y="334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2" name="pt19382"/>
            <p:cNvSpPr/>
            <p:nvPr/>
          </p:nvSpPr>
          <p:spPr>
            <a:xfrm>
              <a:off x="6597043" y="34438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3" name="pt19383"/>
            <p:cNvSpPr/>
            <p:nvPr/>
          </p:nvSpPr>
          <p:spPr>
            <a:xfrm>
              <a:off x="6282545" y="358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4" name="pt19384"/>
            <p:cNvSpPr/>
            <p:nvPr/>
          </p:nvSpPr>
          <p:spPr>
            <a:xfrm>
              <a:off x="6891042" y="340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5" name="pt19385"/>
            <p:cNvSpPr/>
            <p:nvPr/>
          </p:nvSpPr>
          <p:spPr>
            <a:xfrm>
              <a:off x="7051907" y="3399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6" name="pt19386"/>
            <p:cNvSpPr/>
            <p:nvPr/>
          </p:nvSpPr>
          <p:spPr>
            <a:xfrm>
              <a:off x="6819432" y="3272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7" name="pt19387"/>
            <p:cNvSpPr/>
            <p:nvPr/>
          </p:nvSpPr>
          <p:spPr>
            <a:xfrm>
              <a:off x="6395391" y="3394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8" name="pt19388"/>
            <p:cNvSpPr/>
            <p:nvPr/>
          </p:nvSpPr>
          <p:spPr>
            <a:xfrm>
              <a:off x="6697605" y="31962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9" name="pt19389"/>
            <p:cNvSpPr/>
            <p:nvPr/>
          </p:nvSpPr>
          <p:spPr>
            <a:xfrm>
              <a:off x="7072182" y="3399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0" name="pt19390"/>
            <p:cNvSpPr/>
            <p:nvPr/>
          </p:nvSpPr>
          <p:spPr>
            <a:xfrm>
              <a:off x="6811821" y="3368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1" name="pt19391"/>
            <p:cNvSpPr/>
            <p:nvPr/>
          </p:nvSpPr>
          <p:spPr>
            <a:xfrm>
              <a:off x="6982862" y="3334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2" name="pt19392"/>
            <p:cNvSpPr/>
            <p:nvPr/>
          </p:nvSpPr>
          <p:spPr>
            <a:xfrm>
              <a:off x="6550143" y="3431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3" name="pt19393"/>
            <p:cNvSpPr/>
            <p:nvPr/>
          </p:nvSpPr>
          <p:spPr>
            <a:xfrm>
              <a:off x="6359027" y="3422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4" name="pt19394"/>
            <p:cNvSpPr/>
            <p:nvPr/>
          </p:nvSpPr>
          <p:spPr>
            <a:xfrm>
              <a:off x="6665047" y="3461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5" name="pt19395"/>
            <p:cNvSpPr/>
            <p:nvPr/>
          </p:nvSpPr>
          <p:spPr>
            <a:xfrm>
              <a:off x="6888329" y="3378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6" name="pt19396"/>
            <p:cNvSpPr/>
            <p:nvPr/>
          </p:nvSpPr>
          <p:spPr>
            <a:xfrm>
              <a:off x="7012072" y="34445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7" name="pt19397"/>
            <p:cNvSpPr/>
            <p:nvPr/>
          </p:nvSpPr>
          <p:spPr>
            <a:xfrm>
              <a:off x="6979256" y="3360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8" name="pt19398"/>
            <p:cNvSpPr/>
            <p:nvPr/>
          </p:nvSpPr>
          <p:spPr>
            <a:xfrm>
              <a:off x="6790248" y="3379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9" name="pt19399"/>
            <p:cNvSpPr/>
            <p:nvPr/>
          </p:nvSpPr>
          <p:spPr>
            <a:xfrm>
              <a:off x="7154514" y="3273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0" name="pt19400"/>
            <p:cNvSpPr/>
            <p:nvPr/>
          </p:nvSpPr>
          <p:spPr>
            <a:xfrm>
              <a:off x="6813107" y="3419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1" name="pt19401"/>
            <p:cNvSpPr/>
            <p:nvPr/>
          </p:nvSpPr>
          <p:spPr>
            <a:xfrm>
              <a:off x="6811120" y="3421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2" name="pt19402"/>
            <p:cNvSpPr/>
            <p:nvPr/>
          </p:nvSpPr>
          <p:spPr>
            <a:xfrm>
              <a:off x="6987882" y="32698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3" name="pt19403"/>
            <p:cNvSpPr/>
            <p:nvPr/>
          </p:nvSpPr>
          <p:spPr>
            <a:xfrm>
              <a:off x="677700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4" name="pt19404"/>
            <p:cNvSpPr/>
            <p:nvPr/>
          </p:nvSpPr>
          <p:spPr>
            <a:xfrm>
              <a:off x="7055211" y="3237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5" name="pt19405"/>
            <p:cNvSpPr/>
            <p:nvPr/>
          </p:nvSpPr>
          <p:spPr>
            <a:xfrm>
              <a:off x="6508945" y="343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6" name="pt19406"/>
            <p:cNvSpPr/>
            <p:nvPr/>
          </p:nvSpPr>
          <p:spPr>
            <a:xfrm>
              <a:off x="6740925" y="3236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7" name="pt19407"/>
            <p:cNvSpPr/>
            <p:nvPr/>
          </p:nvSpPr>
          <p:spPr>
            <a:xfrm>
              <a:off x="6512217" y="3429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8" name="pt19408"/>
            <p:cNvSpPr/>
            <p:nvPr/>
          </p:nvSpPr>
          <p:spPr>
            <a:xfrm>
              <a:off x="6615929" y="3266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9" name="pt19409"/>
            <p:cNvSpPr/>
            <p:nvPr/>
          </p:nvSpPr>
          <p:spPr>
            <a:xfrm>
              <a:off x="6664732" y="3269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0" name="pt19410"/>
            <p:cNvSpPr/>
            <p:nvPr/>
          </p:nvSpPr>
          <p:spPr>
            <a:xfrm>
              <a:off x="6680828" y="3273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1" name="pt19411"/>
            <p:cNvSpPr/>
            <p:nvPr/>
          </p:nvSpPr>
          <p:spPr>
            <a:xfrm>
              <a:off x="6613911" y="3342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2" name="pt19412"/>
            <p:cNvSpPr/>
            <p:nvPr/>
          </p:nvSpPr>
          <p:spPr>
            <a:xfrm>
              <a:off x="6760216" y="34579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3" name="pt19413"/>
            <p:cNvSpPr/>
            <p:nvPr/>
          </p:nvSpPr>
          <p:spPr>
            <a:xfrm>
              <a:off x="6572301" y="338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4" name="pt19414"/>
            <p:cNvSpPr/>
            <p:nvPr/>
          </p:nvSpPr>
          <p:spPr>
            <a:xfrm>
              <a:off x="6678051" y="3296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5" name="pt19415"/>
            <p:cNvSpPr/>
            <p:nvPr/>
          </p:nvSpPr>
          <p:spPr>
            <a:xfrm>
              <a:off x="6881792" y="323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6" name="pt19416"/>
            <p:cNvSpPr/>
            <p:nvPr/>
          </p:nvSpPr>
          <p:spPr>
            <a:xfrm>
              <a:off x="6812593" y="3358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7" name="pt19417"/>
            <p:cNvSpPr/>
            <p:nvPr/>
          </p:nvSpPr>
          <p:spPr>
            <a:xfrm>
              <a:off x="7030951" y="32380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8" name="pt19418"/>
            <p:cNvSpPr/>
            <p:nvPr/>
          </p:nvSpPr>
          <p:spPr>
            <a:xfrm>
              <a:off x="6955497" y="321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9" name="pt19419"/>
            <p:cNvSpPr/>
            <p:nvPr/>
          </p:nvSpPr>
          <p:spPr>
            <a:xfrm>
              <a:off x="6890759" y="33139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0" name="pt19420"/>
            <p:cNvSpPr/>
            <p:nvPr/>
          </p:nvSpPr>
          <p:spPr>
            <a:xfrm>
              <a:off x="6464880" y="3430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1" name="pt19421"/>
            <p:cNvSpPr/>
            <p:nvPr/>
          </p:nvSpPr>
          <p:spPr>
            <a:xfrm>
              <a:off x="6616090" y="3331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2" name="pt19422"/>
            <p:cNvSpPr/>
            <p:nvPr/>
          </p:nvSpPr>
          <p:spPr>
            <a:xfrm>
              <a:off x="6777244" y="3374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3" name="pt19423"/>
            <p:cNvSpPr/>
            <p:nvPr/>
          </p:nvSpPr>
          <p:spPr>
            <a:xfrm>
              <a:off x="6617343" y="3354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4" name="pt19424"/>
            <p:cNvSpPr/>
            <p:nvPr/>
          </p:nvSpPr>
          <p:spPr>
            <a:xfrm>
              <a:off x="6679799" y="333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5" name="pt19425"/>
            <p:cNvSpPr/>
            <p:nvPr/>
          </p:nvSpPr>
          <p:spPr>
            <a:xfrm>
              <a:off x="6785131" y="3237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6" name="pt19426"/>
            <p:cNvSpPr/>
            <p:nvPr/>
          </p:nvSpPr>
          <p:spPr>
            <a:xfrm>
              <a:off x="6446000" y="34766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7" name="pt19427"/>
            <p:cNvSpPr/>
            <p:nvPr/>
          </p:nvSpPr>
          <p:spPr>
            <a:xfrm>
              <a:off x="6854376" y="3322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8" name="pt19428"/>
            <p:cNvSpPr/>
            <p:nvPr/>
          </p:nvSpPr>
          <p:spPr>
            <a:xfrm>
              <a:off x="6817921" y="33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9" name="pt19429"/>
            <p:cNvSpPr/>
            <p:nvPr/>
          </p:nvSpPr>
          <p:spPr>
            <a:xfrm>
              <a:off x="7043660" y="3289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0" name="pt19430"/>
            <p:cNvSpPr/>
            <p:nvPr/>
          </p:nvSpPr>
          <p:spPr>
            <a:xfrm>
              <a:off x="7255320" y="3605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1" name="pt19431"/>
            <p:cNvSpPr/>
            <p:nvPr/>
          </p:nvSpPr>
          <p:spPr>
            <a:xfrm>
              <a:off x="6736534" y="3480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2" name="pt19432"/>
            <p:cNvSpPr/>
            <p:nvPr/>
          </p:nvSpPr>
          <p:spPr>
            <a:xfrm>
              <a:off x="6496558" y="329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3" name="pt19433"/>
            <p:cNvSpPr/>
            <p:nvPr/>
          </p:nvSpPr>
          <p:spPr>
            <a:xfrm>
              <a:off x="6639077" y="33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4" name="pt19434"/>
            <p:cNvSpPr/>
            <p:nvPr/>
          </p:nvSpPr>
          <p:spPr>
            <a:xfrm>
              <a:off x="6567988" y="3243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5" name="pt19435"/>
            <p:cNvSpPr/>
            <p:nvPr/>
          </p:nvSpPr>
          <p:spPr>
            <a:xfrm>
              <a:off x="6909877" y="33300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6" name="pt19436"/>
            <p:cNvSpPr/>
            <p:nvPr/>
          </p:nvSpPr>
          <p:spPr>
            <a:xfrm>
              <a:off x="6584514" y="331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7" name="pt19437"/>
            <p:cNvSpPr/>
            <p:nvPr/>
          </p:nvSpPr>
          <p:spPr>
            <a:xfrm>
              <a:off x="6694282" y="3452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8" name="pt19438"/>
            <p:cNvSpPr/>
            <p:nvPr/>
          </p:nvSpPr>
          <p:spPr>
            <a:xfrm>
              <a:off x="6594176" y="33862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9" name="pt19439"/>
            <p:cNvSpPr/>
            <p:nvPr/>
          </p:nvSpPr>
          <p:spPr>
            <a:xfrm>
              <a:off x="6568785" y="359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0" name="pt19440"/>
            <p:cNvSpPr/>
            <p:nvPr/>
          </p:nvSpPr>
          <p:spPr>
            <a:xfrm>
              <a:off x="6722945" y="3454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1" name="pt19441"/>
            <p:cNvSpPr/>
            <p:nvPr/>
          </p:nvSpPr>
          <p:spPr>
            <a:xfrm>
              <a:off x="7254992" y="3539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2" name="pt19442"/>
            <p:cNvSpPr/>
            <p:nvPr/>
          </p:nvSpPr>
          <p:spPr>
            <a:xfrm>
              <a:off x="7008015" y="3376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3" name="pt19443"/>
            <p:cNvSpPr/>
            <p:nvPr/>
          </p:nvSpPr>
          <p:spPr>
            <a:xfrm>
              <a:off x="7176196" y="3390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4" name="pt19444"/>
            <p:cNvSpPr/>
            <p:nvPr/>
          </p:nvSpPr>
          <p:spPr>
            <a:xfrm>
              <a:off x="6520683" y="352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5" name="pt19445"/>
            <p:cNvSpPr/>
            <p:nvPr/>
          </p:nvSpPr>
          <p:spPr>
            <a:xfrm>
              <a:off x="7046861" y="34380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6" name="pt19446"/>
            <p:cNvSpPr/>
            <p:nvPr/>
          </p:nvSpPr>
          <p:spPr>
            <a:xfrm>
              <a:off x="6467136" y="345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7" name="pt19447"/>
            <p:cNvSpPr/>
            <p:nvPr/>
          </p:nvSpPr>
          <p:spPr>
            <a:xfrm>
              <a:off x="6614971" y="3467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8" name="pt19448"/>
            <p:cNvSpPr/>
            <p:nvPr/>
          </p:nvSpPr>
          <p:spPr>
            <a:xfrm>
              <a:off x="6333096" y="3306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9" name="pt19449"/>
            <p:cNvSpPr/>
            <p:nvPr/>
          </p:nvSpPr>
          <p:spPr>
            <a:xfrm>
              <a:off x="6324013" y="3263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0" name="pt19450"/>
            <p:cNvSpPr/>
            <p:nvPr/>
          </p:nvSpPr>
          <p:spPr>
            <a:xfrm>
              <a:off x="6860894" y="3379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1" name="pt19451"/>
            <p:cNvSpPr/>
            <p:nvPr/>
          </p:nvSpPr>
          <p:spPr>
            <a:xfrm>
              <a:off x="6562864" y="342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2" name="pt19452"/>
            <p:cNvSpPr/>
            <p:nvPr/>
          </p:nvSpPr>
          <p:spPr>
            <a:xfrm>
              <a:off x="6419915" y="3374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3" name="pt19453"/>
            <p:cNvSpPr/>
            <p:nvPr/>
          </p:nvSpPr>
          <p:spPr>
            <a:xfrm>
              <a:off x="6513490" y="3339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4" name="pt19454"/>
            <p:cNvSpPr/>
            <p:nvPr/>
          </p:nvSpPr>
          <p:spPr>
            <a:xfrm>
              <a:off x="6793732" y="342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5" name="pt19455"/>
            <p:cNvSpPr/>
            <p:nvPr/>
          </p:nvSpPr>
          <p:spPr>
            <a:xfrm>
              <a:off x="7268016" y="33758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6" name="pt19456"/>
            <p:cNvSpPr/>
            <p:nvPr/>
          </p:nvSpPr>
          <p:spPr>
            <a:xfrm>
              <a:off x="6431768" y="3661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7" name="pt19457"/>
            <p:cNvSpPr/>
            <p:nvPr/>
          </p:nvSpPr>
          <p:spPr>
            <a:xfrm>
              <a:off x="6346203" y="3446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8" name="pt19458"/>
            <p:cNvSpPr/>
            <p:nvPr/>
          </p:nvSpPr>
          <p:spPr>
            <a:xfrm>
              <a:off x="6726487" y="3274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9" name="pt19459"/>
            <p:cNvSpPr/>
            <p:nvPr/>
          </p:nvSpPr>
          <p:spPr>
            <a:xfrm>
              <a:off x="6686240" y="3452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0" name="pt19460"/>
            <p:cNvSpPr/>
            <p:nvPr/>
          </p:nvSpPr>
          <p:spPr>
            <a:xfrm>
              <a:off x="6530190" y="3545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1" name="pt19461"/>
            <p:cNvSpPr/>
            <p:nvPr/>
          </p:nvSpPr>
          <p:spPr>
            <a:xfrm>
              <a:off x="6719146" y="34151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2" name="pt19462"/>
            <p:cNvSpPr/>
            <p:nvPr/>
          </p:nvSpPr>
          <p:spPr>
            <a:xfrm>
              <a:off x="6572629" y="3535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3" name="pt19463"/>
            <p:cNvSpPr/>
            <p:nvPr/>
          </p:nvSpPr>
          <p:spPr>
            <a:xfrm>
              <a:off x="6903693" y="3401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4" name="pt19464"/>
            <p:cNvSpPr/>
            <p:nvPr/>
          </p:nvSpPr>
          <p:spPr>
            <a:xfrm>
              <a:off x="6527297" y="3436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5" name="pt19465"/>
            <p:cNvSpPr/>
            <p:nvPr/>
          </p:nvSpPr>
          <p:spPr>
            <a:xfrm>
              <a:off x="6667779" y="3297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6" name="pt19466"/>
            <p:cNvSpPr/>
            <p:nvPr/>
          </p:nvSpPr>
          <p:spPr>
            <a:xfrm>
              <a:off x="6597377" y="34230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7" name="pt19467"/>
            <p:cNvSpPr/>
            <p:nvPr/>
          </p:nvSpPr>
          <p:spPr>
            <a:xfrm>
              <a:off x="6831774" y="3385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8" name="pt19468"/>
            <p:cNvSpPr/>
            <p:nvPr/>
          </p:nvSpPr>
          <p:spPr>
            <a:xfrm>
              <a:off x="6389606" y="3565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9" name="pt19469"/>
            <p:cNvSpPr/>
            <p:nvPr/>
          </p:nvSpPr>
          <p:spPr>
            <a:xfrm>
              <a:off x="6464655" y="3309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0" name="pt19470"/>
            <p:cNvSpPr/>
            <p:nvPr/>
          </p:nvSpPr>
          <p:spPr>
            <a:xfrm>
              <a:off x="7245832" y="3139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1" name="pt19471"/>
            <p:cNvSpPr/>
            <p:nvPr/>
          </p:nvSpPr>
          <p:spPr>
            <a:xfrm>
              <a:off x="6773612" y="332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2" name="pt19472"/>
            <p:cNvSpPr/>
            <p:nvPr/>
          </p:nvSpPr>
          <p:spPr>
            <a:xfrm>
              <a:off x="6493350" y="349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3" name="pt19473"/>
            <p:cNvSpPr/>
            <p:nvPr/>
          </p:nvSpPr>
          <p:spPr>
            <a:xfrm>
              <a:off x="6534940" y="3480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4" name="pt19474"/>
            <p:cNvSpPr/>
            <p:nvPr/>
          </p:nvSpPr>
          <p:spPr>
            <a:xfrm>
              <a:off x="7242605" y="35411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5" name="pt19475"/>
            <p:cNvSpPr/>
            <p:nvPr/>
          </p:nvSpPr>
          <p:spPr>
            <a:xfrm>
              <a:off x="6728589" y="3467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6" name="pt19476"/>
            <p:cNvSpPr/>
            <p:nvPr/>
          </p:nvSpPr>
          <p:spPr>
            <a:xfrm>
              <a:off x="6470067" y="35531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7" name="pt19477"/>
            <p:cNvSpPr/>
            <p:nvPr/>
          </p:nvSpPr>
          <p:spPr>
            <a:xfrm>
              <a:off x="6499219" y="3573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8" name="pt19478"/>
            <p:cNvSpPr/>
            <p:nvPr/>
          </p:nvSpPr>
          <p:spPr>
            <a:xfrm>
              <a:off x="6436898" y="3424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9" name="pt19479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0" name="pt19480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1" name="pt19481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2" name="pt19482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3" name="pt19483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4" name="pt19484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5" name="pt19485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6" name="pt19486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7" name="pt19487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8" name="pt19488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9" name="pt19489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0" name="pt19490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1" name="pt19491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2" name="pt19492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3" name="pt19493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4" name="pt19494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5" name="pt19495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6" name="pt19496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7" name="pt19497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8" name="pt19498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9" name="pt19499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0" name="pt19500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1" name="pt19501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2" name="pt19502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3" name="pt19503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4" name="pt19504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5" name="pt19505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6" name="pt19506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7" name="pt19507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8" name="pt19508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9" name="pt19509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0" name="pt19510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1" name="pt19511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2" name="pt19512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3" name="pt19513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4" name="pt19514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5" name="pt19515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6" name="pt19516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7" name="pt19517"/>
            <p:cNvSpPr/>
            <p:nvPr/>
          </p:nvSpPr>
          <p:spPr>
            <a:xfrm>
              <a:off x="6816829" y="33232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8" name="pt19518"/>
            <p:cNvSpPr/>
            <p:nvPr/>
          </p:nvSpPr>
          <p:spPr>
            <a:xfrm>
              <a:off x="6776518" y="3230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9" name="pt19519"/>
            <p:cNvSpPr/>
            <p:nvPr/>
          </p:nvSpPr>
          <p:spPr>
            <a:xfrm>
              <a:off x="6378723" y="3710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0" name="pt19520"/>
            <p:cNvSpPr/>
            <p:nvPr/>
          </p:nvSpPr>
          <p:spPr>
            <a:xfrm>
              <a:off x="6743226" y="3361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1" name="pt19521"/>
            <p:cNvSpPr/>
            <p:nvPr/>
          </p:nvSpPr>
          <p:spPr>
            <a:xfrm>
              <a:off x="6743805" y="3398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2" name="pt19522"/>
            <p:cNvSpPr/>
            <p:nvPr/>
          </p:nvSpPr>
          <p:spPr>
            <a:xfrm>
              <a:off x="6763468" y="335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3" name="pt19523"/>
            <p:cNvSpPr/>
            <p:nvPr/>
          </p:nvSpPr>
          <p:spPr>
            <a:xfrm>
              <a:off x="6567538" y="3407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4" name="pt19524"/>
            <p:cNvSpPr/>
            <p:nvPr/>
          </p:nvSpPr>
          <p:spPr>
            <a:xfrm>
              <a:off x="6707646" y="337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5" name="pt19525"/>
            <p:cNvSpPr/>
            <p:nvPr/>
          </p:nvSpPr>
          <p:spPr>
            <a:xfrm>
              <a:off x="7257262" y="3544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6" name="pt19526"/>
            <p:cNvSpPr/>
            <p:nvPr/>
          </p:nvSpPr>
          <p:spPr>
            <a:xfrm>
              <a:off x="7240227" y="3370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7" name="pt19527"/>
            <p:cNvSpPr/>
            <p:nvPr/>
          </p:nvSpPr>
          <p:spPr>
            <a:xfrm>
              <a:off x="6790525" y="3360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8" name="pt19528"/>
            <p:cNvSpPr/>
            <p:nvPr/>
          </p:nvSpPr>
          <p:spPr>
            <a:xfrm>
              <a:off x="6981949" y="3340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9" name="pt19529"/>
            <p:cNvSpPr/>
            <p:nvPr/>
          </p:nvSpPr>
          <p:spPr>
            <a:xfrm>
              <a:off x="7247999" y="3314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0" name="pt19530"/>
            <p:cNvSpPr/>
            <p:nvPr/>
          </p:nvSpPr>
          <p:spPr>
            <a:xfrm>
              <a:off x="6562511" y="3337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1" name="pt19531"/>
            <p:cNvSpPr/>
            <p:nvPr/>
          </p:nvSpPr>
          <p:spPr>
            <a:xfrm>
              <a:off x="7225397" y="3164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2" name="pt19532"/>
            <p:cNvSpPr/>
            <p:nvPr/>
          </p:nvSpPr>
          <p:spPr>
            <a:xfrm>
              <a:off x="6509594" y="3109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3" name="pt19533"/>
            <p:cNvSpPr/>
            <p:nvPr/>
          </p:nvSpPr>
          <p:spPr>
            <a:xfrm>
              <a:off x="6985028" y="3317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4" name="pt19534"/>
            <p:cNvSpPr/>
            <p:nvPr/>
          </p:nvSpPr>
          <p:spPr>
            <a:xfrm>
              <a:off x="7049959" y="321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5" name="pt19535"/>
            <p:cNvSpPr/>
            <p:nvPr/>
          </p:nvSpPr>
          <p:spPr>
            <a:xfrm>
              <a:off x="6887288" y="3299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6" name="pt19536"/>
            <p:cNvSpPr/>
            <p:nvPr/>
          </p:nvSpPr>
          <p:spPr>
            <a:xfrm>
              <a:off x="6618712" y="3465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7" name="pt19537"/>
            <p:cNvSpPr/>
            <p:nvPr/>
          </p:nvSpPr>
          <p:spPr>
            <a:xfrm>
              <a:off x="6904503" y="3380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8" name="pt19538"/>
            <p:cNvSpPr/>
            <p:nvPr/>
          </p:nvSpPr>
          <p:spPr>
            <a:xfrm>
              <a:off x="7111901" y="3046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9" name="pt19539"/>
            <p:cNvSpPr/>
            <p:nvPr/>
          </p:nvSpPr>
          <p:spPr>
            <a:xfrm>
              <a:off x="7273570" y="332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0" name="pt19540"/>
            <p:cNvSpPr/>
            <p:nvPr/>
          </p:nvSpPr>
          <p:spPr>
            <a:xfrm>
              <a:off x="6710976" y="3345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1" name="pt19541"/>
            <p:cNvSpPr/>
            <p:nvPr/>
          </p:nvSpPr>
          <p:spPr>
            <a:xfrm>
              <a:off x="6799858" y="3482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2" name="pt19542"/>
            <p:cNvSpPr/>
            <p:nvPr/>
          </p:nvSpPr>
          <p:spPr>
            <a:xfrm>
              <a:off x="7020994" y="3284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3" name="pt19543"/>
            <p:cNvSpPr/>
            <p:nvPr/>
          </p:nvSpPr>
          <p:spPr>
            <a:xfrm>
              <a:off x="6593013" y="360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4" name="pt19544"/>
            <p:cNvSpPr/>
            <p:nvPr/>
          </p:nvSpPr>
          <p:spPr>
            <a:xfrm>
              <a:off x="6859512" y="3367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5" name="pt19545"/>
            <p:cNvSpPr/>
            <p:nvPr/>
          </p:nvSpPr>
          <p:spPr>
            <a:xfrm>
              <a:off x="6355781" y="3561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6" name="pt19546"/>
            <p:cNvSpPr/>
            <p:nvPr/>
          </p:nvSpPr>
          <p:spPr>
            <a:xfrm>
              <a:off x="6457127" y="3343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7" name="pt19547"/>
            <p:cNvSpPr/>
            <p:nvPr/>
          </p:nvSpPr>
          <p:spPr>
            <a:xfrm>
              <a:off x="6732658" y="3472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8" name="pt19548"/>
            <p:cNvSpPr/>
            <p:nvPr/>
          </p:nvSpPr>
          <p:spPr>
            <a:xfrm>
              <a:off x="6691094" y="336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9" name="pt19549"/>
            <p:cNvSpPr/>
            <p:nvPr/>
          </p:nvSpPr>
          <p:spPr>
            <a:xfrm>
              <a:off x="6502909" y="336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0" name="pt19550"/>
            <p:cNvSpPr/>
            <p:nvPr/>
          </p:nvSpPr>
          <p:spPr>
            <a:xfrm>
              <a:off x="6834718" y="3496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1" name="pt19551"/>
            <p:cNvSpPr/>
            <p:nvPr/>
          </p:nvSpPr>
          <p:spPr>
            <a:xfrm>
              <a:off x="6418700" y="3352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2" name="pt19552"/>
            <p:cNvSpPr/>
            <p:nvPr/>
          </p:nvSpPr>
          <p:spPr>
            <a:xfrm>
              <a:off x="6728692" y="3323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3" name="pt19553"/>
            <p:cNvSpPr/>
            <p:nvPr/>
          </p:nvSpPr>
          <p:spPr>
            <a:xfrm>
              <a:off x="6909581" y="3371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4" name="pt19554"/>
            <p:cNvSpPr/>
            <p:nvPr/>
          </p:nvSpPr>
          <p:spPr>
            <a:xfrm>
              <a:off x="6554720" y="3566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5" name="pt19555"/>
            <p:cNvSpPr/>
            <p:nvPr/>
          </p:nvSpPr>
          <p:spPr>
            <a:xfrm>
              <a:off x="6264179" y="3421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6" name="pt19556"/>
            <p:cNvSpPr/>
            <p:nvPr/>
          </p:nvSpPr>
          <p:spPr>
            <a:xfrm>
              <a:off x="6447961" y="3494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7" name="pt19557"/>
            <p:cNvSpPr/>
            <p:nvPr/>
          </p:nvSpPr>
          <p:spPr>
            <a:xfrm>
              <a:off x="6936733" y="33428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8" name="pt19558"/>
            <p:cNvSpPr/>
            <p:nvPr/>
          </p:nvSpPr>
          <p:spPr>
            <a:xfrm>
              <a:off x="6939105" y="3354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9" name="pt19559"/>
            <p:cNvSpPr/>
            <p:nvPr/>
          </p:nvSpPr>
          <p:spPr>
            <a:xfrm>
              <a:off x="6288876" y="3392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0" name="pt19560"/>
            <p:cNvSpPr/>
            <p:nvPr/>
          </p:nvSpPr>
          <p:spPr>
            <a:xfrm>
              <a:off x="6821952" y="3465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1" name="pt19561"/>
            <p:cNvSpPr/>
            <p:nvPr/>
          </p:nvSpPr>
          <p:spPr>
            <a:xfrm>
              <a:off x="6738849" y="3605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2" name="pt19562"/>
            <p:cNvSpPr/>
            <p:nvPr/>
          </p:nvSpPr>
          <p:spPr>
            <a:xfrm>
              <a:off x="6264462" y="3732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3" name="pt19563"/>
            <p:cNvSpPr/>
            <p:nvPr/>
          </p:nvSpPr>
          <p:spPr>
            <a:xfrm>
              <a:off x="6782663" y="3461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4" name="pt19564"/>
            <p:cNvSpPr/>
            <p:nvPr/>
          </p:nvSpPr>
          <p:spPr>
            <a:xfrm>
              <a:off x="6761347" y="34622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5" name="pt19565"/>
            <p:cNvSpPr/>
            <p:nvPr/>
          </p:nvSpPr>
          <p:spPr>
            <a:xfrm>
              <a:off x="6585138" y="34777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6" name="pt19566"/>
            <p:cNvSpPr/>
            <p:nvPr/>
          </p:nvSpPr>
          <p:spPr>
            <a:xfrm>
              <a:off x="6514441" y="35772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7" name="pt19567"/>
            <p:cNvSpPr/>
            <p:nvPr/>
          </p:nvSpPr>
          <p:spPr>
            <a:xfrm>
              <a:off x="6328487" y="37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8" name="pt19568"/>
            <p:cNvSpPr/>
            <p:nvPr/>
          </p:nvSpPr>
          <p:spPr>
            <a:xfrm>
              <a:off x="6352618" y="378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9" name="pt19569"/>
            <p:cNvSpPr/>
            <p:nvPr/>
          </p:nvSpPr>
          <p:spPr>
            <a:xfrm>
              <a:off x="6299875" y="380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0" name="pt19570"/>
            <p:cNvSpPr/>
            <p:nvPr/>
          </p:nvSpPr>
          <p:spPr>
            <a:xfrm>
              <a:off x="6775290" y="3477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1" name="pt19571"/>
            <p:cNvSpPr/>
            <p:nvPr/>
          </p:nvSpPr>
          <p:spPr>
            <a:xfrm>
              <a:off x="6428618" y="3614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2" name="pt19572"/>
            <p:cNvSpPr/>
            <p:nvPr/>
          </p:nvSpPr>
          <p:spPr>
            <a:xfrm>
              <a:off x="7070967" y="33399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3" name="pt19573"/>
            <p:cNvSpPr/>
            <p:nvPr/>
          </p:nvSpPr>
          <p:spPr>
            <a:xfrm>
              <a:off x="6558281" y="32007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4" name="pt19574"/>
            <p:cNvSpPr/>
            <p:nvPr/>
          </p:nvSpPr>
          <p:spPr>
            <a:xfrm>
              <a:off x="6764047" y="3137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5" name="pt19575"/>
            <p:cNvSpPr/>
            <p:nvPr/>
          </p:nvSpPr>
          <p:spPr>
            <a:xfrm>
              <a:off x="7034969" y="3210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6" name="pt19576"/>
            <p:cNvSpPr/>
            <p:nvPr/>
          </p:nvSpPr>
          <p:spPr>
            <a:xfrm>
              <a:off x="6764246" y="32692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7" name="pt19577"/>
            <p:cNvSpPr/>
            <p:nvPr/>
          </p:nvSpPr>
          <p:spPr>
            <a:xfrm>
              <a:off x="6956069" y="32118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8" name="pt19578"/>
            <p:cNvSpPr/>
            <p:nvPr/>
          </p:nvSpPr>
          <p:spPr>
            <a:xfrm>
              <a:off x="6988680" y="327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9" name="pt19579"/>
            <p:cNvSpPr/>
            <p:nvPr/>
          </p:nvSpPr>
          <p:spPr>
            <a:xfrm>
              <a:off x="6819914" y="32844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0" name="pt19580"/>
            <p:cNvSpPr/>
            <p:nvPr/>
          </p:nvSpPr>
          <p:spPr>
            <a:xfrm>
              <a:off x="6971953" y="318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1" name="pt19581"/>
            <p:cNvSpPr/>
            <p:nvPr/>
          </p:nvSpPr>
          <p:spPr>
            <a:xfrm>
              <a:off x="6766316" y="336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2" name="pt19582"/>
            <p:cNvSpPr/>
            <p:nvPr/>
          </p:nvSpPr>
          <p:spPr>
            <a:xfrm>
              <a:off x="7073666" y="32060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3" name="pt19583"/>
            <p:cNvSpPr/>
            <p:nvPr/>
          </p:nvSpPr>
          <p:spPr>
            <a:xfrm>
              <a:off x="7261363" y="3216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4" name="pt19584"/>
            <p:cNvSpPr/>
            <p:nvPr/>
          </p:nvSpPr>
          <p:spPr>
            <a:xfrm>
              <a:off x="6444991" y="31975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5" name="pt19585"/>
            <p:cNvSpPr/>
            <p:nvPr/>
          </p:nvSpPr>
          <p:spPr>
            <a:xfrm>
              <a:off x="6893112" y="3305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6" name="pt19586"/>
            <p:cNvSpPr/>
            <p:nvPr/>
          </p:nvSpPr>
          <p:spPr>
            <a:xfrm>
              <a:off x="7053514" y="31611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7" name="pt19587"/>
            <p:cNvSpPr/>
            <p:nvPr/>
          </p:nvSpPr>
          <p:spPr>
            <a:xfrm>
              <a:off x="6885893" y="3164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8" name="pt19588"/>
            <p:cNvSpPr/>
            <p:nvPr/>
          </p:nvSpPr>
          <p:spPr>
            <a:xfrm>
              <a:off x="6876424" y="323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9" name="pt19589"/>
            <p:cNvSpPr/>
            <p:nvPr/>
          </p:nvSpPr>
          <p:spPr>
            <a:xfrm>
              <a:off x="6656844" y="3193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0" name="pt19590"/>
            <p:cNvSpPr/>
            <p:nvPr/>
          </p:nvSpPr>
          <p:spPr>
            <a:xfrm>
              <a:off x="6730395" y="322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1" name="pt19591"/>
            <p:cNvSpPr/>
            <p:nvPr/>
          </p:nvSpPr>
          <p:spPr>
            <a:xfrm>
              <a:off x="7008948" y="3237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2" name="pt19592"/>
            <p:cNvSpPr/>
            <p:nvPr/>
          </p:nvSpPr>
          <p:spPr>
            <a:xfrm>
              <a:off x="6781975" y="3229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3" name="pt19593"/>
            <p:cNvSpPr/>
            <p:nvPr/>
          </p:nvSpPr>
          <p:spPr>
            <a:xfrm>
              <a:off x="6654659" y="3282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4" name="pt19594"/>
            <p:cNvSpPr/>
            <p:nvPr/>
          </p:nvSpPr>
          <p:spPr>
            <a:xfrm>
              <a:off x="6476746" y="3216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5" name="pt19595"/>
            <p:cNvSpPr/>
            <p:nvPr/>
          </p:nvSpPr>
          <p:spPr>
            <a:xfrm>
              <a:off x="6699913" y="3256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6" name="pt19596"/>
            <p:cNvSpPr/>
            <p:nvPr/>
          </p:nvSpPr>
          <p:spPr>
            <a:xfrm>
              <a:off x="6921614" y="3381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7" name="pt19597"/>
            <p:cNvSpPr/>
            <p:nvPr/>
          </p:nvSpPr>
          <p:spPr>
            <a:xfrm>
              <a:off x="6801742" y="318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8" name="pt19598"/>
            <p:cNvSpPr/>
            <p:nvPr/>
          </p:nvSpPr>
          <p:spPr>
            <a:xfrm>
              <a:off x="6989554" y="3082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9" name="pt19599"/>
            <p:cNvSpPr/>
            <p:nvPr/>
          </p:nvSpPr>
          <p:spPr>
            <a:xfrm>
              <a:off x="6987465" y="3234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0" name="pt19600"/>
            <p:cNvSpPr/>
            <p:nvPr/>
          </p:nvSpPr>
          <p:spPr>
            <a:xfrm>
              <a:off x="7131822" y="3113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1" name="pt19601"/>
            <p:cNvSpPr/>
            <p:nvPr/>
          </p:nvSpPr>
          <p:spPr>
            <a:xfrm>
              <a:off x="6656536" y="3315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2" name="pt19602"/>
            <p:cNvSpPr/>
            <p:nvPr/>
          </p:nvSpPr>
          <p:spPr>
            <a:xfrm>
              <a:off x="6235175" y="3416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3" name="pt19603"/>
            <p:cNvSpPr/>
            <p:nvPr/>
          </p:nvSpPr>
          <p:spPr>
            <a:xfrm>
              <a:off x="6909960" y="32943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4" name="pt19604"/>
            <p:cNvSpPr/>
            <p:nvPr/>
          </p:nvSpPr>
          <p:spPr>
            <a:xfrm>
              <a:off x="6367454" y="3185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5" name="pt19605"/>
            <p:cNvSpPr/>
            <p:nvPr/>
          </p:nvSpPr>
          <p:spPr>
            <a:xfrm>
              <a:off x="6932555" y="348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6" name="pt19606"/>
            <p:cNvSpPr/>
            <p:nvPr/>
          </p:nvSpPr>
          <p:spPr>
            <a:xfrm>
              <a:off x="7172628" y="3425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7" name="pt19607"/>
            <p:cNvSpPr/>
            <p:nvPr/>
          </p:nvSpPr>
          <p:spPr>
            <a:xfrm>
              <a:off x="7072426" y="34346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8" name="pt19608"/>
            <p:cNvSpPr/>
            <p:nvPr/>
          </p:nvSpPr>
          <p:spPr>
            <a:xfrm>
              <a:off x="7134496" y="3419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9" name="pt19609"/>
            <p:cNvSpPr/>
            <p:nvPr/>
          </p:nvSpPr>
          <p:spPr>
            <a:xfrm>
              <a:off x="6289532" y="3372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0" name="pt19610"/>
            <p:cNvSpPr/>
            <p:nvPr/>
          </p:nvSpPr>
          <p:spPr>
            <a:xfrm>
              <a:off x="6697869" y="3444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1" name="pt19611"/>
            <p:cNvSpPr/>
            <p:nvPr/>
          </p:nvSpPr>
          <p:spPr>
            <a:xfrm>
              <a:off x="6253650" y="336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2" name="pt19612"/>
            <p:cNvSpPr/>
            <p:nvPr/>
          </p:nvSpPr>
          <p:spPr>
            <a:xfrm>
              <a:off x="7080750" y="3404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3" name="pt19613"/>
            <p:cNvSpPr/>
            <p:nvPr/>
          </p:nvSpPr>
          <p:spPr>
            <a:xfrm>
              <a:off x="7228495" y="3511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4" name="pt19614"/>
            <p:cNvSpPr/>
            <p:nvPr/>
          </p:nvSpPr>
          <p:spPr>
            <a:xfrm>
              <a:off x="6450725" y="34215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5" name="pt19615"/>
            <p:cNvSpPr/>
            <p:nvPr/>
          </p:nvSpPr>
          <p:spPr>
            <a:xfrm>
              <a:off x="6716935" y="33186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6" name="pt19616"/>
            <p:cNvSpPr/>
            <p:nvPr/>
          </p:nvSpPr>
          <p:spPr>
            <a:xfrm>
              <a:off x="6436840" y="3252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7" name="pt19617"/>
            <p:cNvSpPr/>
            <p:nvPr/>
          </p:nvSpPr>
          <p:spPr>
            <a:xfrm>
              <a:off x="6885822" y="3248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8" name="pt19618"/>
            <p:cNvSpPr/>
            <p:nvPr/>
          </p:nvSpPr>
          <p:spPr>
            <a:xfrm>
              <a:off x="6498473" y="3322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9" name="pt19619"/>
            <p:cNvSpPr/>
            <p:nvPr/>
          </p:nvSpPr>
          <p:spPr>
            <a:xfrm>
              <a:off x="6581474" y="335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0" name="pt19620"/>
            <p:cNvSpPr/>
            <p:nvPr/>
          </p:nvSpPr>
          <p:spPr>
            <a:xfrm>
              <a:off x="6351654" y="32032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1" name="pt19621"/>
            <p:cNvSpPr/>
            <p:nvPr/>
          </p:nvSpPr>
          <p:spPr>
            <a:xfrm>
              <a:off x="6679986" y="3332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2" name="pt19622"/>
            <p:cNvSpPr/>
            <p:nvPr/>
          </p:nvSpPr>
          <p:spPr>
            <a:xfrm>
              <a:off x="6309967" y="305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3" name="pt19623"/>
            <p:cNvSpPr/>
            <p:nvPr/>
          </p:nvSpPr>
          <p:spPr>
            <a:xfrm>
              <a:off x="6166323" y="30864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4" name="pt19624"/>
            <p:cNvSpPr/>
            <p:nvPr/>
          </p:nvSpPr>
          <p:spPr>
            <a:xfrm>
              <a:off x="6569151" y="3580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5" name="pt19625"/>
            <p:cNvSpPr/>
            <p:nvPr/>
          </p:nvSpPr>
          <p:spPr>
            <a:xfrm>
              <a:off x="6350741" y="33530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6" name="pt19626"/>
            <p:cNvSpPr/>
            <p:nvPr/>
          </p:nvSpPr>
          <p:spPr>
            <a:xfrm>
              <a:off x="6697895" y="3487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7" name="pt19627"/>
            <p:cNvSpPr/>
            <p:nvPr/>
          </p:nvSpPr>
          <p:spPr>
            <a:xfrm>
              <a:off x="6287186" y="3109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8" name="pt19628"/>
            <p:cNvSpPr/>
            <p:nvPr/>
          </p:nvSpPr>
          <p:spPr>
            <a:xfrm>
              <a:off x="6334870" y="3702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9" name="pt19629"/>
            <p:cNvSpPr/>
            <p:nvPr/>
          </p:nvSpPr>
          <p:spPr>
            <a:xfrm>
              <a:off x="6299322" y="3048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0" name="pt19630"/>
            <p:cNvSpPr/>
            <p:nvPr/>
          </p:nvSpPr>
          <p:spPr>
            <a:xfrm>
              <a:off x="6562575" y="36101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1" name="pt19631"/>
            <p:cNvSpPr/>
            <p:nvPr/>
          </p:nvSpPr>
          <p:spPr>
            <a:xfrm>
              <a:off x="6644772" y="3306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2" name="pt19632"/>
            <p:cNvSpPr/>
            <p:nvPr/>
          </p:nvSpPr>
          <p:spPr>
            <a:xfrm>
              <a:off x="7057860" y="3296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3" name="pt19633"/>
            <p:cNvSpPr/>
            <p:nvPr/>
          </p:nvSpPr>
          <p:spPr>
            <a:xfrm>
              <a:off x="6294347" y="3197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4" name="pt19634"/>
            <p:cNvSpPr/>
            <p:nvPr/>
          </p:nvSpPr>
          <p:spPr>
            <a:xfrm>
              <a:off x="6407598" y="3084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5" name="pt19635"/>
            <p:cNvSpPr/>
            <p:nvPr/>
          </p:nvSpPr>
          <p:spPr>
            <a:xfrm>
              <a:off x="6638370" y="3348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6" name="pt19636"/>
            <p:cNvSpPr/>
            <p:nvPr/>
          </p:nvSpPr>
          <p:spPr>
            <a:xfrm>
              <a:off x="6530717" y="3564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7" name="pt19637"/>
            <p:cNvSpPr/>
            <p:nvPr/>
          </p:nvSpPr>
          <p:spPr>
            <a:xfrm>
              <a:off x="6393739" y="34439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8" name="pt19638"/>
            <p:cNvSpPr/>
            <p:nvPr/>
          </p:nvSpPr>
          <p:spPr>
            <a:xfrm>
              <a:off x="6669932" y="3261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9" name="pt19639"/>
            <p:cNvSpPr/>
            <p:nvPr/>
          </p:nvSpPr>
          <p:spPr>
            <a:xfrm>
              <a:off x="6466776" y="347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0" name="pt19640"/>
            <p:cNvSpPr/>
            <p:nvPr/>
          </p:nvSpPr>
          <p:spPr>
            <a:xfrm>
              <a:off x="6418488" y="3362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1" name="pt19641"/>
            <p:cNvSpPr/>
            <p:nvPr/>
          </p:nvSpPr>
          <p:spPr>
            <a:xfrm>
              <a:off x="6374975" y="325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2" name="pt19642"/>
            <p:cNvSpPr/>
            <p:nvPr/>
          </p:nvSpPr>
          <p:spPr>
            <a:xfrm>
              <a:off x="6503153" y="312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3" name="pt19643"/>
            <p:cNvSpPr/>
            <p:nvPr/>
          </p:nvSpPr>
          <p:spPr>
            <a:xfrm>
              <a:off x="6275416" y="3324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4" name="pt19644"/>
            <p:cNvSpPr/>
            <p:nvPr/>
          </p:nvSpPr>
          <p:spPr>
            <a:xfrm>
              <a:off x="6644599" y="34404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5" name="pt19645"/>
            <p:cNvSpPr/>
            <p:nvPr/>
          </p:nvSpPr>
          <p:spPr>
            <a:xfrm>
              <a:off x="6112050" y="306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6" name="pt19646"/>
            <p:cNvSpPr/>
            <p:nvPr/>
          </p:nvSpPr>
          <p:spPr>
            <a:xfrm>
              <a:off x="6457622" y="3404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7" name="pt19647"/>
            <p:cNvSpPr/>
            <p:nvPr/>
          </p:nvSpPr>
          <p:spPr>
            <a:xfrm>
              <a:off x="6447607" y="3600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8" name="pt19648"/>
            <p:cNvSpPr/>
            <p:nvPr/>
          </p:nvSpPr>
          <p:spPr>
            <a:xfrm>
              <a:off x="7087513" y="3484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9" name="pt19649"/>
            <p:cNvSpPr/>
            <p:nvPr/>
          </p:nvSpPr>
          <p:spPr>
            <a:xfrm>
              <a:off x="6254923" y="3220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0" name="pt19650"/>
            <p:cNvSpPr/>
            <p:nvPr/>
          </p:nvSpPr>
          <p:spPr>
            <a:xfrm>
              <a:off x="6713110" y="3447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1" name="pt19651"/>
            <p:cNvSpPr/>
            <p:nvPr/>
          </p:nvSpPr>
          <p:spPr>
            <a:xfrm>
              <a:off x="7268440" y="352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2" name="pt19652"/>
            <p:cNvSpPr/>
            <p:nvPr/>
          </p:nvSpPr>
          <p:spPr>
            <a:xfrm>
              <a:off x="6326005" y="3459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3" name="pt19653"/>
            <p:cNvSpPr/>
            <p:nvPr/>
          </p:nvSpPr>
          <p:spPr>
            <a:xfrm>
              <a:off x="7050827" y="32326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4" name="pt19654"/>
            <p:cNvSpPr/>
            <p:nvPr/>
          </p:nvSpPr>
          <p:spPr>
            <a:xfrm>
              <a:off x="6442130" y="34075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5" name="pt19655"/>
            <p:cNvSpPr/>
            <p:nvPr/>
          </p:nvSpPr>
          <p:spPr>
            <a:xfrm>
              <a:off x="6779873" y="33743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6" name="pt19656"/>
            <p:cNvSpPr/>
            <p:nvPr/>
          </p:nvSpPr>
          <p:spPr>
            <a:xfrm>
              <a:off x="6800784" y="3608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7" name="pt19657"/>
            <p:cNvSpPr/>
            <p:nvPr/>
          </p:nvSpPr>
          <p:spPr>
            <a:xfrm>
              <a:off x="7053701" y="3311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8" name="pt19658"/>
            <p:cNvSpPr/>
            <p:nvPr/>
          </p:nvSpPr>
          <p:spPr>
            <a:xfrm>
              <a:off x="6545245" y="3117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9" name="pt19659"/>
            <p:cNvSpPr/>
            <p:nvPr/>
          </p:nvSpPr>
          <p:spPr>
            <a:xfrm>
              <a:off x="6787278" y="329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0" name="pt19660"/>
            <p:cNvSpPr/>
            <p:nvPr/>
          </p:nvSpPr>
          <p:spPr>
            <a:xfrm>
              <a:off x="6677916" y="3281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1" name="pt19661"/>
            <p:cNvSpPr/>
            <p:nvPr/>
          </p:nvSpPr>
          <p:spPr>
            <a:xfrm>
              <a:off x="6735525" y="339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2" name="pt19662"/>
            <p:cNvSpPr/>
            <p:nvPr/>
          </p:nvSpPr>
          <p:spPr>
            <a:xfrm>
              <a:off x="6977263" y="3293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3" name="pt19663"/>
            <p:cNvSpPr/>
            <p:nvPr/>
          </p:nvSpPr>
          <p:spPr>
            <a:xfrm>
              <a:off x="6953640" y="3252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4" name="pt19664"/>
            <p:cNvSpPr/>
            <p:nvPr/>
          </p:nvSpPr>
          <p:spPr>
            <a:xfrm>
              <a:off x="7248044" y="3209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5" name="pt19665"/>
            <p:cNvSpPr/>
            <p:nvPr/>
          </p:nvSpPr>
          <p:spPr>
            <a:xfrm>
              <a:off x="6582817" y="32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6" name="pt19666"/>
            <p:cNvSpPr/>
            <p:nvPr/>
          </p:nvSpPr>
          <p:spPr>
            <a:xfrm>
              <a:off x="7033098" y="328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7" name="pt19667"/>
            <p:cNvSpPr/>
            <p:nvPr/>
          </p:nvSpPr>
          <p:spPr>
            <a:xfrm>
              <a:off x="6735692" y="3276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8" name="pt19668"/>
            <p:cNvSpPr/>
            <p:nvPr/>
          </p:nvSpPr>
          <p:spPr>
            <a:xfrm>
              <a:off x="6731385" y="3448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9" name="pt19669"/>
            <p:cNvSpPr/>
            <p:nvPr/>
          </p:nvSpPr>
          <p:spPr>
            <a:xfrm>
              <a:off x="6909214" y="3331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0" name="pt19670"/>
            <p:cNvSpPr/>
            <p:nvPr/>
          </p:nvSpPr>
          <p:spPr>
            <a:xfrm>
              <a:off x="7037752" y="3285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1" name="pt19671"/>
            <p:cNvSpPr/>
            <p:nvPr/>
          </p:nvSpPr>
          <p:spPr>
            <a:xfrm>
              <a:off x="6744968" y="3187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2" name="pt19672"/>
            <p:cNvSpPr/>
            <p:nvPr/>
          </p:nvSpPr>
          <p:spPr>
            <a:xfrm>
              <a:off x="7150033" y="3491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3" name="pt19673"/>
            <p:cNvSpPr/>
            <p:nvPr/>
          </p:nvSpPr>
          <p:spPr>
            <a:xfrm>
              <a:off x="6930511" y="3454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4" name="pt19674"/>
            <p:cNvSpPr/>
            <p:nvPr/>
          </p:nvSpPr>
          <p:spPr>
            <a:xfrm>
              <a:off x="6501990" y="36726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5" name="pt19675"/>
            <p:cNvSpPr/>
            <p:nvPr/>
          </p:nvSpPr>
          <p:spPr>
            <a:xfrm>
              <a:off x="6552348" y="348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6" name="pt19676"/>
            <p:cNvSpPr/>
            <p:nvPr/>
          </p:nvSpPr>
          <p:spPr>
            <a:xfrm>
              <a:off x="6517211" y="3538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7" name="pt19677"/>
            <p:cNvSpPr/>
            <p:nvPr/>
          </p:nvSpPr>
          <p:spPr>
            <a:xfrm>
              <a:off x="6813576" y="3380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8" name="pt19678"/>
            <p:cNvSpPr/>
            <p:nvPr/>
          </p:nvSpPr>
          <p:spPr>
            <a:xfrm>
              <a:off x="6487301" y="3401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9" name="pt19679"/>
            <p:cNvSpPr/>
            <p:nvPr/>
          </p:nvSpPr>
          <p:spPr>
            <a:xfrm>
              <a:off x="6796477" y="3633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0" name="pt19680"/>
            <p:cNvSpPr/>
            <p:nvPr/>
          </p:nvSpPr>
          <p:spPr>
            <a:xfrm>
              <a:off x="6291846" y="3286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1" name="pt19681"/>
            <p:cNvSpPr/>
            <p:nvPr/>
          </p:nvSpPr>
          <p:spPr>
            <a:xfrm>
              <a:off x="6435143" y="3495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2" name="pt19682"/>
            <p:cNvSpPr/>
            <p:nvPr/>
          </p:nvSpPr>
          <p:spPr>
            <a:xfrm>
              <a:off x="7106309" y="356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3" name="pt19683"/>
            <p:cNvSpPr/>
            <p:nvPr/>
          </p:nvSpPr>
          <p:spPr>
            <a:xfrm>
              <a:off x="6833092" y="3449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4" name="pt19684"/>
            <p:cNvSpPr/>
            <p:nvPr/>
          </p:nvSpPr>
          <p:spPr>
            <a:xfrm>
              <a:off x="6470652" y="34981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5" name="pt19685"/>
            <p:cNvSpPr/>
            <p:nvPr/>
          </p:nvSpPr>
          <p:spPr>
            <a:xfrm>
              <a:off x="6864121" y="3374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6" name="pt19686"/>
            <p:cNvSpPr/>
            <p:nvPr/>
          </p:nvSpPr>
          <p:spPr>
            <a:xfrm>
              <a:off x="6393315" y="346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7" name="pt19687"/>
            <p:cNvSpPr/>
            <p:nvPr/>
          </p:nvSpPr>
          <p:spPr>
            <a:xfrm>
              <a:off x="6449015" y="350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8" name="pt19688"/>
            <p:cNvSpPr/>
            <p:nvPr/>
          </p:nvSpPr>
          <p:spPr>
            <a:xfrm>
              <a:off x="6891228" y="3470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9" name="pt19689"/>
            <p:cNvSpPr/>
            <p:nvPr/>
          </p:nvSpPr>
          <p:spPr>
            <a:xfrm>
              <a:off x="6770591" y="349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0" name="pt19690"/>
            <p:cNvSpPr/>
            <p:nvPr/>
          </p:nvSpPr>
          <p:spPr>
            <a:xfrm>
              <a:off x="6952418" y="3501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1" name="pt19691"/>
            <p:cNvSpPr/>
            <p:nvPr/>
          </p:nvSpPr>
          <p:spPr>
            <a:xfrm>
              <a:off x="7031073" y="3442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2" name="pt19692"/>
            <p:cNvSpPr/>
            <p:nvPr/>
          </p:nvSpPr>
          <p:spPr>
            <a:xfrm>
              <a:off x="6493582" y="34266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3" name="pt19693"/>
            <p:cNvSpPr/>
            <p:nvPr/>
          </p:nvSpPr>
          <p:spPr>
            <a:xfrm>
              <a:off x="6578723" y="3373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4" name="pt19694"/>
            <p:cNvSpPr/>
            <p:nvPr/>
          </p:nvSpPr>
          <p:spPr>
            <a:xfrm>
              <a:off x="6610484" y="3502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5" name="pt19695"/>
            <p:cNvSpPr/>
            <p:nvPr/>
          </p:nvSpPr>
          <p:spPr>
            <a:xfrm>
              <a:off x="6571465" y="3506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6" name="pt19696"/>
            <p:cNvSpPr/>
            <p:nvPr/>
          </p:nvSpPr>
          <p:spPr>
            <a:xfrm>
              <a:off x="6618487" y="34961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7" name="pt19697"/>
            <p:cNvSpPr/>
            <p:nvPr/>
          </p:nvSpPr>
          <p:spPr>
            <a:xfrm>
              <a:off x="6591913" y="3515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8" name="pt19698"/>
            <p:cNvSpPr/>
            <p:nvPr/>
          </p:nvSpPr>
          <p:spPr>
            <a:xfrm>
              <a:off x="6657294" y="321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9" name="pt19699"/>
            <p:cNvSpPr/>
            <p:nvPr/>
          </p:nvSpPr>
          <p:spPr>
            <a:xfrm>
              <a:off x="6349378" y="33985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0" name="pt19700"/>
            <p:cNvSpPr/>
            <p:nvPr/>
          </p:nvSpPr>
          <p:spPr>
            <a:xfrm>
              <a:off x="6549211" y="339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1" name="pt19701"/>
            <p:cNvSpPr/>
            <p:nvPr/>
          </p:nvSpPr>
          <p:spPr>
            <a:xfrm>
              <a:off x="6359843" y="3606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2" name="pt19702"/>
            <p:cNvSpPr/>
            <p:nvPr/>
          </p:nvSpPr>
          <p:spPr>
            <a:xfrm>
              <a:off x="6864262" y="34111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3" name="pt19703"/>
            <p:cNvSpPr/>
            <p:nvPr/>
          </p:nvSpPr>
          <p:spPr>
            <a:xfrm>
              <a:off x="6398175" y="34550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4" name="pt19704"/>
            <p:cNvSpPr/>
            <p:nvPr/>
          </p:nvSpPr>
          <p:spPr>
            <a:xfrm>
              <a:off x="6536419" y="3440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5" name="pt19705"/>
            <p:cNvSpPr/>
            <p:nvPr/>
          </p:nvSpPr>
          <p:spPr>
            <a:xfrm>
              <a:off x="6563771" y="3479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6" name="pt19706"/>
            <p:cNvSpPr/>
            <p:nvPr/>
          </p:nvSpPr>
          <p:spPr>
            <a:xfrm>
              <a:off x="6579018" y="34381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7" name="pt19707"/>
            <p:cNvSpPr/>
            <p:nvPr/>
          </p:nvSpPr>
          <p:spPr>
            <a:xfrm>
              <a:off x="6837450" y="338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8" name="pt19708"/>
            <p:cNvSpPr/>
            <p:nvPr/>
          </p:nvSpPr>
          <p:spPr>
            <a:xfrm>
              <a:off x="6280815" y="3501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9" name="pt19709"/>
            <p:cNvSpPr/>
            <p:nvPr/>
          </p:nvSpPr>
          <p:spPr>
            <a:xfrm>
              <a:off x="6743271" y="3502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0" name="pt19710"/>
            <p:cNvSpPr/>
            <p:nvPr/>
          </p:nvSpPr>
          <p:spPr>
            <a:xfrm>
              <a:off x="6637425" y="35177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1" name="pt19711"/>
            <p:cNvSpPr/>
            <p:nvPr/>
          </p:nvSpPr>
          <p:spPr>
            <a:xfrm>
              <a:off x="6944602" y="3314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2" name="pt19712"/>
            <p:cNvSpPr/>
            <p:nvPr/>
          </p:nvSpPr>
          <p:spPr>
            <a:xfrm>
              <a:off x="6587227" y="3633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3" name="pt19713"/>
            <p:cNvSpPr/>
            <p:nvPr/>
          </p:nvSpPr>
          <p:spPr>
            <a:xfrm>
              <a:off x="6354932" y="3472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4" name="pt19714"/>
            <p:cNvSpPr/>
            <p:nvPr/>
          </p:nvSpPr>
          <p:spPr>
            <a:xfrm>
              <a:off x="6901276" y="3411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5" name="pt19715"/>
            <p:cNvSpPr/>
            <p:nvPr/>
          </p:nvSpPr>
          <p:spPr>
            <a:xfrm>
              <a:off x="6501276" y="3566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6" name="pt19716"/>
            <p:cNvSpPr/>
            <p:nvPr/>
          </p:nvSpPr>
          <p:spPr>
            <a:xfrm>
              <a:off x="6584508" y="354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7" name="pt19717"/>
            <p:cNvSpPr/>
            <p:nvPr/>
          </p:nvSpPr>
          <p:spPr>
            <a:xfrm>
              <a:off x="6521229" y="34031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8" name="pt19718"/>
            <p:cNvSpPr/>
            <p:nvPr/>
          </p:nvSpPr>
          <p:spPr>
            <a:xfrm>
              <a:off x="6585241" y="34412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9" name="pt19719"/>
            <p:cNvSpPr/>
            <p:nvPr/>
          </p:nvSpPr>
          <p:spPr>
            <a:xfrm>
              <a:off x="6481137" y="3633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0" name="pt19720"/>
            <p:cNvSpPr/>
            <p:nvPr/>
          </p:nvSpPr>
          <p:spPr>
            <a:xfrm>
              <a:off x="6634764" y="3561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1" name="pt19721"/>
            <p:cNvSpPr/>
            <p:nvPr/>
          </p:nvSpPr>
          <p:spPr>
            <a:xfrm>
              <a:off x="6837013" y="34780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2" name="pt19722"/>
            <p:cNvSpPr/>
            <p:nvPr/>
          </p:nvSpPr>
          <p:spPr>
            <a:xfrm>
              <a:off x="6412587" y="3495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3" name="pt19723"/>
            <p:cNvSpPr/>
            <p:nvPr/>
          </p:nvSpPr>
          <p:spPr>
            <a:xfrm>
              <a:off x="6195539" y="32888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4" name="pt19724"/>
            <p:cNvSpPr/>
            <p:nvPr/>
          </p:nvSpPr>
          <p:spPr>
            <a:xfrm>
              <a:off x="6676039" y="341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5" name="pt19725"/>
            <p:cNvSpPr/>
            <p:nvPr/>
          </p:nvSpPr>
          <p:spPr>
            <a:xfrm>
              <a:off x="6253200" y="33728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6" name="pt19726"/>
            <p:cNvSpPr/>
            <p:nvPr/>
          </p:nvSpPr>
          <p:spPr>
            <a:xfrm>
              <a:off x="6333269" y="3687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7" name="pt19727"/>
            <p:cNvSpPr/>
            <p:nvPr/>
          </p:nvSpPr>
          <p:spPr>
            <a:xfrm>
              <a:off x="6522573" y="36668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8" name="pt19728"/>
            <p:cNvSpPr/>
            <p:nvPr/>
          </p:nvSpPr>
          <p:spPr>
            <a:xfrm>
              <a:off x="6420532" y="3545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9" name="pt19729"/>
            <p:cNvSpPr/>
            <p:nvPr/>
          </p:nvSpPr>
          <p:spPr>
            <a:xfrm>
              <a:off x="6343426" y="35041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0" name="pt19730"/>
            <p:cNvSpPr/>
            <p:nvPr/>
          </p:nvSpPr>
          <p:spPr>
            <a:xfrm>
              <a:off x="6509935" y="3516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1" name="pt19731"/>
            <p:cNvSpPr/>
            <p:nvPr/>
          </p:nvSpPr>
          <p:spPr>
            <a:xfrm>
              <a:off x="6413101" y="3536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2" name="pt19732"/>
            <p:cNvSpPr/>
            <p:nvPr/>
          </p:nvSpPr>
          <p:spPr>
            <a:xfrm>
              <a:off x="6260451" y="3274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3" name="pt19733"/>
            <p:cNvSpPr/>
            <p:nvPr/>
          </p:nvSpPr>
          <p:spPr>
            <a:xfrm>
              <a:off x="6335249" y="337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4" name="pt19734"/>
            <p:cNvSpPr/>
            <p:nvPr/>
          </p:nvSpPr>
          <p:spPr>
            <a:xfrm>
              <a:off x="6302613" y="3434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5" name="pt19735"/>
            <p:cNvSpPr/>
            <p:nvPr/>
          </p:nvSpPr>
          <p:spPr>
            <a:xfrm>
              <a:off x="6228342" y="3432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6" name="pt19736"/>
            <p:cNvSpPr/>
            <p:nvPr/>
          </p:nvSpPr>
          <p:spPr>
            <a:xfrm>
              <a:off x="6423309" y="34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7" name="pt19737"/>
            <p:cNvSpPr/>
            <p:nvPr/>
          </p:nvSpPr>
          <p:spPr>
            <a:xfrm>
              <a:off x="6349308" y="322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8" name="pt19738"/>
            <p:cNvSpPr/>
            <p:nvPr/>
          </p:nvSpPr>
          <p:spPr>
            <a:xfrm>
              <a:off x="6412220" y="3541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9" name="pt19739"/>
            <p:cNvSpPr/>
            <p:nvPr/>
          </p:nvSpPr>
          <p:spPr>
            <a:xfrm>
              <a:off x="6382586" y="3480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0" name="pt19740"/>
            <p:cNvSpPr/>
            <p:nvPr/>
          </p:nvSpPr>
          <p:spPr>
            <a:xfrm>
              <a:off x="6733860" y="33692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1" name="pt19741"/>
            <p:cNvSpPr/>
            <p:nvPr/>
          </p:nvSpPr>
          <p:spPr>
            <a:xfrm>
              <a:off x="6602777" y="3481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2" name="pt19742"/>
            <p:cNvSpPr/>
            <p:nvPr/>
          </p:nvSpPr>
          <p:spPr>
            <a:xfrm>
              <a:off x="6535692" y="354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3" name="pt19743"/>
            <p:cNvSpPr/>
            <p:nvPr/>
          </p:nvSpPr>
          <p:spPr>
            <a:xfrm>
              <a:off x="7044560" y="3539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4" name="pt19744"/>
            <p:cNvSpPr/>
            <p:nvPr/>
          </p:nvSpPr>
          <p:spPr>
            <a:xfrm>
              <a:off x="7130974" y="3386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5" name="pt19745"/>
            <p:cNvSpPr/>
            <p:nvPr/>
          </p:nvSpPr>
          <p:spPr>
            <a:xfrm>
              <a:off x="7098016" y="350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6" name="pt19746"/>
            <p:cNvSpPr/>
            <p:nvPr/>
          </p:nvSpPr>
          <p:spPr>
            <a:xfrm>
              <a:off x="7195294" y="3334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7" name="pt19747"/>
            <p:cNvSpPr/>
            <p:nvPr/>
          </p:nvSpPr>
          <p:spPr>
            <a:xfrm>
              <a:off x="6236776" y="33181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8" name="pt19748"/>
            <p:cNvSpPr/>
            <p:nvPr/>
          </p:nvSpPr>
          <p:spPr>
            <a:xfrm>
              <a:off x="6388179" y="3532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9" name="pt19749"/>
            <p:cNvSpPr/>
            <p:nvPr/>
          </p:nvSpPr>
          <p:spPr>
            <a:xfrm>
              <a:off x="7208780" y="33550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0" name="pt19750"/>
            <p:cNvSpPr/>
            <p:nvPr/>
          </p:nvSpPr>
          <p:spPr>
            <a:xfrm>
              <a:off x="6493286" y="3240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1" name="pt19751"/>
            <p:cNvSpPr/>
            <p:nvPr/>
          </p:nvSpPr>
          <p:spPr>
            <a:xfrm>
              <a:off x="6697702" y="34749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2" name="pt19752"/>
            <p:cNvSpPr/>
            <p:nvPr/>
          </p:nvSpPr>
          <p:spPr>
            <a:xfrm>
              <a:off x="6336246" y="3355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3" name="pt19753"/>
            <p:cNvSpPr/>
            <p:nvPr/>
          </p:nvSpPr>
          <p:spPr>
            <a:xfrm>
              <a:off x="6675203" y="3510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4" name="pt19754"/>
            <p:cNvSpPr/>
            <p:nvPr/>
          </p:nvSpPr>
          <p:spPr>
            <a:xfrm>
              <a:off x="6319147" y="3444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5" name="pt19755"/>
            <p:cNvSpPr/>
            <p:nvPr/>
          </p:nvSpPr>
          <p:spPr>
            <a:xfrm>
              <a:off x="6643294" y="3409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6" name="pt19756"/>
            <p:cNvSpPr/>
            <p:nvPr/>
          </p:nvSpPr>
          <p:spPr>
            <a:xfrm>
              <a:off x="6661376" y="3449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7" name="pt19757"/>
            <p:cNvSpPr/>
            <p:nvPr/>
          </p:nvSpPr>
          <p:spPr>
            <a:xfrm>
              <a:off x="7152739" y="3363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8" name="pt19758"/>
            <p:cNvSpPr/>
            <p:nvPr/>
          </p:nvSpPr>
          <p:spPr>
            <a:xfrm>
              <a:off x="6393116" y="3557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9" name="pt19759"/>
            <p:cNvSpPr/>
            <p:nvPr/>
          </p:nvSpPr>
          <p:spPr>
            <a:xfrm>
              <a:off x="6762279" y="347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0" name="pt19760"/>
            <p:cNvSpPr/>
            <p:nvPr/>
          </p:nvSpPr>
          <p:spPr>
            <a:xfrm>
              <a:off x="6637656" y="34240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1" name="pt19761"/>
            <p:cNvSpPr/>
            <p:nvPr/>
          </p:nvSpPr>
          <p:spPr>
            <a:xfrm>
              <a:off x="6500260" y="3437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2" name="pt19762"/>
            <p:cNvSpPr/>
            <p:nvPr/>
          </p:nvSpPr>
          <p:spPr>
            <a:xfrm>
              <a:off x="6856073" y="3460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3" name="pt19763"/>
            <p:cNvSpPr/>
            <p:nvPr/>
          </p:nvSpPr>
          <p:spPr>
            <a:xfrm>
              <a:off x="6667817" y="349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4" name="pt19764"/>
            <p:cNvSpPr/>
            <p:nvPr/>
          </p:nvSpPr>
          <p:spPr>
            <a:xfrm>
              <a:off x="6535770" y="3536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5" name="pt19765"/>
            <p:cNvSpPr/>
            <p:nvPr/>
          </p:nvSpPr>
          <p:spPr>
            <a:xfrm>
              <a:off x="6655552" y="3476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6" name="pt19766"/>
            <p:cNvSpPr/>
            <p:nvPr/>
          </p:nvSpPr>
          <p:spPr>
            <a:xfrm>
              <a:off x="6531501" y="34864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7" name="pt19767"/>
            <p:cNvSpPr/>
            <p:nvPr/>
          </p:nvSpPr>
          <p:spPr>
            <a:xfrm>
              <a:off x="6570630" y="363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8" name="pt19768"/>
            <p:cNvSpPr/>
            <p:nvPr/>
          </p:nvSpPr>
          <p:spPr>
            <a:xfrm>
              <a:off x="6537743" y="3432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9" name="pt19769"/>
            <p:cNvSpPr/>
            <p:nvPr/>
          </p:nvSpPr>
          <p:spPr>
            <a:xfrm>
              <a:off x="6667817" y="3493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0" name="pt19770"/>
            <p:cNvSpPr/>
            <p:nvPr/>
          </p:nvSpPr>
          <p:spPr>
            <a:xfrm>
              <a:off x="7001124" y="337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1" name="pt19771"/>
            <p:cNvSpPr/>
            <p:nvPr/>
          </p:nvSpPr>
          <p:spPr>
            <a:xfrm>
              <a:off x="6500286" y="3540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2" name="pt19772"/>
            <p:cNvSpPr/>
            <p:nvPr/>
          </p:nvSpPr>
          <p:spPr>
            <a:xfrm>
              <a:off x="6584007" y="3424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3" name="rc19773"/>
            <p:cNvSpPr/>
            <p:nvPr/>
          </p:nvSpPr>
          <p:spPr>
            <a:xfrm>
              <a:off x="2577620" y="449215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4" name="tx19774"/>
            <p:cNvSpPr/>
            <p:nvPr/>
          </p:nvSpPr>
          <p:spPr>
            <a:xfrm>
              <a:off x="3104751" y="4563611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9775" name="rc19775"/>
            <p:cNvSpPr/>
            <p:nvPr/>
          </p:nvSpPr>
          <p:spPr>
            <a:xfrm>
              <a:off x="4210831" y="449215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6" name="tx19776"/>
            <p:cNvSpPr/>
            <p:nvPr/>
          </p:nvSpPr>
          <p:spPr>
            <a:xfrm>
              <a:off x="4880883" y="4563611"/>
              <a:ext cx="223520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19777" name="rc19777"/>
            <p:cNvSpPr/>
            <p:nvPr/>
          </p:nvSpPr>
          <p:spPr>
            <a:xfrm>
              <a:off x="2577620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8" name="tx19778"/>
            <p:cNvSpPr/>
            <p:nvPr/>
          </p:nvSpPr>
          <p:spPr>
            <a:xfrm>
              <a:off x="3036539" y="2870022"/>
              <a:ext cx="64578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ULG - FF 3.x</a:t>
              </a:r>
            </a:p>
          </p:txBody>
        </p:sp>
        <p:sp>
          <p:nvSpPr>
            <p:cNvPr id="19779" name="rc19779"/>
            <p:cNvSpPr/>
            <p:nvPr/>
          </p:nvSpPr>
          <p:spPr>
            <a:xfrm>
              <a:off x="4210831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0" name="tx19780"/>
            <p:cNvSpPr/>
            <p:nvPr/>
          </p:nvSpPr>
          <p:spPr>
            <a:xfrm>
              <a:off x="4557908" y="2871441"/>
              <a:ext cx="86946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9781" name="rc19781"/>
            <p:cNvSpPr/>
            <p:nvPr/>
          </p:nvSpPr>
          <p:spPr>
            <a:xfrm>
              <a:off x="5844043" y="279998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2" name="tx19782"/>
            <p:cNvSpPr/>
            <p:nvPr/>
          </p:nvSpPr>
          <p:spPr>
            <a:xfrm>
              <a:off x="6414695" y="2870077"/>
              <a:ext cx="42231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19783" name="rc19783"/>
            <p:cNvSpPr/>
            <p:nvPr/>
          </p:nvSpPr>
          <p:spPr>
            <a:xfrm>
              <a:off x="2577620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4" name="tx19784"/>
            <p:cNvSpPr/>
            <p:nvPr/>
          </p:nvSpPr>
          <p:spPr>
            <a:xfrm>
              <a:off x="3191764" y="1179325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9785" name="rc19785"/>
            <p:cNvSpPr/>
            <p:nvPr/>
          </p:nvSpPr>
          <p:spPr>
            <a:xfrm>
              <a:off x="4210831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6" name="tx19786"/>
            <p:cNvSpPr/>
            <p:nvPr/>
          </p:nvSpPr>
          <p:spPr>
            <a:xfrm>
              <a:off x="4576517" y="1177906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9787" name="rc19787"/>
            <p:cNvSpPr/>
            <p:nvPr/>
          </p:nvSpPr>
          <p:spPr>
            <a:xfrm>
              <a:off x="5844043" y="1107814"/>
              <a:ext cx="1563622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8" name="tx19788"/>
            <p:cNvSpPr/>
            <p:nvPr/>
          </p:nvSpPr>
          <p:spPr>
            <a:xfrm>
              <a:off x="6517150" y="1179270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9789" name="pl19789"/>
            <p:cNvSpPr/>
            <p:nvPr/>
          </p:nvSpPr>
          <p:spPr>
            <a:xfrm>
              <a:off x="2784662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0" name="pl19790"/>
            <p:cNvSpPr/>
            <p:nvPr/>
          </p:nvSpPr>
          <p:spPr>
            <a:xfrm>
              <a:off x="3106071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1" name="pl19791"/>
            <p:cNvSpPr/>
            <p:nvPr/>
          </p:nvSpPr>
          <p:spPr>
            <a:xfrm>
              <a:off x="3427480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2" name="pl19792"/>
            <p:cNvSpPr/>
            <p:nvPr/>
          </p:nvSpPr>
          <p:spPr>
            <a:xfrm>
              <a:off x="3748888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3" name="pl19793"/>
            <p:cNvSpPr/>
            <p:nvPr/>
          </p:nvSpPr>
          <p:spPr>
            <a:xfrm>
              <a:off x="4070297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4" name="tx19794"/>
            <p:cNvSpPr/>
            <p:nvPr/>
          </p:nvSpPr>
          <p:spPr>
            <a:xfrm>
              <a:off x="2722507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795" name="tx19795"/>
            <p:cNvSpPr/>
            <p:nvPr/>
          </p:nvSpPr>
          <p:spPr>
            <a:xfrm>
              <a:off x="3043915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796" name="tx19796"/>
            <p:cNvSpPr/>
            <p:nvPr/>
          </p:nvSpPr>
          <p:spPr>
            <a:xfrm>
              <a:off x="3365324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797" name="tx19797"/>
            <p:cNvSpPr/>
            <p:nvPr/>
          </p:nvSpPr>
          <p:spPr>
            <a:xfrm>
              <a:off x="3686733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798" name="tx19798"/>
            <p:cNvSpPr/>
            <p:nvPr/>
          </p:nvSpPr>
          <p:spPr>
            <a:xfrm>
              <a:off x="4008142" y="61756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799" name="pl19799"/>
            <p:cNvSpPr/>
            <p:nvPr/>
          </p:nvSpPr>
          <p:spPr>
            <a:xfrm>
              <a:off x="4417874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0" name="pl19800"/>
            <p:cNvSpPr/>
            <p:nvPr/>
          </p:nvSpPr>
          <p:spPr>
            <a:xfrm>
              <a:off x="4739283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1" name="pl19801"/>
            <p:cNvSpPr/>
            <p:nvPr/>
          </p:nvSpPr>
          <p:spPr>
            <a:xfrm>
              <a:off x="5060691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2" name="pl19802"/>
            <p:cNvSpPr/>
            <p:nvPr/>
          </p:nvSpPr>
          <p:spPr>
            <a:xfrm>
              <a:off x="5382100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3" name="pl19803"/>
            <p:cNvSpPr/>
            <p:nvPr/>
          </p:nvSpPr>
          <p:spPr>
            <a:xfrm>
              <a:off x="5703509" y="611473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4" name="tx19804"/>
            <p:cNvSpPr/>
            <p:nvPr/>
          </p:nvSpPr>
          <p:spPr>
            <a:xfrm>
              <a:off x="4355718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05" name="tx19805"/>
            <p:cNvSpPr/>
            <p:nvPr/>
          </p:nvSpPr>
          <p:spPr>
            <a:xfrm>
              <a:off x="4677127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806" name="tx19806"/>
            <p:cNvSpPr/>
            <p:nvPr/>
          </p:nvSpPr>
          <p:spPr>
            <a:xfrm>
              <a:off x="4998536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07" name="tx19807"/>
            <p:cNvSpPr/>
            <p:nvPr/>
          </p:nvSpPr>
          <p:spPr>
            <a:xfrm>
              <a:off x="5319945" y="61756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808" name="tx19808"/>
            <p:cNvSpPr/>
            <p:nvPr/>
          </p:nvSpPr>
          <p:spPr>
            <a:xfrm>
              <a:off x="5641353" y="617562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09" name="pl19809"/>
            <p:cNvSpPr/>
            <p:nvPr/>
          </p:nvSpPr>
          <p:spPr>
            <a:xfrm>
              <a:off x="6051086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0" name="pl19810"/>
            <p:cNvSpPr/>
            <p:nvPr/>
          </p:nvSpPr>
          <p:spPr>
            <a:xfrm>
              <a:off x="6372494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1" name="pl19811"/>
            <p:cNvSpPr/>
            <p:nvPr/>
          </p:nvSpPr>
          <p:spPr>
            <a:xfrm>
              <a:off x="6693903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2" name="pl19812"/>
            <p:cNvSpPr/>
            <p:nvPr/>
          </p:nvSpPr>
          <p:spPr>
            <a:xfrm>
              <a:off x="7015312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3" name="pl19813"/>
            <p:cNvSpPr/>
            <p:nvPr/>
          </p:nvSpPr>
          <p:spPr>
            <a:xfrm>
              <a:off x="7336721" y="44225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4" name="tx19814"/>
            <p:cNvSpPr/>
            <p:nvPr/>
          </p:nvSpPr>
          <p:spPr>
            <a:xfrm>
              <a:off x="5988930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15" name="tx19815"/>
            <p:cNvSpPr/>
            <p:nvPr/>
          </p:nvSpPr>
          <p:spPr>
            <a:xfrm>
              <a:off x="6310339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816" name="tx19816"/>
            <p:cNvSpPr/>
            <p:nvPr/>
          </p:nvSpPr>
          <p:spPr>
            <a:xfrm>
              <a:off x="6631748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17" name="tx19817"/>
            <p:cNvSpPr/>
            <p:nvPr/>
          </p:nvSpPr>
          <p:spPr>
            <a:xfrm>
              <a:off x="6953156" y="44835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818" name="tx19818"/>
            <p:cNvSpPr/>
            <p:nvPr/>
          </p:nvSpPr>
          <p:spPr>
            <a:xfrm>
              <a:off x="7274565" y="44834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19" name="tx19819"/>
            <p:cNvSpPr/>
            <p:nvPr/>
          </p:nvSpPr>
          <p:spPr>
            <a:xfrm>
              <a:off x="2390678" y="23943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20" name="tx19820"/>
            <p:cNvSpPr/>
            <p:nvPr/>
          </p:nvSpPr>
          <p:spPr>
            <a:xfrm>
              <a:off x="2390678" y="18746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21" name="tx19821"/>
            <p:cNvSpPr/>
            <p:nvPr/>
          </p:nvSpPr>
          <p:spPr>
            <a:xfrm>
              <a:off x="2390678" y="135497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22" name="pl19822"/>
            <p:cNvSpPr/>
            <p:nvPr/>
          </p:nvSpPr>
          <p:spPr>
            <a:xfrm>
              <a:off x="2542825" y="2436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3" name="pl19823"/>
            <p:cNvSpPr/>
            <p:nvPr/>
          </p:nvSpPr>
          <p:spPr>
            <a:xfrm>
              <a:off x="2542825" y="191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4" name="pl19824"/>
            <p:cNvSpPr/>
            <p:nvPr/>
          </p:nvSpPr>
          <p:spPr>
            <a:xfrm>
              <a:off x="2542825" y="1396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5" name="tx19825"/>
            <p:cNvSpPr/>
            <p:nvPr/>
          </p:nvSpPr>
          <p:spPr>
            <a:xfrm>
              <a:off x="2390678" y="40864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26" name="tx19826"/>
            <p:cNvSpPr/>
            <p:nvPr/>
          </p:nvSpPr>
          <p:spPr>
            <a:xfrm>
              <a:off x="2390678" y="35668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27" name="tx19827"/>
            <p:cNvSpPr/>
            <p:nvPr/>
          </p:nvSpPr>
          <p:spPr>
            <a:xfrm>
              <a:off x="2390678" y="30471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28" name="pl19828"/>
            <p:cNvSpPr/>
            <p:nvPr/>
          </p:nvSpPr>
          <p:spPr>
            <a:xfrm>
              <a:off x="2542825" y="412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9" name="pl19829"/>
            <p:cNvSpPr/>
            <p:nvPr/>
          </p:nvSpPr>
          <p:spPr>
            <a:xfrm>
              <a:off x="2542825" y="3608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0" name="pl19830"/>
            <p:cNvSpPr/>
            <p:nvPr/>
          </p:nvSpPr>
          <p:spPr>
            <a:xfrm>
              <a:off x="2542825" y="3088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1" name="tx19831"/>
            <p:cNvSpPr/>
            <p:nvPr/>
          </p:nvSpPr>
          <p:spPr>
            <a:xfrm>
              <a:off x="2390678" y="57786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832" name="tx19832"/>
            <p:cNvSpPr/>
            <p:nvPr/>
          </p:nvSpPr>
          <p:spPr>
            <a:xfrm>
              <a:off x="2390678" y="525901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33" name="tx19833"/>
            <p:cNvSpPr/>
            <p:nvPr/>
          </p:nvSpPr>
          <p:spPr>
            <a:xfrm>
              <a:off x="2390678" y="473931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834" name="pl19834"/>
            <p:cNvSpPr/>
            <p:nvPr/>
          </p:nvSpPr>
          <p:spPr>
            <a:xfrm>
              <a:off x="2542825" y="58203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5" name="pl19835"/>
            <p:cNvSpPr/>
            <p:nvPr/>
          </p:nvSpPr>
          <p:spPr>
            <a:xfrm>
              <a:off x="2542825" y="5300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6" name="pl19836"/>
            <p:cNvSpPr/>
            <p:nvPr/>
          </p:nvSpPr>
          <p:spPr>
            <a:xfrm>
              <a:off x="2542825" y="4781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7" name="tx19837"/>
            <p:cNvSpPr/>
            <p:nvPr/>
          </p:nvSpPr>
          <p:spPr>
            <a:xfrm>
              <a:off x="4278215" y="6295287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9838" name="tx19838"/>
            <p:cNvSpPr/>
            <p:nvPr/>
          </p:nvSpPr>
          <p:spPr>
            <a:xfrm rot="-5400000">
              <a:off x="1751830" y="3658543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9839" name="rc19839"/>
            <p:cNvSpPr/>
            <p:nvPr/>
          </p:nvSpPr>
          <p:spPr>
            <a:xfrm>
              <a:off x="7546844" y="3328819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0" name="rc19840"/>
            <p:cNvSpPr/>
            <p:nvPr/>
          </p:nvSpPr>
          <p:spPr>
            <a:xfrm>
              <a:off x="7616433" y="361087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1" name="pt19841"/>
            <p:cNvSpPr/>
            <p:nvPr/>
          </p:nvSpPr>
          <p:spPr>
            <a:xfrm>
              <a:off x="7681009" y="3675448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42" name="rc19842"/>
            <p:cNvSpPr/>
            <p:nvPr/>
          </p:nvSpPr>
          <p:spPr>
            <a:xfrm>
              <a:off x="7616433" y="383032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3" name="pt19843"/>
            <p:cNvSpPr/>
            <p:nvPr/>
          </p:nvSpPr>
          <p:spPr>
            <a:xfrm>
              <a:off x="7681009" y="3894904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9844" name="tx19844"/>
            <p:cNvSpPr/>
            <p:nvPr/>
          </p:nvSpPr>
          <p:spPr>
            <a:xfrm>
              <a:off x="7905478" y="3657025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9845" name="tx19845"/>
            <p:cNvSpPr/>
            <p:nvPr/>
          </p:nvSpPr>
          <p:spPr>
            <a:xfrm>
              <a:off x="7905478" y="3876481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2021-02-22T09:34:02Z</dcterms:modified>
</cp:coreProperties>
</file>