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61219" y="1110850"/>
              <a:ext cx="5054491" cy="4928513"/>
            </a:xfrm>
            <a:custGeom>
              <a:avLst/>
              <a:pathLst>
                <a:path w="5054491" h="4928513">
                  <a:moveTo>
                    <a:pt x="0" y="4343203"/>
                  </a:moveTo>
                  <a:lnTo>
                    <a:pt x="61640" y="4297200"/>
                  </a:lnTo>
                  <a:lnTo>
                    <a:pt x="123280" y="4248484"/>
                  </a:lnTo>
                  <a:lnTo>
                    <a:pt x="184920" y="4196971"/>
                  </a:lnTo>
                  <a:lnTo>
                    <a:pt x="246560" y="4142584"/>
                  </a:lnTo>
                  <a:lnTo>
                    <a:pt x="308200" y="4085256"/>
                  </a:lnTo>
                  <a:lnTo>
                    <a:pt x="369840" y="4024930"/>
                  </a:lnTo>
                  <a:lnTo>
                    <a:pt x="431480" y="3961563"/>
                  </a:lnTo>
                  <a:lnTo>
                    <a:pt x="493121" y="3895124"/>
                  </a:lnTo>
                  <a:lnTo>
                    <a:pt x="554761" y="3825599"/>
                  </a:lnTo>
                  <a:lnTo>
                    <a:pt x="616401" y="3752988"/>
                  </a:lnTo>
                  <a:lnTo>
                    <a:pt x="678041" y="3677313"/>
                  </a:lnTo>
                  <a:lnTo>
                    <a:pt x="739681" y="3598611"/>
                  </a:lnTo>
                  <a:lnTo>
                    <a:pt x="801321" y="3516940"/>
                  </a:lnTo>
                  <a:lnTo>
                    <a:pt x="862961" y="3432378"/>
                  </a:lnTo>
                  <a:lnTo>
                    <a:pt x="924602" y="3345024"/>
                  </a:lnTo>
                  <a:lnTo>
                    <a:pt x="986242" y="3254996"/>
                  </a:lnTo>
                  <a:lnTo>
                    <a:pt x="1047882" y="3162431"/>
                  </a:lnTo>
                  <a:lnTo>
                    <a:pt x="1109522" y="3067484"/>
                  </a:lnTo>
                  <a:lnTo>
                    <a:pt x="1171162" y="2970328"/>
                  </a:lnTo>
                  <a:lnTo>
                    <a:pt x="1232802" y="2871149"/>
                  </a:lnTo>
                  <a:lnTo>
                    <a:pt x="1294442" y="2770147"/>
                  </a:lnTo>
                  <a:lnTo>
                    <a:pt x="1356083" y="2667531"/>
                  </a:lnTo>
                  <a:lnTo>
                    <a:pt x="1417723" y="2563519"/>
                  </a:lnTo>
                  <a:lnTo>
                    <a:pt x="1479363" y="2458331"/>
                  </a:lnTo>
                  <a:lnTo>
                    <a:pt x="1541003" y="2352192"/>
                  </a:lnTo>
                  <a:lnTo>
                    <a:pt x="1602643" y="2245325"/>
                  </a:lnTo>
                  <a:lnTo>
                    <a:pt x="1664283" y="2137955"/>
                  </a:lnTo>
                  <a:lnTo>
                    <a:pt x="1725923" y="2030305"/>
                  </a:lnTo>
                  <a:lnTo>
                    <a:pt x="1787564" y="1922602"/>
                  </a:lnTo>
                  <a:lnTo>
                    <a:pt x="1849204" y="1815079"/>
                  </a:lnTo>
                  <a:lnTo>
                    <a:pt x="1910844" y="1707985"/>
                  </a:lnTo>
                  <a:lnTo>
                    <a:pt x="1972484" y="1601598"/>
                  </a:lnTo>
                  <a:lnTo>
                    <a:pt x="2034124" y="1496234"/>
                  </a:lnTo>
                  <a:lnTo>
                    <a:pt x="2095764" y="1392260"/>
                  </a:lnTo>
                  <a:lnTo>
                    <a:pt x="2157404" y="1290103"/>
                  </a:lnTo>
                  <a:lnTo>
                    <a:pt x="2219045" y="1190250"/>
                  </a:lnTo>
                  <a:lnTo>
                    <a:pt x="2280685" y="1093235"/>
                  </a:lnTo>
                  <a:lnTo>
                    <a:pt x="2342325" y="999615"/>
                  </a:lnTo>
                  <a:lnTo>
                    <a:pt x="2403965" y="909935"/>
                  </a:lnTo>
                  <a:lnTo>
                    <a:pt x="2465605" y="824694"/>
                  </a:lnTo>
                  <a:lnTo>
                    <a:pt x="2527245" y="744311"/>
                  </a:lnTo>
                  <a:lnTo>
                    <a:pt x="2588885" y="669096"/>
                  </a:lnTo>
                  <a:lnTo>
                    <a:pt x="2650526" y="599245"/>
                  </a:lnTo>
                  <a:lnTo>
                    <a:pt x="2712166" y="534831"/>
                  </a:lnTo>
                  <a:lnTo>
                    <a:pt x="2773806" y="475822"/>
                  </a:lnTo>
                  <a:lnTo>
                    <a:pt x="2835446" y="422088"/>
                  </a:lnTo>
                  <a:lnTo>
                    <a:pt x="2897086" y="373424"/>
                  </a:lnTo>
                  <a:lnTo>
                    <a:pt x="2958726" y="329568"/>
                  </a:lnTo>
                  <a:lnTo>
                    <a:pt x="3020366" y="290218"/>
                  </a:lnTo>
                  <a:lnTo>
                    <a:pt x="3082007" y="255050"/>
                  </a:lnTo>
                  <a:lnTo>
                    <a:pt x="3143647" y="223728"/>
                  </a:lnTo>
                  <a:lnTo>
                    <a:pt x="3205287" y="195917"/>
                  </a:lnTo>
                  <a:lnTo>
                    <a:pt x="3266927" y="171291"/>
                  </a:lnTo>
                  <a:lnTo>
                    <a:pt x="3328567" y="149538"/>
                  </a:lnTo>
                  <a:lnTo>
                    <a:pt x="3390207" y="130364"/>
                  </a:lnTo>
                  <a:lnTo>
                    <a:pt x="3451847" y="113494"/>
                  </a:lnTo>
                  <a:lnTo>
                    <a:pt x="3513488" y="98676"/>
                  </a:lnTo>
                  <a:lnTo>
                    <a:pt x="3575128" y="85679"/>
                  </a:lnTo>
                  <a:lnTo>
                    <a:pt x="3636768" y="74294"/>
                  </a:lnTo>
                  <a:lnTo>
                    <a:pt x="3698408" y="64333"/>
                  </a:lnTo>
                  <a:lnTo>
                    <a:pt x="3760048" y="55626"/>
                  </a:lnTo>
                  <a:lnTo>
                    <a:pt x="3821688" y="48022"/>
                  </a:lnTo>
                  <a:lnTo>
                    <a:pt x="3883328" y="41386"/>
                  </a:lnTo>
                  <a:lnTo>
                    <a:pt x="3944969" y="35599"/>
                  </a:lnTo>
                  <a:lnTo>
                    <a:pt x="4006609" y="30556"/>
                  </a:lnTo>
                  <a:lnTo>
                    <a:pt x="4068249" y="26163"/>
                  </a:lnTo>
                  <a:lnTo>
                    <a:pt x="4129889" y="22338"/>
                  </a:lnTo>
                  <a:lnTo>
                    <a:pt x="4191529" y="19010"/>
                  </a:lnTo>
                  <a:lnTo>
                    <a:pt x="4253169" y="16114"/>
                  </a:lnTo>
                  <a:lnTo>
                    <a:pt x="4314809" y="13596"/>
                  </a:lnTo>
                  <a:lnTo>
                    <a:pt x="4376450" y="11406"/>
                  </a:lnTo>
                  <a:lnTo>
                    <a:pt x="4438090" y="9503"/>
                  </a:lnTo>
                  <a:lnTo>
                    <a:pt x="4499730" y="7849"/>
                  </a:lnTo>
                  <a:lnTo>
                    <a:pt x="4561370" y="6413"/>
                  </a:lnTo>
                  <a:lnTo>
                    <a:pt x="4623010" y="5165"/>
                  </a:lnTo>
                  <a:lnTo>
                    <a:pt x="4684650" y="4081"/>
                  </a:lnTo>
                  <a:lnTo>
                    <a:pt x="4746290" y="3140"/>
                  </a:lnTo>
                  <a:lnTo>
                    <a:pt x="4807931" y="2323"/>
                  </a:lnTo>
                  <a:lnTo>
                    <a:pt x="4869571" y="1613"/>
                  </a:lnTo>
                  <a:lnTo>
                    <a:pt x="4931211" y="998"/>
                  </a:lnTo>
                  <a:lnTo>
                    <a:pt x="4992851" y="463"/>
                  </a:lnTo>
                  <a:lnTo>
                    <a:pt x="5054491" y="0"/>
                  </a:lnTo>
                  <a:lnTo>
                    <a:pt x="5054491" y="60239"/>
                  </a:lnTo>
                  <a:lnTo>
                    <a:pt x="4992851" y="65387"/>
                  </a:lnTo>
                  <a:lnTo>
                    <a:pt x="4931211" y="70949"/>
                  </a:lnTo>
                  <a:lnTo>
                    <a:pt x="4869571" y="76959"/>
                  </a:lnTo>
                  <a:lnTo>
                    <a:pt x="4807931" y="83451"/>
                  </a:lnTo>
                  <a:lnTo>
                    <a:pt x="4746290" y="90464"/>
                  </a:lnTo>
                  <a:lnTo>
                    <a:pt x="4684650" y="98038"/>
                  </a:lnTo>
                  <a:lnTo>
                    <a:pt x="4623010" y="106217"/>
                  </a:lnTo>
                  <a:lnTo>
                    <a:pt x="4561370" y="115047"/>
                  </a:lnTo>
                  <a:lnTo>
                    <a:pt x="4499730" y="124578"/>
                  </a:lnTo>
                  <a:lnTo>
                    <a:pt x="4438090" y="134864"/>
                  </a:lnTo>
                  <a:lnTo>
                    <a:pt x="4376450" y="145962"/>
                  </a:lnTo>
                  <a:lnTo>
                    <a:pt x="4314809" y="157934"/>
                  </a:lnTo>
                  <a:lnTo>
                    <a:pt x="4253169" y="170845"/>
                  </a:lnTo>
                  <a:lnTo>
                    <a:pt x="4191529" y="184765"/>
                  </a:lnTo>
                  <a:lnTo>
                    <a:pt x="4129889" y="199768"/>
                  </a:lnTo>
                  <a:lnTo>
                    <a:pt x="4068249" y="215934"/>
                  </a:lnTo>
                  <a:lnTo>
                    <a:pt x="4006609" y="233347"/>
                  </a:lnTo>
                  <a:lnTo>
                    <a:pt x="3944969" y="252097"/>
                  </a:lnTo>
                  <a:lnTo>
                    <a:pt x="3883328" y="272279"/>
                  </a:lnTo>
                  <a:lnTo>
                    <a:pt x="3821688" y="293994"/>
                  </a:lnTo>
                  <a:lnTo>
                    <a:pt x="3760048" y="317349"/>
                  </a:lnTo>
                  <a:lnTo>
                    <a:pt x="3698408" y="342457"/>
                  </a:lnTo>
                  <a:lnTo>
                    <a:pt x="3636768" y="369438"/>
                  </a:lnTo>
                  <a:lnTo>
                    <a:pt x="3575128" y="398419"/>
                  </a:lnTo>
                  <a:lnTo>
                    <a:pt x="3513488" y="429532"/>
                  </a:lnTo>
                  <a:lnTo>
                    <a:pt x="3451847" y="462920"/>
                  </a:lnTo>
                  <a:lnTo>
                    <a:pt x="3390207" y="498731"/>
                  </a:lnTo>
                  <a:lnTo>
                    <a:pt x="3328567" y="537122"/>
                  </a:lnTo>
                  <a:lnTo>
                    <a:pt x="3266927" y="578262"/>
                  </a:lnTo>
                  <a:lnTo>
                    <a:pt x="3205287" y="622325"/>
                  </a:lnTo>
                  <a:lnTo>
                    <a:pt x="3143647" y="669501"/>
                  </a:lnTo>
                  <a:lnTo>
                    <a:pt x="3082007" y="719988"/>
                  </a:lnTo>
                  <a:lnTo>
                    <a:pt x="3020366" y="774002"/>
                  </a:lnTo>
                  <a:lnTo>
                    <a:pt x="2958726" y="831772"/>
                  </a:lnTo>
                  <a:lnTo>
                    <a:pt x="2897086" y="893546"/>
                  </a:lnTo>
                  <a:lnTo>
                    <a:pt x="2835446" y="959591"/>
                  </a:lnTo>
                  <a:lnTo>
                    <a:pt x="2773806" y="1030196"/>
                  </a:lnTo>
                  <a:lnTo>
                    <a:pt x="2712166" y="1105672"/>
                  </a:lnTo>
                  <a:lnTo>
                    <a:pt x="2650526" y="1186349"/>
                  </a:lnTo>
                  <a:lnTo>
                    <a:pt x="2588885" y="1272575"/>
                  </a:lnTo>
                  <a:lnTo>
                    <a:pt x="2527245" y="1364702"/>
                  </a:lnTo>
                  <a:lnTo>
                    <a:pt x="2465605" y="1463069"/>
                  </a:lnTo>
                  <a:lnTo>
                    <a:pt x="2403965" y="1567975"/>
                  </a:lnTo>
                  <a:lnTo>
                    <a:pt x="2342325" y="1679644"/>
                  </a:lnTo>
                  <a:lnTo>
                    <a:pt x="2280685" y="1798176"/>
                  </a:lnTo>
                  <a:lnTo>
                    <a:pt x="2219045" y="1923505"/>
                  </a:lnTo>
                  <a:lnTo>
                    <a:pt x="2157404" y="2055351"/>
                  </a:lnTo>
                  <a:lnTo>
                    <a:pt x="2095764" y="2193193"/>
                  </a:lnTo>
                  <a:lnTo>
                    <a:pt x="2034124" y="2336263"/>
                  </a:lnTo>
                  <a:lnTo>
                    <a:pt x="1972484" y="2483553"/>
                  </a:lnTo>
                  <a:lnTo>
                    <a:pt x="1910844" y="2633858"/>
                  </a:lnTo>
                  <a:lnTo>
                    <a:pt x="1849204" y="2785825"/>
                  </a:lnTo>
                  <a:lnTo>
                    <a:pt x="1787564" y="2938017"/>
                  </a:lnTo>
                  <a:lnTo>
                    <a:pt x="1725923" y="3088976"/>
                  </a:lnTo>
                  <a:lnTo>
                    <a:pt x="1664283" y="3237287"/>
                  </a:lnTo>
                  <a:lnTo>
                    <a:pt x="1602643" y="3381635"/>
                  </a:lnTo>
                  <a:lnTo>
                    <a:pt x="1541003" y="3520847"/>
                  </a:lnTo>
                  <a:lnTo>
                    <a:pt x="1479363" y="3653929"/>
                  </a:lnTo>
                  <a:lnTo>
                    <a:pt x="1417723" y="3780081"/>
                  </a:lnTo>
                  <a:lnTo>
                    <a:pt x="1356083" y="3898710"/>
                  </a:lnTo>
                  <a:lnTo>
                    <a:pt x="1294442" y="4009425"/>
                  </a:lnTo>
                  <a:lnTo>
                    <a:pt x="1232802" y="4112025"/>
                  </a:lnTo>
                  <a:lnTo>
                    <a:pt x="1171162" y="4206481"/>
                  </a:lnTo>
                  <a:lnTo>
                    <a:pt x="1109522" y="4292911"/>
                  </a:lnTo>
                  <a:lnTo>
                    <a:pt x="1047882" y="4371555"/>
                  </a:lnTo>
                  <a:lnTo>
                    <a:pt x="986242" y="4442748"/>
                  </a:lnTo>
                  <a:lnTo>
                    <a:pt x="924602" y="4506895"/>
                  </a:lnTo>
                  <a:lnTo>
                    <a:pt x="862961" y="4564451"/>
                  </a:lnTo>
                  <a:lnTo>
                    <a:pt x="801321" y="4615896"/>
                  </a:lnTo>
                  <a:lnTo>
                    <a:pt x="739681" y="4661720"/>
                  </a:lnTo>
                  <a:lnTo>
                    <a:pt x="678041" y="4702413"/>
                  </a:lnTo>
                  <a:lnTo>
                    <a:pt x="616401" y="4738450"/>
                  </a:lnTo>
                  <a:lnTo>
                    <a:pt x="554761" y="4770286"/>
                  </a:lnTo>
                  <a:lnTo>
                    <a:pt x="493121" y="4798349"/>
                  </a:lnTo>
                  <a:lnTo>
                    <a:pt x="431480" y="4823040"/>
                  </a:lnTo>
                  <a:lnTo>
                    <a:pt x="369840" y="4844725"/>
                  </a:lnTo>
                  <a:lnTo>
                    <a:pt x="308200" y="4863742"/>
                  </a:lnTo>
                  <a:lnTo>
                    <a:pt x="246560" y="4880398"/>
                  </a:lnTo>
                  <a:lnTo>
                    <a:pt x="184920" y="4894968"/>
                  </a:lnTo>
                  <a:lnTo>
                    <a:pt x="123280" y="4907700"/>
                  </a:lnTo>
                  <a:lnTo>
                    <a:pt x="61640" y="4918816"/>
                  </a:lnTo>
                  <a:lnTo>
                    <a:pt x="0" y="492851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61219" y="1110850"/>
              <a:ext cx="5054491" cy="4343203"/>
            </a:xfrm>
            <a:custGeom>
              <a:avLst/>
              <a:pathLst>
                <a:path w="5054491" h="4343203">
                  <a:moveTo>
                    <a:pt x="0" y="4343203"/>
                  </a:moveTo>
                  <a:lnTo>
                    <a:pt x="61640" y="4297200"/>
                  </a:lnTo>
                  <a:lnTo>
                    <a:pt x="123280" y="4248484"/>
                  </a:lnTo>
                  <a:lnTo>
                    <a:pt x="184920" y="4196971"/>
                  </a:lnTo>
                  <a:lnTo>
                    <a:pt x="246560" y="4142584"/>
                  </a:lnTo>
                  <a:lnTo>
                    <a:pt x="308200" y="4085256"/>
                  </a:lnTo>
                  <a:lnTo>
                    <a:pt x="369840" y="4024930"/>
                  </a:lnTo>
                  <a:lnTo>
                    <a:pt x="431480" y="3961563"/>
                  </a:lnTo>
                  <a:lnTo>
                    <a:pt x="493121" y="3895124"/>
                  </a:lnTo>
                  <a:lnTo>
                    <a:pt x="554761" y="3825599"/>
                  </a:lnTo>
                  <a:lnTo>
                    <a:pt x="616401" y="3752988"/>
                  </a:lnTo>
                  <a:lnTo>
                    <a:pt x="678041" y="3677313"/>
                  </a:lnTo>
                  <a:lnTo>
                    <a:pt x="739681" y="3598611"/>
                  </a:lnTo>
                  <a:lnTo>
                    <a:pt x="801321" y="3516940"/>
                  </a:lnTo>
                  <a:lnTo>
                    <a:pt x="862961" y="3432378"/>
                  </a:lnTo>
                  <a:lnTo>
                    <a:pt x="924602" y="3345024"/>
                  </a:lnTo>
                  <a:lnTo>
                    <a:pt x="986242" y="3254996"/>
                  </a:lnTo>
                  <a:lnTo>
                    <a:pt x="1047882" y="3162431"/>
                  </a:lnTo>
                  <a:lnTo>
                    <a:pt x="1109522" y="3067484"/>
                  </a:lnTo>
                  <a:lnTo>
                    <a:pt x="1171162" y="2970328"/>
                  </a:lnTo>
                  <a:lnTo>
                    <a:pt x="1232802" y="2871149"/>
                  </a:lnTo>
                  <a:lnTo>
                    <a:pt x="1294442" y="2770147"/>
                  </a:lnTo>
                  <a:lnTo>
                    <a:pt x="1356083" y="2667531"/>
                  </a:lnTo>
                  <a:lnTo>
                    <a:pt x="1417723" y="2563519"/>
                  </a:lnTo>
                  <a:lnTo>
                    <a:pt x="1479363" y="2458331"/>
                  </a:lnTo>
                  <a:lnTo>
                    <a:pt x="1541003" y="2352192"/>
                  </a:lnTo>
                  <a:lnTo>
                    <a:pt x="1602643" y="2245325"/>
                  </a:lnTo>
                  <a:lnTo>
                    <a:pt x="1664283" y="2137955"/>
                  </a:lnTo>
                  <a:lnTo>
                    <a:pt x="1725923" y="2030305"/>
                  </a:lnTo>
                  <a:lnTo>
                    <a:pt x="1787564" y="1922602"/>
                  </a:lnTo>
                  <a:lnTo>
                    <a:pt x="1849204" y="1815079"/>
                  </a:lnTo>
                  <a:lnTo>
                    <a:pt x="1910844" y="1707985"/>
                  </a:lnTo>
                  <a:lnTo>
                    <a:pt x="1972484" y="1601598"/>
                  </a:lnTo>
                  <a:lnTo>
                    <a:pt x="2034124" y="1496234"/>
                  </a:lnTo>
                  <a:lnTo>
                    <a:pt x="2095764" y="1392260"/>
                  </a:lnTo>
                  <a:lnTo>
                    <a:pt x="2157404" y="1290103"/>
                  </a:lnTo>
                  <a:lnTo>
                    <a:pt x="2219045" y="1190250"/>
                  </a:lnTo>
                  <a:lnTo>
                    <a:pt x="2280685" y="1093235"/>
                  </a:lnTo>
                  <a:lnTo>
                    <a:pt x="2342325" y="999615"/>
                  </a:lnTo>
                  <a:lnTo>
                    <a:pt x="2403965" y="909935"/>
                  </a:lnTo>
                  <a:lnTo>
                    <a:pt x="2465605" y="824694"/>
                  </a:lnTo>
                  <a:lnTo>
                    <a:pt x="2527245" y="744311"/>
                  </a:lnTo>
                  <a:lnTo>
                    <a:pt x="2588885" y="669096"/>
                  </a:lnTo>
                  <a:lnTo>
                    <a:pt x="2650526" y="599245"/>
                  </a:lnTo>
                  <a:lnTo>
                    <a:pt x="2712166" y="534831"/>
                  </a:lnTo>
                  <a:lnTo>
                    <a:pt x="2773806" y="475822"/>
                  </a:lnTo>
                  <a:lnTo>
                    <a:pt x="2835446" y="422088"/>
                  </a:lnTo>
                  <a:lnTo>
                    <a:pt x="2897086" y="373424"/>
                  </a:lnTo>
                  <a:lnTo>
                    <a:pt x="2958726" y="329568"/>
                  </a:lnTo>
                  <a:lnTo>
                    <a:pt x="3020366" y="290218"/>
                  </a:lnTo>
                  <a:lnTo>
                    <a:pt x="3082007" y="255050"/>
                  </a:lnTo>
                  <a:lnTo>
                    <a:pt x="3143647" y="223728"/>
                  </a:lnTo>
                  <a:lnTo>
                    <a:pt x="3205287" y="195917"/>
                  </a:lnTo>
                  <a:lnTo>
                    <a:pt x="3266927" y="171291"/>
                  </a:lnTo>
                  <a:lnTo>
                    <a:pt x="3328567" y="149538"/>
                  </a:lnTo>
                  <a:lnTo>
                    <a:pt x="3390207" y="130364"/>
                  </a:lnTo>
                  <a:lnTo>
                    <a:pt x="3451847" y="113494"/>
                  </a:lnTo>
                  <a:lnTo>
                    <a:pt x="3513488" y="98676"/>
                  </a:lnTo>
                  <a:lnTo>
                    <a:pt x="3575128" y="85679"/>
                  </a:lnTo>
                  <a:lnTo>
                    <a:pt x="3636768" y="74294"/>
                  </a:lnTo>
                  <a:lnTo>
                    <a:pt x="3698408" y="64333"/>
                  </a:lnTo>
                  <a:lnTo>
                    <a:pt x="3760048" y="55626"/>
                  </a:lnTo>
                  <a:lnTo>
                    <a:pt x="3821688" y="48022"/>
                  </a:lnTo>
                  <a:lnTo>
                    <a:pt x="3883328" y="41386"/>
                  </a:lnTo>
                  <a:lnTo>
                    <a:pt x="3944969" y="35599"/>
                  </a:lnTo>
                  <a:lnTo>
                    <a:pt x="4006609" y="30556"/>
                  </a:lnTo>
                  <a:lnTo>
                    <a:pt x="4068249" y="26163"/>
                  </a:lnTo>
                  <a:lnTo>
                    <a:pt x="4129889" y="22338"/>
                  </a:lnTo>
                  <a:lnTo>
                    <a:pt x="4191529" y="19010"/>
                  </a:lnTo>
                  <a:lnTo>
                    <a:pt x="4253169" y="16114"/>
                  </a:lnTo>
                  <a:lnTo>
                    <a:pt x="4314809" y="13596"/>
                  </a:lnTo>
                  <a:lnTo>
                    <a:pt x="4376450" y="11406"/>
                  </a:lnTo>
                  <a:lnTo>
                    <a:pt x="4438090" y="9503"/>
                  </a:lnTo>
                  <a:lnTo>
                    <a:pt x="4499730" y="7849"/>
                  </a:lnTo>
                  <a:lnTo>
                    <a:pt x="4561370" y="6413"/>
                  </a:lnTo>
                  <a:lnTo>
                    <a:pt x="4623010" y="5165"/>
                  </a:lnTo>
                  <a:lnTo>
                    <a:pt x="4684650" y="4081"/>
                  </a:lnTo>
                  <a:lnTo>
                    <a:pt x="4746290" y="3140"/>
                  </a:lnTo>
                  <a:lnTo>
                    <a:pt x="4807931" y="2323"/>
                  </a:lnTo>
                  <a:lnTo>
                    <a:pt x="4869571" y="1613"/>
                  </a:lnTo>
                  <a:lnTo>
                    <a:pt x="4931211" y="998"/>
                  </a:lnTo>
                  <a:lnTo>
                    <a:pt x="4992851" y="463"/>
                  </a:lnTo>
                  <a:lnTo>
                    <a:pt x="5054491" y="0"/>
                  </a:lnTo>
                  <a:lnTo>
                    <a:pt x="505449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61219" y="1171090"/>
              <a:ext cx="5054491" cy="4868273"/>
            </a:xfrm>
            <a:custGeom>
              <a:avLst/>
              <a:pathLst>
                <a:path w="5054491" h="4868273">
                  <a:moveTo>
                    <a:pt x="5054491" y="0"/>
                  </a:moveTo>
                  <a:lnTo>
                    <a:pt x="5054491" y="0"/>
                  </a:lnTo>
                  <a:lnTo>
                    <a:pt x="4992851" y="5147"/>
                  </a:lnTo>
                  <a:lnTo>
                    <a:pt x="4931211" y="10709"/>
                  </a:lnTo>
                  <a:lnTo>
                    <a:pt x="4869571" y="16719"/>
                  </a:lnTo>
                  <a:lnTo>
                    <a:pt x="4807931" y="23212"/>
                  </a:lnTo>
                  <a:lnTo>
                    <a:pt x="4746290" y="30225"/>
                  </a:lnTo>
                  <a:lnTo>
                    <a:pt x="4684650" y="37799"/>
                  </a:lnTo>
                  <a:lnTo>
                    <a:pt x="4623010" y="45977"/>
                  </a:lnTo>
                  <a:lnTo>
                    <a:pt x="4561370" y="54807"/>
                  </a:lnTo>
                  <a:lnTo>
                    <a:pt x="4499730" y="64338"/>
                  </a:lnTo>
                  <a:lnTo>
                    <a:pt x="4438090" y="74624"/>
                  </a:lnTo>
                  <a:lnTo>
                    <a:pt x="4376450" y="85723"/>
                  </a:lnTo>
                  <a:lnTo>
                    <a:pt x="4314809" y="97695"/>
                  </a:lnTo>
                  <a:lnTo>
                    <a:pt x="4253169" y="110605"/>
                  </a:lnTo>
                  <a:lnTo>
                    <a:pt x="4191529" y="124525"/>
                  </a:lnTo>
                  <a:lnTo>
                    <a:pt x="4129889" y="139528"/>
                  </a:lnTo>
                  <a:lnTo>
                    <a:pt x="4068249" y="155694"/>
                  </a:lnTo>
                  <a:lnTo>
                    <a:pt x="4006609" y="173108"/>
                  </a:lnTo>
                  <a:lnTo>
                    <a:pt x="3944969" y="191857"/>
                  </a:lnTo>
                  <a:lnTo>
                    <a:pt x="3883328" y="212039"/>
                  </a:lnTo>
                  <a:lnTo>
                    <a:pt x="3821688" y="233754"/>
                  </a:lnTo>
                  <a:lnTo>
                    <a:pt x="3760048" y="257109"/>
                  </a:lnTo>
                  <a:lnTo>
                    <a:pt x="3698408" y="282217"/>
                  </a:lnTo>
                  <a:lnTo>
                    <a:pt x="3636768" y="309198"/>
                  </a:lnTo>
                  <a:lnTo>
                    <a:pt x="3575128" y="338179"/>
                  </a:lnTo>
                  <a:lnTo>
                    <a:pt x="3513488" y="369292"/>
                  </a:lnTo>
                  <a:lnTo>
                    <a:pt x="3451847" y="402680"/>
                  </a:lnTo>
                  <a:lnTo>
                    <a:pt x="3390207" y="438491"/>
                  </a:lnTo>
                  <a:lnTo>
                    <a:pt x="3328567" y="476883"/>
                  </a:lnTo>
                  <a:lnTo>
                    <a:pt x="3266927" y="518022"/>
                  </a:lnTo>
                  <a:lnTo>
                    <a:pt x="3205287" y="562085"/>
                  </a:lnTo>
                  <a:lnTo>
                    <a:pt x="3143647" y="609261"/>
                  </a:lnTo>
                  <a:lnTo>
                    <a:pt x="3082007" y="659748"/>
                  </a:lnTo>
                  <a:lnTo>
                    <a:pt x="3020366" y="713762"/>
                  </a:lnTo>
                  <a:lnTo>
                    <a:pt x="2958726" y="771533"/>
                  </a:lnTo>
                  <a:lnTo>
                    <a:pt x="2897086" y="833307"/>
                  </a:lnTo>
                  <a:lnTo>
                    <a:pt x="2835446" y="899352"/>
                  </a:lnTo>
                  <a:lnTo>
                    <a:pt x="2773806" y="969957"/>
                  </a:lnTo>
                  <a:lnTo>
                    <a:pt x="2712166" y="1045432"/>
                  </a:lnTo>
                  <a:lnTo>
                    <a:pt x="2650526" y="1126110"/>
                  </a:lnTo>
                  <a:lnTo>
                    <a:pt x="2588885" y="1212336"/>
                  </a:lnTo>
                  <a:lnTo>
                    <a:pt x="2527245" y="1304462"/>
                  </a:lnTo>
                  <a:lnTo>
                    <a:pt x="2465605" y="1402829"/>
                  </a:lnTo>
                  <a:lnTo>
                    <a:pt x="2403965" y="1507735"/>
                  </a:lnTo>
                  <a:lnTo>
                    <a:pt x="2342325" y="1619404"/>
                  </a:lnTo>
                  <a:lnTo>
                    <a:pt x="2280685" y="1737936"/>
                  </a:lnTo>
                  <a:lnTo>
                    <a:pt x="2219045" y="1863265"/>
                  </a:lnTo>
                  <a:lnTo>
                    <a:pt x="2157404" y="1995111"/>
                  </a:lnTo>
                  <a:lnTo>
                    <a:pt x="2095764" y="2132953"/>
                  </a:lnTo>
                  <a:lnTo>
                    <a:pt x="2034124" y="2276023"/>
                  </a:lnTo>
                  <a:lnTo>
                    <a:pt x="1972484" y="2423313"/>
                  </a:lnTo>
                  <a:lnTo>
                    <a:pt x="1910844" y="2573618"/>
                  </a:lnTo>
                  <a:lnTo>
                    <a:pt x="1849204" y="2725586"/>
                  </a:lnTo>
                  <a:lnTo>
                    <a:pt x="1787564" y="2877777"/>
                  </a:lnTo>
                  <a:lnTo>
                    <a:pt x="1725923" y="3028736"/>
                  </a:lnTo>
                  <a:lnTo>
                    <a:pt x="1664283" y="3177047"/>
                  </a:lnTo>
                  <a:lnTo>
                    <a:pt x="1602643" y="3321395"/>
                  </a:lnTo>
                  <a:lnTo>
                    <a:pt x="1541003" y="3460607"/>
                  </a:lnTo>
                  <a:lnTo>
                    <a:pt x="1479363" y="3593689"/>
                  </a:lnTo>
                  <a:lnTo>
                    <a:pt x="1417723" y="3719841"/>
                  </a:lnTo>
                  <a:lnTo>
                    <a:pt x="1356083" y="3838470"/>
                  </a:lnTo>
                  <a:lnTo>
                    <a:pt x="1294442" y="3949185"/>
                  </a:lnTo>
                  <a:lnTo>
                    <a:pt x="1232802" y="4051785"/>
                  </a:lnTo>
                  <a:lnTo>
                    <a:pt x="1171162" y="4146241"/>
                  </a:lnTo>
                  <a:lnTo>
                    <a:pt x="1109522" y="4232671"/>
                  </a:lnTo>
                  <a:lnTo>
                    <a:pt x="1047882" y="4311315"/>
                  </a:lnTo>
                  <a:lnTo>
                    <a:pt x="986242" y="4382508"/>
                  </a:lnTo>
                  <a:lnTo>
                    <a:pt x="924602" y="4446656"/>
                  </a:lnTo>
                  <a:lnTo>
                    <a:pt x="862961" y="4504211"/>
                  </a:lnTo>
                  <a:lnTo>
                    <a:pt x="801321" y="4555656"/>
                  </a:lnTo>
                  <a:lnTo>
                    <a:pt x="739681" y="4601480"/>
                  </a:lnTo>
                  <a:lnTo>
                    <a:pt x="678041" y="4642173"/>
                  </a:lnTo>
                  <a:lnTo>
                    <a:pt x="616401" y="4678210"/>
                  </a:lnTo>
                  <a:lnTo>
                    <a:pt x="554761" y="4710046"/>
                  </a:lnTo>
                  <a:lnTo>
                    <a:pt x="493121" y="4738110"/>
                  </a:lnTo>
                  <a:lnTo>
                    <a:pt x="431480" y="4762800"/>
                  </a:lnTo>
                  <a:lnTo>
                    <a:pt x="369840" y="4784485"/>
                  </a:lnTo>
                  <a:lnTo>
                    <a:pt x="308200" y="4803503"/>
                  </a:lnTo>
                  <a:lnTo>
                    <a:pt x="246560" y="4820158"/>
                  </a:lnTo>
                  <a:lnTo>
                    <a:pt x="184920" y="4834728"/>
                  </a:lnTo>
                  <a:lnTo>
                    <a:pt x="123280" y="4847460"/>
                  </a:lnTo>
                  <a:lnTo>
                    <a:pt x="61640" y="4858576"/>
                  </a:lnTo>
                  <a:lnTo>
                    <a:pt x="0" y="4868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61219" y="1121733"/>
              <a:ext cx="5054491" cy="4769840"/>
            </a:xfrm>
            <a:custGeom>
              <a:avLst/>
              <a:pathLst>
                <a:path w="5054491" h="4769840">
                  <a:moveTo>
                    <a:pt x="0" y="4769840"/>
                  </a:moveTo>
                  <a:lnTo>
                    <a:pt x="61640" y="4746211"/>
                  </a:lnTo>
                  <a:lnTo>
                    <a:pt x="123280" y="4720110"/>
                  </a:lnTo>
                  <a:lnTo>
                    <a:pt x="184920" y="4691313"/>
                  </a:lnTo>
                  <a:lnTo>
                    <a:pt x="246560" y="4659587"/>
                  </a:lnTo>
                  <a:lnTo>
                    <a:pt x="308200" y="4624685"/>
                  </a:lnTo>
                  <a:lnTo>
                    <a:pt x="369840" y="4586352"/>
                  </a:lnTo>
                  <a:lnTo>
                    <a:pt x="431480" y="4544326"/>
                  </a:lnTo>
                  <a:lnTo>
                    <a:pt x="493121" y="4498342"/>
                  </a:lnTo>
                  <a:lnTo>
                    <a:pt x="554761" y="4448135"/>
                  </a:lnTo>
                  <a:lnTo>
                    <a:pt x="616401" y="4393444"/>
                  </a:lnTo>
                  <a:lnTo>
                    <a:pt x="678041" y="4334020"/>
                  </a:lnTo>
                  <a:lnTo>
                    <a:pt x="739681" y="4269629"/>
                  </a:lnTo>
                  <a:lnTo>
                    <a:pt x="801321" y="4200061"/>
                  </a:lnTo>
                  <a:lnTo>
                    <a:pt x="862961" y="4125137"/>
                  </a:lnTo>
                  <a:lnTo>
                    <a:pt x="924602" y="4044720"/>
                  </a:lnTo>
                  <a:lnTo>
                    <a:pt x="986242" y="3958717"/>
                  </a:lnTo>
                  <a:lnTo>
                    <a:pt x="1047882" y="3867096"/>
                  </a:lnTo>
                  <a:lnTo>
                    <a:pt x="1109522" y="3769884"/>
                  </a:lnTo>
                  <a:lnTo>
                    <a:pt x="1171162" y="3667184"/>
                  </a:lnTo>
                  <a:lnTo>
                    <a:pt x="1232802" y="3559173"/>
                  </a:lnTo>
                  <a:lnTo>
                    <a:pt x="1294442" y="3446111"/>
                  </a:lnTo>
                  <a:lnTo>
                    <a:pt x="1356083" y="3328341"/>
                  </a:lnTo>
                  <a:lnTo>
                    <a:pt x="1417723" y="3206285"/>
                  </a:lnTo>
                  <a:lnTo>
                    <a:pt x="1479363" y="3080449"/>
                  </a:lnTo>
                  <a:lnTo>
                    <a:pt x="1541003" y="2951408"/>
                  </a:lnTo>
                  <a:lnTo>
                    <a:pt x="1602643" y="2819802"/>
                  </a:lnTo>
                  <a:lnTo>
                    <a:pt x="1664283" y="2686325"/>
                  </a:lnTo>
                  <a:lnTo>
                    <a:pt x="1725923" y="2551709"/>
                  </a:lnTo>
                  <a:lnTo>
                    <a:pt x="1787564" y="2416710"/>
                  </a:lnTo>
                  <a:lnTo>
                    <a:pt x="1849204" y="2282094"/>
                  </a:lnTo>
                  <a:lnTo>
                    <a:pt x="1910844" y="2148618"/>
                  </a:lnTo>
                  <a:lnTo>
                    <a:pt x="1972484" y="2017012"/>
                  </a:lnTo>
                  <a:lnTo>
                    <a:pt x="2034124" y="1887972"/>
                  </a:lnTo>
                  <a:lnTo>
                    <a:pt x="2095764" y="1762136"/>
                  </a:lnTo>
                  <a:lnTo>
                    <a:pt x="2157404" y="1640081"/>
                  </a:lnTo>
                  <a:lnTo>
                    <a:pt x="2219045" y="1522311"/>
                  </a:lnTo>
                  <a:lnTo>
                    <a:pt x="2280685" y="1409250"/>
                  </a:lnTo>
                  <a:lnTo>
                    <a:pt x="2342325" y="1301240"/>
                  </a:lnTo>
                  <a:lnTo>
                    <a:pt x="2403965" y="1198541"/>
                  </a:lnTo>
                  <a:lnTo>
                    <a:pt x="2465605" y="1101331"/>
                  </a:lnTo>
                  <a:lnTo>
                    <a:pt x="2527245" y="1009710"/>
                  </a:lnTo>
                  <a:lnTo>
                    <a:pt x="2588885" y="923708"/>
                  </a:lnTo>
                  <a:lnTo>
                    <a:pt x="2650526" y="843292"/>
                  </a:lnTo>
                  <a:lnTo>
                    <a:pt x="2712166" y="768370"/>
                  </a:lnTo>
                  <a:lnTo>
                    <a:pt x="2773806" y="698802"/>
                  </a:lnTo>
                  <a:lnTo>
                    <a:pt x="2835446" y="634412"/>
                  </a:lnTo>
                  <a:lnTo>
                    <a:pt x="2897086" y="574989"/>
                  </a:lnTo>
                  <a:lnTo>
                    <a:pt x="2958726" y="520299"/>
                  </a:lnTo>
                  <a:lnTo>
                    <a:pt x="3020366" y="470093"/>
                  </a:lnTo>
                  <a:lnTo>
                    <a:pt x="3082007" y="424109"/>
                  </a:lnTo>
                  <a:lnTo>
                    <a:pt x="3143647" y="382084"/>
                  </a:lnTo>
                  <a:lnTo>
                    <a:pt x="3205287" y="343751"/>
                  </a:lnTo>
                  <a:lnTo>
                    <a:pt x="3266927" y="308850"/>
                  </a:lnTo>
                  <a:lnTo>
                    <a:pt x="3328567" y="277124"/>
                  </a:lnTo>
                  <a:lnTo>
                    <a:pt x="3390207" y="248328"/>
                  </a:lnTo>
                  <a:lnTo>
                    <a:pt x="3451847" y="222228"/>
                  </a:lnTo>
                  <a:lnTo>
                    <a:pt x="3513488" y="198599"/>
                  </a:lnTo>
                  <a:lnTo>
                    <a:pt x="3575128" y="177232"/>
                  </a:lnTo>
                  <a:lnTo>
                    <a:pt x="3636768" y="157930"/>
                  </a:lnTo>
                  <a:lnTo>
                    <a:pt x="3698408" y="140510"/>
                  </a:lnTo>
                  <a:lnTo>
                    <a:pt x="3760048" y="124800"/>
                  </a:lnTo>
                  <a:lnTo>
                    <a:pt x="3821688" y="110644"/>
                  </a:lnTo>
                  <a:lnTo>
                    <a:pt x="3883328" y="97897"/>
                  </a:lnTo>
                  <a:lnTo>
                    <a:pt x="3944969" y="86425"/>
                  </a:lnTo>
                  <a:lnTo>
                    <a:pt x="4006609" y="76106"/>
                  </a:lnTo>
                  <a:lnTo>
                    <a:pt x="4068249" y="66830"/>
                  </a:lnTo>
                  <a:lnTo>
                    <a:pt x="4129889" y="58494"/>
                  </a:lnTo>
                  <a:lnTo>
                    <a:pt x="4191529" y="51007"/>
                  </a:lnTo>
                  <a:lnTo>
                    <a:pt x="4253169" y="44283"/>
                  </a:lnTo>
                  <a:lnTo>
                    <a:pt x="4314809" y="38248"/>
                  </a:lnTo>
                  <a:lnTo>
                    <a:pt x="4376450" y="32832"/>
                  </a:lnTo>
                  <a:lnTo>
                    <a:pt x="4438090" y="27974"/>
                  </a:lnTo>
                  <a:lnTo>
                    <a:pt x="4499730" y="23616"/>
                  </a:lnTo>
                  <a:lnTo>
                    <a:pt x="4561370" y="19708"/>
                  </a:lnTo>
                  <a:lnTo>
                    <a:pt x="4623010" y="16204"/>
                  </a:lnTo>
                  <a:lnTo>
                    <a:pt x="4684650" y="13063"/>
                  </a:lnTo>
                  <a:lnTo>
                    <a:pt x="4746290" y="10248"/>
                  </a:lnTo>
                  <a:lnTo>
                    <a:pt x="4807931" y="7725"/>
                  </a:lnTo>
                  <a:lnTo>
                    <a:pt x="4869571" y="5465"/>
                  </a:lnTo>
                  <a:lnTo>
                    <a:pt x="4931211" y="3439"/>
                  </a:lnTo>
                  <a:lnTo>
                    <a:pt x="4992851" y="1625"/>
                  </a:lnTo>
                  <a:lnTo>
                    <a:pt x="5054491" y="0"/>
                  </a:lnTo>
                  <a:lnTo>
                    <a:pt x="5054491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23405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58094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86367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17848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40633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69082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84488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16516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6254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1104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338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0212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8423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69392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2739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9035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31482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944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2021-02-22T09:58:34Z</dcterms:modified>
</cp:coreProperties>
</file>