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22475"/>
              <a:ext cx="1380921" cy="1860802"/>
            </a:xfrm>
            <a:custGeom>
              <a:avLst/>
              <a:pathLst>
                <a:path w="1380921" h="1860802">
                  <a:moveTo>
                    <a:pt x="652025" y="1860802"/>
                  </a:moveTo>
                  <a:lnTo>
                    <a:pt x="650245" y="1857161"/>
                  </a:lnTo>
                  <a:lnTo>
                    <a:pt x="648423" y="1853519"/>
                  </a:lnTo>
                  <a:lnTo>
                    <a:pt x="646545" y="1849878"/>
                  </a:lnTo>
                  <a:lnTo>
                    <a:pt x="644578" y="1846236"/>
                  </a:lnTo>
                  <a:lnTo>
                    <a:pt x="642566" y="1842595"/>
                  </a:lnTo>
                  <a:lnTo>
                    <a:pt x="640482" y="1838953"/>
                  </a:lnTo>
                  <a:lnTo>
                    <a:pt x="638319" y="1835312"/>
                  </a:lnTo>
                  <a:lnTo>
                    <a:pt x="636108" y="1831670"/>
                  </a:lnTo>
                  <a:lnTo>
                    <a:pt x="633807" y="1828029"/>
                  </a:lnTo>
                  <a:lnTo>
                    <a:pt x="631437" y="1824387"/>
                  </a:lnTo>
                  <a:lnTo>
                    <a:pt x="629018" y="1820746"/>
                  </a:lnTo>
                  <a:lnTo>
                    <a:pt x="626491" y="1817104"/>
                  </a:lnTo>
                  <a:lnTo>
                    <a:pt x="623907" y="1813463"/>
                  </a:lnTo>
                  <a:lnTo>
                    <a:pt x="621263" y="1809821"/>
                  </a:lnTo>
                  <a:lnTo>
                    <a:pt x="618509" y="1806180"/>
                  </a:lnTo>
                  <a:lnTo>
                    <a:pt x="615703" y="1802538"/>
                  </a:lnTo>
                  <a:lnTo>
                    <a:pt x="612820" y="1798897"/>
                  </a:lnTo>
                  <a:lnTo>
                    <a:pt x="609840" y="1795255"/>
                  </a:lnTo>
                  <a:lnTo>
                    <a:pt x="606805" y="1791614"/>
                  </a:lnTo>
                  <a:lnTo>
                    <a:pt x="603678" y="1787972"/>
                  </a:lnTo>
                  <a:lnTo>
                    <a:pt x="600466" y="1784331"/>
                  </a:lnTo>
                  <a:lnTo>
                    <a:pt x="597200" y="1780689"/>
                  </a:lnTo>
                  <a:lnTo>
                    <a:pt x="593823" y="1777048"/>
                  </a:lnTo>
                  <a:lnTo>
                    <a:pt x="590377" y="1773406"/>
                  </a:lnTo>
                  <a:lnTo>
                    <a:pt x="586875" y="1769765"/>
                  </a:lnTo>
                  <a:lnTo>
                    <a:pt x="583247" y="1766123"/>
                  </a:lnTo>
                  <a:lnTo>
                    <a:pt x="579565" y="1762482"/>
                  </a:lnTo>
                  <a:lnTo>
                    <a:pt x="575811" y="1758840"/>
                  </a:lnTo>
                  <a:lnTo>
                    <a:pt x="571948" y="1755199"/>
                  </a:lnTo>
                  <a:lnTo>
                    <a:pt x="568030" y="1751557"/>
                  </a:lnTo>
                  <a:lnTo>
                    <a:pt x="564025" y="1747916"/>
                  </a:lnTo>
                  <a:lnTo>
                    <a:pt x="559928" y="1744274"/>
                  </a:lnTo>
                  <a:lnTo>
                    <a:pt x="555777" y="1740633"/>
                  </a:lnTo>
                  <a:lnTo>
                    <a:pt x="551525" y="1736991"/>
                  </a:lnTo>
                  <a:lnTo>
                    <a:pt x="547199" y="1733350"/>
                  </a:lnTo>
                  <a:lnTo>
                    <a:pt x="542819" y="1729708"/>
                  </a:lnTo>
                  <a:lnTo>
                    <a:pt x="538326" y="1726067"/>
                  </a:lnTo>
                  <a:lnTo>
                    <a:pt x="533775" y="1722425"/>
                  </a:lnTo>
                  <a:lnTo>
                    <a:pt x="529164" y="1718784"/>
                  </a:lnTo>
                  <a:lnTo>
                    <a:pt x="524446" y="1715142"/>
                  </a:lnTo>
                  <a:lnTo>
                    <a:pt x="519679" y="1711501"/>
                  </a:lnTo>
                  <a:lnTo>
                    <a:pt x="514841" y="1707859"/>
                  </a:lnTo>
                  <a:lnTo>
                    <a:pt x="509914" y="1704218"/>
                  </a:lnTo>
                  <a:lnTo>
                    <a:pt x="504941" y="1700576"/>
                  </a:lnTo>
                  <a:lnTo>
                    <a:pt x="499887" y="1696935"/>
                  </a:lnTo>
                  <a:lnTo>
                    <a:pt x="494763" y="1693293"/>
                  </a:lnTo>
                  <a:lnTo>
                    <a:pt x="489595" y="1689652"/>
                  </a:lnTo>
                  <a:lnTo>
                    <a:pt x="484340" y="1686010"/>
                  </a:lnTo>
                  <a:lnTo>
                    <a:pt x="479032" y="1682369"/>
                  </a:lnTo>
                  <a:lnTo>
                    <a:pt x="473682" y="1678727"/>
                  </a:lnTo>
                  <a:lnTo>
                    <a:pt x="468243" y="1675086"/>
                  </a:lnTo>
                  <a:lnTo>
                    <a:pt x="462766" y="1671444"/>
                  </a:lnTo>
                  <a:lnTo>
                    <a:pt x="457240" y="1667803"/>
                  </a:lnTo>
                  <a:lnTo>
                    <a:pt x="451644" y="1664162"/>
                  </a:lnTo>
                  <a:lnTo>
                    <a:pt x="446015" y="1660520"/>
                  </a:lnTo>
                  <a:lnTo>
                    <a:pt x="440332" y="1656879"/>
                  </a:lnTo>
                  <a:lnTo>
                    <a:pt x="434598" y="1653237"/>
                  </a:lnTo>
                  <a:lnTo>
                    <a:pt x="428833" y="1649596"/>
                  </a:lnTo>
                  <a:lnTo>
                    <a:pt x="423015" y="1645954"/>
                  </a:lnTo>
                  <a:lnTo>
                    <a:pt x="417161" y="1642313"/>
                  </a:lnTo>
                  <a:lnTo>
                    <a:pt x="411280" y="1638671"/>
                  </a:lnTo>
                  <a:lnTo>
                    <a:pt x="405349" y="1635030"/>
                  </a:lnTo>
                  <a:lnTo>
                    <a:pt x="399394" y="1631388"/>
                  </a:lnTo>
                  <a:lnTo>
                    <a:pt x="393415" y="1627747"/>
                  </a:lnTo>
                  <a:lnTo>
                    <a:pt x="387397" y="1624105"/>
                  </a:lnTo>
                  <a:lnTo>
                    <a:pt x="381363" y="1620464"/>
                  </a:lnTo>
                  <a:lnTo>
                    <a:pt x="375306" y="1616822"/>
                  </a:lnTo>
                  <a:lnTo>
                    <a:pt x="369226" y="1613181"/>
                  </a:lnTo>
                  <a:lnTo>
                    <a:pt x="363133" y="1609539"/>
                  </a:lnTo>
                  <a:lnTo>
                    <a:pt x="357024" y="1605898"/>
                  </a:lnTo>
                  <a:lnTo>
                    <a:pt x="350902" y="1602256"/>
                  </a:lnTo>
                  <a:lnTo>
                    <a:pt x="344774" y="1598615"/>
                  </a:lnTo>
                  <a:lnTo>
                    <a:pt x="338636" y="1594973"/>
                  </a:lnTo>
                  <a:lnTo>
                    <a:pt x="332495" y="1591332"/>
                  </a:lnTo>
                  <a:lnTo>
                    <a:pt x="326352" y="1587690"/>
                  </a:lnTo>
                  <a:lnTo>
                    <a:pt x="320212" y="1584049"/>
                  </a:lnTo>
                  <a:lnTo>
                    <a:pt x="314074" y="1580407"/>
                  </a:lnTo>
                  <a:lnTo>
                    <a:pt x="307942" y="1576766"/>
                  </a:lnTo>
                  <a:lnTo>
                    <a:pt x="301822" y="1573124"/>
                  </a:lnTo>
                  <a:lnTo>
                    <a:pt x="295710" y="1569483"/>
                  </a:lnTo>
                  <a:lnTo>
                    <a:pt x="289612" y="1565841"/>
                  </a:lnTo>
                  <a:lnTo>
                    <a:pt x="283534" y="1562200"/>
                  </a:lnTo>
                  <a:lnTo>
                    <a:pt x="277469" y="1558558"/>
                  </a:lnTo>
                  <a:lnTo>
                    <a:pt x="271432" y="1554917"/>
                  </a:lnTo>
                  <a:lnTo>
                    <a:pt x="265418" y="1551275"/>
                  </a:lnTo>
                  <a:lnTo>
                    <a:pt x="259422" y="1547634"/>
                  </a:lnTo>
                  <a:lnTo>
                    <a:pt x="253469" y="1543992"/>
                  </a:lnTo>
                  <a:lnTo>
                    <a:pt x="247541" y="1540351"/>
                  </a:lnTo>
                  <a:lnTo>
                    <a:pt x="241639" y="1536709"/>
                  </a:lnTo>
                  <a:lnTo>
                    <a:pt x="235789" y="1533068"/>
                  </a:lnTo>
                  <a:lnTo>
                    <a:pt x="229967" y="1529426"/>
                  </a:lnTo>
                  <a:lnTo>
                    <a:pt x="224185" y="1525785"/>
                  </a:lnTo>
                  <a:lnTo>
                    <a:pt x="218458" y="1522143"/>
                  </a:lnTo>
                  <a:lnTo>
                    <a:pt x="212761" y="1518502"/>
                  </a:lnTo>
                  <a:lnTo>
                    <a:pt x="207122" y="1514860"/>
                  </a:lnTo>
                  <a:lnTo>
                    <a:pt x="201536" y="1511219"/>
                  </a:lnTo>
                  <a:lnTo>
                    <a:pt x="195985" y="1507577"/>
                  </a:lnTo>
                  <a:lnTo>
                    <a:pt x="190510" y="1503936"/>
                  </a:lnTo>
                  <a:lnTo>
                    <a:pt x="185084" y="1500294"/>
                  </a:lnTo>
                  <a:lnTo>
                    <a:pt x="179698" y="1496653"/>
                  </a:lnTo>
                  <a:lnTo>
                    <a:pt x="174407" y="1493011"/>
                  </a:lnTo>
                  <a:lnTo>
                    <a:pt x="169159" y="1489370"/>
                  </a:lnTo>
                  <a:lnTo>
                    <a:pt x="163969" y="1485728"/>
                  </a:lnTo>
                  <a:lnTo>
                    <a:pt x="158870" y="1482087"/>
                  </a:lnTo>
                  <a:lnTo>
                    <a:pt x="153817" y="1478445"/>
                  </a:lnTo>
                  <a:lnTo>
                    <a:pt x="148842" y="1474804"/>
                  </a:lnTo>
                  <a:lnTo>
                    <a:pt x="143950" y="1471162"/>
                  </a:lnTo>
                  <a:lnTo>
                    <a:pt x="139110" y="1467521"/>
                  </a:lnTo>
                  <a:lnTo>
                    <a:pt x="134367" y="1463879"/>
                  </a:lnTo>
                  <a:lnTo>
                    <a:pt x="129699" y="1460238"/>
                  </a:lnTo>
                  <a:lnTo>
                    <a:pt x="125085" y="1456596"/>
                  </a:lnTo>
                  <a:lnTo>
                    <a:pt x="120591" y="1452955"/>
                  </a:lnTo>
                  <a:lnTo>
                    <a:pt x="116161" y="1449313"/>
                  </a:lnTo>
                  <a:lnTo>
                    <a:pt x="111798" y="1445672"/>
                  </a:lnTo>
                  <a:lnTo>
                    <a:pt x="107559" y="1442030"/>
                  </a:lnTo>
                  <a:lnTo>
                    <a:pt x="103379" y="1438389"/>
                  </a:lnTo>
                  <a:lnTo>
                    <a:pt x="99288" y="1434747"/>
                  </a:lnTo>
                  <a:lnTo>
                    <a:pt x="95309" y="1431106"/>
                  </a:lnTo>
                  <a:lnTo>
                    <a:pt x="91392" y="1427465"/>
                  </a:lnTo>
                  <a:lnTo>
                    <a:pt x="87585" y="1423823"/>
                  </a:lnTo>
                  <a:lnTo>
                    <a:pt x="83876" y="1420182"/>
                  </a:lnTo>
                  <a:lnTo>
                    <a:pt x="80231" y="1416540"/>
                  </a:lnTo>
                  <a:lnTo>
                    <a:pt x="76719" y="1412899"/>
                  </a:lnTo>
                  <a:lnTo>
                    <a:pt x="73290" y="1409257"/>
                  </a:lnTo>
                  <a:lnTo>
                    <a:pt x="69928" y="1405616"/>
                  </a:lnTo>
                  <a:lnTo>
                    <a:pt x="66718" y="1401974"/>
                  </a:lnTo>
                  <a:lnTo>
                    <a:pt x="63574" y="1398333"/>
                  </a:lnTo>
                  <a:lnTo>
                    <a:pt x="60520" y="1394691"/>
                  </a:lnTo>
                  <a:lnTo>
                    <a:pt x="57600" y="1391050"/>
                  </a:lnTo>
                  <a:lnTo>
                    <a:pt x="54747" y="1387408"/>
                  </a:lnTo>
                  <a:lnTo>
                    <a:pt x="52005" y="1383767"/>
                  </a:lnTo>
                  <a:lnTo>
                    <a:pt x="49379" y="1380125"/>
                  </a:lnTo>
                  <a:lnTo>
                    <a:pt x="46821" y="1376484"/>
                  </a:lnTo>
                  <a:lnTo>
                    <a:pt x="44393" y="1372842"/>
                  </a:lnTo>
                  <a:lnTo>
                    <a:pt x="42061" y="1369201"/>
                  </a:lnTo>
                  <a:lnTo>
                    <a:pt x="39798" y="1365559"/>
                  </a:lnTo>
                  <a:lnTo>
                    <a:pt x="37685" y="1361918"/>
                  </a:lnTo>
                  <a:lnTo>
                    <a:pt x="35647" y="1358276"/>
                  </a:lnTo>
                  <a:lnTo>
                    <a:pt x="33690" y="1354635"/>
                  </a:lnTo>
                  <a:lnTo>
                    <a:pt x="31876" y="1350993"/>
                  </a:lnTo>
                  <a:lnTo>
                    <a:pt x="30128" y="1347352"/>
                  </a:lnTo>
                  <a:lnTo>
                    <a:pt x="28480" y="1343710"/>
                  </a:lnTo>
                  <a:lnTo>
                    <a:pt x="26952" y="1340069"/>
                  </a:lnTo>
                  <a:lnTo>
                    <a:pt x="25489" y="1336427"/>
                  </a:lnTo>
                  <a:lnTo>
                    <a:pt x="24142" y="1332786"/>
                  </a:lnTo>
                  <a:lnTo>
                    <a:pt x="22893" y="1329144"/>
                  </a:lnTo>
                  <a:lnTo>
                    <a:pt x="21708" y="1325503"/>
                  </a:lnTo>
                  <a:lnTo>
                    <a:pt x="20651" y="1321861"/>
                  </a:lnTo>
                  <a:lnTo>
                    <a:pt x="19672" y="1318220"/>
                  </a:lnTo>
                  <a:lnTo>
                    <a:pt x="18757" y="1314578"/>
                  </a:lnTo>
                  <a:lnTo>
                    <a:pt x="17976" y="1310937"/>
                  </a:lnTo>
                  <a:lnTo>
                    <a:pt x="17255" y="1307295"/>
                  </a:lnTo>
                  <a:lnTo>
                    <a:pt x="16611" y="1303654"/>
                  </a:lnTo>
                  <a:lnTo>
                    <a:pt x="16078" y="1300012"/>
                  </a:lnTo>
                  <a:lnTo>
                    <a:pt x="15601" y="1296371"/>
                  </a:lnTo>
                  <a:lnTo>
                    <a:pt x="15213" y="1292729"/>
                  </a:lnTo>
                  <a:lnTo>
                    <a:pt x="14913" y="1289088"/>
                  </a:lnTo>
                  <a:lnTo>
                    <a:pt x="14665" y="1285446"/>
                  </a:lnTo>
                  <a:lnTo>
                    <a:pt x="14515" y="1281805"/>
                  </a:lnTo>
                  <a:lnTo>
                    <a:pt x="14432" y="1278163"/>
                  </a:lnTo>
                  <a:lnTo>
                    <a:pt x="14398" y="1274522"/>
                  </a:lnTo>
                  <a:lnTo>
                    <a:pt x="14467" y="1270880"/>
                  </a:lnTo>
                  <a:lnTo>
                    <a:pt x="14584" y="1267239"/>
                  </a:lnTo>
                  <a:lnTo>
                    <a:pt x="14755" y="1263597"/>
                  </a:lnTo>
                  <a:lnTo>
                    <a:pt x="15014" y="1259956"/>
                  </a:lnTo>
                  <a:lnTo>
                    <a:pt x="15315" y="1256314"/>
                  </a:lnTo>
                  <a:lnTo>
                    <a:pt x="15674" y="1252673"/>
                  </a:lnTo>
                  <a:lnTo>
                    <a:pt x="16102" y="1249031"/>
                  </a:lnTo>
                  <a:lnTo>
                    <a:pt x="16567" y="1245390"/>
                  </a:lnTo>
                  <a:lnTo>
                    <a:pt x="17096" y="1241748"/>
                  </a:lnTo>
                  <a:lnTo>
                    <a:pt x="17675" y="1238107"/>
                  </a:lnTo>
                  <a:lnTo>
                    <a:pt x="18287" y="1234465"/>
                  </a:lnTo>
                  <a:lnTo>
                    <a:pt x="18964" y="1230824"/>
                  </a:lnTo>
                  <a:lnTo>
                    <a:pt x="19677" y="1227182"/>
                  </a:lnTo>
                  <a:lnTo>
                    <a:pt x="20421" y="1223541"/>
                  </a:lnTo>
                  <a:lnTo>
                    <a:pt x="21225" y="1219899"/>
                  </a:lnTo>
                  <a:lnTo>
                    <a:pt x="22055" y="1216258"/>
                  </a:lnTo>
                  <a:lnTo>
                    <a:pt x="22919" y="1212616"/>
                  </a:lnTo>
                  <a:lnTo>
                    <a:pt x="23829" y="1208975"/>
                  </a:lnTo>
                  <a:lnTo>
                    <a:pt x="24760" y="1205333"/>
                  </a:lnTo>
                  <a:lnTo>
                    <a:pt x="25727" y="1201692"/>
                  </a:lnTo>
                  <a:lnTo>
                    <a:pt x="26726" y="1198050"/>
                  </a:lnTo>
                  <a:lnTo>
                    <a:pt x="27745" y="1194409"/>
                  </a:lnTo>
                  <a:lnTo>
                    <a:pt x="28799" y="1190767"/>
                  </a:lnTo>
                  <a:lnTo>
                    <a:pt x="29876" y="1187126"/>
                  </a:lnTo>
                  <a:lnTo>
                    <a:pt x="30969" y="1183485"/>
                  </a:lnTo>
                  <a:lnTo>
                    <a:pt x="32096" y="1179843"/>
                  </a:lnTo>
                  <a:lnTo>
                    <a:pt x="33239" y="1176202"/>
                  </a:lnTo>
                  <a:lnTo>
                    <a:pt x="34398" y="1172560"/>
                  </a:lnTo>
                  <a:lnTo>
                    <a:pt x="35584" y="1168919"/>
                  </a:lnTo>
                  <a:lnTo>
                    <a:pt x="36782" y="1165277"/>
                  </a:lnTo>
                  <a:lnTo>
                    <a:pt x="37998" y="1161636"/>
                  </a:lnTo>
                  <a:lnTo>
                    <a:pt x="39234" y="1157994"/>
                  </a:lnTo>
                  <a:lnTo>
                    <a:pt x="40480" y="1154353"/>
                  </a:lnTo>
                  <a:lnTo>
                    <a:pt x="41743" y="1150711"/>
                  </a:lnTo>
                  <a:lnTo>
                    <a:pt x="43021" y="1147070"/>
                  </a:lnTo>
                  <a:lnTo>
                    <a:pt x="44309" y="1143428"/>
                  </a:lnTo>
                  <a:lnTo>
                    <a:pt x="45614" y="1139787"/>
                  </a:lnTo>
                  <a:lnTo>
                    <a:pt x="46929" y="1136145"/>
                  </a:lnTo>
                  <a:lnTo>
                    <a:pt x="48253" y="1132504"/>
                  </a:lnTo>
                  <a:lnTo>
                    <a:pt x="49595" y="1128862"/>
                  </a:lnTo>
                  <a:lnTo>
                    <a:pt x="50944" y="1125221"/>
                  </a:lnTo>
                  <a:lnTo>
                    <a:pt x="52303" y="1121579"/>
                  </a:lnTo>
                  <a:lnTo>
                    <a:pt x="53677" y="1117938"/>
                  </a:lnTo>
                  <a:lnTo>
                    <a:pt x="55057" y="1114296"/>
                  </a:lnTo>
                  <a:lnTo>
                    <a:pt x="56449" y="1110655"/>
                  </a:lnTo>
                  <a:lnTo>
                    <a:pt x="57853" y="1107013"/>
                  </a:lnTo>
                  <a:lnTo>
                    <a:pt x="59263" y="1103372"/>
                  </a:lnTo>
                  <a:lnTo>
                    <a:pt x="60687" y="1099730"/>
                  </a:lnTo>
                  <a:lnTo>
                    <a:pt x="62120" y="1096089"/>
                  </a:lnTo>
                  <a:lnTo>
                    <a:pt x="63560" y="1092447"/>
                  </a:lnTo>
                  <a:lnTo>
                    <a:pt x="65015" y="1088806"/>
                  </a:lnTo>
                  <a:lnTo>
                    <a:pt x="66478" y="1085164"/>
                  </a:lnTo>
                  <a:lnTo>
                    <a:pt x="67949" y="1081523"/>
                  </a:lnTo>
                  <a:lnTo>
                    <a:pt x="69434" y="1077881"/>
                  </a:lnTo>
                  <a:lnTo>
                    <a:pt x="70926" y="1074240"/>
                  </a:lnTo>
                  <a:lnTo>
                    <a:pt x="72429" y="1070598"/>
                  </a:lnTo>
                  <a:lnTo>
                    <a:pt x="73944" y="1066957"/>
                  </a:lnTo>
                  <a:lnTo>
                    <a:pt x="75467" y="1063315"/>
                  </a:lnTo>
                  <a:lnTo>
                    <a:pt x="77001" y="1059674"/>
                  </a:lnTo>
                  <a:lnTo>
                    <a:pt x="78547" y="1056032"/>
                  </a:lnTo>
                  <a:lnTo>
                    <a:pt x="80099" y="1052391"/>
                  </a:lnTo>
                  <a:lnTo>
                    <a:pt x="81666" y="1048749"/>
                  </a:lnTo>
                  <a:lnTo>
                    <a:pt x="83240" y="1045108"/>
                  </a:lnTo>
                  <a:lnTo>
                    <a:pt x="84823" y="1041466"/>
                  </a:lnTo>
                  <a:lnTo>
                    <a:pt x="86420" y="1037825"/>
                  </a:lnTo>
                  <a:lnTo>
                    <a:pt x="88023" y="1034183"/>
                  </a:lnTo>
                  <a:lnTo>
                    <a:pt x="89635" y="1030542"/>
                  </a:lnTo>
                  <a:lnTo>
                    <a:pt x="91259" y="1026900"/>
                  </a:lnTo>
                  <a:lnTo>
                    <a:pt x="92889" y="1023259"/>
                  </a:lnTo>
                  <a:lnTo>
                    <a:pt x="94528" y="1019617"/>
                  </a:lnTo>
                  <a:lnTo>
                    <a:pt x="96176" y="1015976"/>
                  </a:lnTo>
                  <a:lnTo>
                    <a:pt x="97829" y="1012334"/>
                  </a:lnTo>
                  <a:lnTo>
                    <a:pt x="99491" y="1008693"/>
                  </a:lnTo>
                  <a:lnTo>
                    <a:pt x="101159" y="1005051"/>
                  </a:lnTo>
                  <a:lnTo>
                    <a:pt x="102830" y="1001410"/>
                  </a:lnTo>
                  <a:lnTo>
                    <a:pt x="104509" y="997768"/>
                  </a:lnTo>
                  <a:lnTo>
                    <a:pt x="106190" y="994127"/>
                  </a:lnTo>
                  <a:lnTo>
                    <a:pt x="107874" y="990485"/>
                  </a:lnTo>
                  <a:lnTo>
                    <a:pt x="109562" y="986844"/>
                  </a:lnTo>
                  <a:lnTo>
                    <a:pt x="111249" y="983202"/>
                  </a:lnTo>
                  <a:lnTo>
                    <a:pt x="112938" y="979561"/>
                  </a:lnTo>
                  <a:lnTo>
                    <a:pt x="114624" y="975919"/>
                  </a:lnTo>
                  <a:lnTo>
                    <a:pt x="116310" y="972278"/>
                  </a:lnTo>
                  <a:lnTo>
                    <a:pt x="117991" y="968636"/>
                  </a:lnTo>
                  <a:lnTo>
                    <a:pt x="119667" y="964995"/>
                  </a:lnTo>
                  <a:lnTo>
                    <a:pt x="121339" y="961353"/>
                  </a:lnTo>
                  <a:lnTo>
                    <a:pt x="123000" y="957712"/>
                  </a:lnTo>
                  <a:lnTo>
                    <a:pt x="124653" y="954070"/>
                  </a:lnTo>
                  <a:lnTo>
                    <a:pt x="126299" y="950429"/>
                  </a:lnTo>
                  <a:lnTo>
                    <a:pt x="127926" y="946788"/>
                  </a:lnTo>
                  <a:lnTo>
                    <a:pt x="129542" y="943146"/>
                  </a:lnTo>
                  <a:lnTo>
                    <a:pt x="131145" y="939505"/>
                  </a:lnTo>
                  <a:lnTo>
                    <a:pt x="132723" y="935863"/>
                  </a:lnTo>
                  <a:lnTo>
                    <a:pt x="134288" y="932222"/>
                  </a:lnTo>
                  <a:lnTo>
                    <a:pt x="135829" y="928580"/>
                  </a:lnTo>
                  <a:lnTo>
                    <a:pt x="137343" y="924939"/>
                  </a:lnTo>
                  <a:lnTo>
                    <a:pt x="138840" y="921297"/>
                  </a:lnTo>
                  <a:lnTo>
                    <a:pt x="140300" y="917656"/>
                  </a:lnTo>
                  <a:lnTo>
                    <a:pt x="141732" y="914014"/>
                  </a:lnTo>
                  <a:lnTo>
                    <a:pt x="143142" y="910373"/>
                  </a:lnTo>
                  <a:lnTo>
                    <a:pt x="144501" y="906731"/>
                  </a:lnTo>
                  <a:lnTo>
                    <a:pt x="145832" y="903090"/>
                  </a:lnTo>
                  <a:lnTo>
                    <a:pt x="147132" y="899448"/>
                  </a:lnTo>
                  <a:lnTo>
                    <a:pt x="148373" y="895807"/>
                  </a:lnTo>
                  <a:lnTo>
                    <a:pt x="149585" y="892165"/>
                  </a:lnTo>
                  <a:lnTo>
                    <a:pt x="150750" y="888524"/>
                  </a:lnTo>
                  <a:lnTo>
                    <a:pt x="151856" y="884882"/>
                  </a:lnTo>
                  <a:lnTo>
                    <a:pt x="152928" y="881241"/>
                  </a:lnTo>
                  <a:lnTo>
                    <a:pt x="153936" y="877599"/>
                  </a:lnTo>
                  <a:lnTo>
                    <a:pt x="154887" y="873958"/>
                  </a:lnTo>
                  <a:lnTo>
                    <a:pt x="155800" y="870316"/>
                  </a:lnTo>
                  <a:lnTo>
                    <a:pt x="156629" y="866675"/>
                  </a:lnTo>
                  <a:lnTo>
                    <a:pt x="157406" y="863033"/>
                  </a:lnTo>
                  <a:lnTo>
                    <a:pt x="158137" y="859392"/>
                  </a:lnTo>
                  <a:lnTo>
                    <a:pt x="158768" y="855750"/>
                  </a:lnTo>
                  <a:lnTo>
                    <a:pt x="159353" y="852109"/>
                  </a:lnTo>
                  <a:lnTo>
                    <a:pt x="159872" y="848467"/>
                  </a:lnTo>
                  <a:lnTo>
                    <a:pt x="160297" y="844826"/>
                  </a:lnTo>
                  <a:lnTo>
                    <a:pt x="160671" y="841184"/>
                  </a:lnTo>
                  <a:lnTo>
                    <a:pt x="160960" y="837543"/>
                  </a:lnTo>
                  <a:lnTo>
                    <a:pt x="161162" y="833901"/>
                  </a:lnTo>
                  <a:lnTo>
                    <a:pt x="161310" y="830260"/>
                  </a:lnTo>
                  <a:lnTo>
                    <a:pt x="161351" y="826618"/>
                  </a:lnTo>
                  <a:lnTo>
                    <a:pt x="161316" y="822977"/>
                  </a:lnTo>
                  <a:lnTo>
                    <a:pt x="161224" y="819335"/>
                  </a:lnTo>
                  <a:lnTo>
                    <a:pt x="161003" y="815694"/>
                  </a:lnTo>
                  <a:lnTo>
                    <a:pt x="160720" y="812052"/>
                  </a:lnTo>
                  <a:lnTo>
                    <a:pt x="160364" y="808411"/>
                  </a:lnTo>
                  <a:lnTo>
                    <a:pt x="159884" y="804769"/>
                  </a:lnTo>
                  <a:lnTo>
                    <a:pt x="159343" y="801128"/>
                  </a:lnTo>
                  <a:lnTo>
                    <a:pt x="158710" y="797486"/>
                  </a:lnTo>
                  <a:lnTo>
                    <a:pt x="157968" y="793845"/>
                  </a:lnTo>
                  <a:lnTo>
                    <a:pt x="157164" y="790203"/>
                  </a:lnTo>
                  <a:lnTo>
                    <a:pt x="156250" y="786562"/>
                  </a:lnTo>
                  <a:lnTo>
                    <a:pt x="155243" y="782920"/>
                  </a:lnTo>
                  <a:lnTo>
                    <a:pt x="154175" y="779279"/>
                  </a:lnTo>
                  <a:lnTo>
                    <a:pt x="152978" y="775637"/>
                  </a:lnTo>
                  <a:lnTo>
                    <a:pt x="151709" y="771996"/>
                  </a:lnTo>
                  <a:lnTo>
                    <a:pt x="150373" y="768354"/>
                  </a:lnTo>
                  <a:lnTo>
                    <a:pt x="148904" y="764713"/>
                  </a:lnTo>
                  <a:lnTo>
                    <a:pt x="147376" y="761071"/>
                  </a:lnTo>
                  <a:lnTo>
                    <a:pt x="145767" y="757430"/>
                  </a:lnTo>
                  <a:lnTo>
                    <a:pt x="144047" y="753788"/>
                  </a:lnTo>
                  <a:lnTo>
                    <a:pt x="142270" y="750147"/>
                  </a:lnTo>
                  <a:lnTo>
                    <a:pt x="140401" y="746505"/>
                  </a:lnTo>
                  <a:lnTo>
                    <a:pt x="138442" y="742864"/>
                  </a:lnTo>
                  <a:lnTo>
                    <a:pt x="136430" y="739222"/>
                  </a:lnTo>
                  <a:lnTo>
                    <a:pt x="134317" y="735581"/>
                  </a:lnTo>
                  <a:lnTo>
                    <a:pt x="132137" y="731939"/>
                  </a:lnTo>
                  <a:lnTo>
                    <a:pt x="129907" y="728298"/>
                  </a:lnTo>
                  <a:lnTo>
                    <a:pt x="127573" y="724656"/>
                  </a:lnTo>
                  <a:lnTo>
                    <a:pt x="125192" y="721015"/>
                  </a:lnTo>
                  <a:lnTo>
                    <a:pt x="122757" y="717373"/>
                  </a:lnTo>
                  <a:lnTo>
                    <a:pt x="120238" y="713732"/>
                  </a:lnTo>
                  <a:lnTo>
                    <a:pt x="117680" y="710091"/>
                  </a:lnTo>
                  <a:lnTo>
                    <a:pt x="115066" y="706449"/>
                  </a:lnTo>
                  <a:lnTo>
                    <a:pt x="112392" y="702808"/>
                  </a:lnTo>
                  <a:lnTo>
                    <a:pt x="109686" y="699166"/>
                  </a:lnTo>
                  <a:lnTo>
                    <a:pt x="106927" y="695525"/>
                  </a:lnTo>
                  <a:lnTo>
                    <a:pt x="104128" y="691883"/>
                  </a:lnTo>
                  <a:lnTo>
                    <a:pt x="101304" y="688242"/>
                  </a:lnTo>
                  <a:lnTo>
                    <a:pt x="98435" y="684600"/>
                  </a:lnTo>
                  <a:lnTo>
                    <a:pt x="95545" y="680959"/>
                  </a:lnTo>
                  <a:lnTo>
                    <a:pt x="92636" y="677317"/>
                  </a:lnTo>
                  <a:lnTo>
                    <a:pt x="89697" y="673676"/>
                  </a:lnTo>
                  <a:lnTo>
                    <a:pt x="86750" y="670034"/>
                  </a:lnTo>
                  <a:lnTo>
                    <a:pt x="83791" y="666393"/>
                  </a:lnTo>
                  <a:lnTo>
                    <a:pt x="80825" y="662751"/>
                  </a:lnTo>
                  <a:lnTo>
                    <a:pt x="77857" y="659110"/>
                  </a:lnTo>
                  <a:lnTo>
                    <a:pt x="74890" y="655468"/>
                  </a:lnTo>
                  <a:lnTo>
                    <a:pt x="71932" y="651827"/>
                  </a:lnTo>
                  <a:lnTo>
                    <a:pt x="68980" y="648185"/>
                  </a:lnTo>
                  <a:lnTo>
                    <a:pt x="66048" y="644544"/>
                  </a:lnTo>
                  <a:lnTo>
                    <a:pt x="63135" y="640902"/>
                  </a:lnTo>
                  <a:lnTo>
                    <a:pt x="60237" y="637261"/>
                  </a:lnTo>
                  <a:lnTo>
                    <a:pt x="57381" y="633619"/>
                  </a:lnTo>
                  <a:lnTo>
                    <a:pt x="54550" y="629978"/>
                  </a:lnTo>
                  <a:lnTo>
                    <a:pt x="51747" y="626336"/>
                  </a:lnTo>
                  <a:lnTo>
                    <a:pt x="49002" y="622695"/>
                  </a:lnTo>
                  <a:lnTo>
                    <a:pt x="46288" y="619053"/>
                  </a:lnTo>
                  <a:lnTo>
                    <a:pt x="43623" y="615412"/>
                  </a:lnTo>
                  <a:lnTo>
                    <a:pt x="41022" y="611770"/>
                  </a:lnTo>
                  <a:lnTo>
                    <a:pt x="38458" y="608129"/>
                  </a:lnTo>
                  <a:lnTo>
                    <a:pt x="35967" y="604487"/>
                  </a:lnTo>
                  <a:lnTo>
                    <a:pt x="33541" y="600846"/>
                  </a:lnTo>
                  <a:lnTo>
                    <a:pt x="31159" y="597204"/>
                  </a:lnTo>
                  <a:lnTo>
                    <a:pt x="28876" y="593563"/>
                  </a:lnTo>
                  <a:lnTo>
                    <a:pt x="26653" y="589921"/>
                  </a:lnTo>
                  <a:lnTo>
                    <a:pt x="24485" y="586280"/>
                  </a:lnTo>
                  <a:lnTo>
                    <a:pt x="22435" y="582638"/>
                  </a:lnTo>
                  <a:lnTo>
                    <a:pt x="20441" y="578997"/>
                  </a:lnTo>
                  <a:lnTo>
                    <a:pt x="18524" y="575355"/>
                  </a:lnTo>
                  <a:lnTo>
                    <a:pt x="16719" y="571714"/>
                  </a:lnTo>
                  <a:lnTo>
                    <a:pt x="14974" y="568072"/>
                  </a:lnTo>
                  <a:lnTo>
                    <a:pt x="13331" y="564431"/>
                  </a:lnTo>
                  <a:lnTo>
                    <a:pt x="11788" y="560789"/>
                  </a:lnTo>
                  <a:lnTo>
                    <a:pt x="10310" y="557148"/>
                  </a:lnTo>
                  <a:lnTo>
                    <a:pt x="8956" y="553506"/>
                  </a:lnTo>
                  <a:lnTo>
                    <a:pt x="7690" y="549865"/>
                  </a:lnTo>
                  <a:lnTo>
                    <a:pt x="6489" y="546223"/>
                  </a:lnTo>
                  <a:lnTo>
                    <a:pt x="5436" y="542582"/>
                  </a:lnTo>
                  <a:lnTo>
                    <a:pt x="4454" y="538940"/>
                  </a:lnTo>
                  <a:lnTo>
                    <a:pt x="3554" y="535299"/>
                  </a:lnTo>
                  <a:lnTo>
                    <a:pt x="2792" y="531657"/>
                  </a:lnTo>
                  <a:lnTo>
                    <a:pt x="2096" y="528016"/>
                  </a:lnTo>
                  <a:lnTo>
                    <a:pt x="1503" y="524374"/>
                  </a:lnTo>
                  <a:lnTo>
                    <a:pt x="1027" y="520733"/>
                  </a:lnTo>
                  <a:lnTo>
                    <a:pt x="616" y="517091"/>
                  </a:lnTo>
                  <a:lnTo>
                    <a:pt x="326" y="513450"/>
                  </a:lnTo>
                  <a:lnTo>
                    <a:pt x="130" y="509808"/>
                  </a:lnTo>
                  <a:lnTo>
                    <a:pt x="0" y="506167"/>
                  </a:lnTo>
                  <a:lnTo>
                    <a:pt x="2" y="502525"/>
                  </a:lnTo>
                  <a:lnTo>
                    <a:pt x="78" y="498884"/>
                  </a:lnTo>
                  <a:lnTo>
                    <a:pt x="221" y="495242"/>
                  </a:lnTo>
                  <a:lnTo>
                    <a:pt x="496" y="491601"/>
                  </a:lnTo>
                  <a:lnTo>
                    <a:pt x="829" y="487959"/>
                  </a:lnTo>
                  <a:lnTo>
                    <a:pt x="1242" y="484318"/>
                  </a:lnTo>
                  <a:lnTo>
                    <a:pt x="1760" y="480676"/>
                  </a:lnTo>
                  <a:lnTo>
                    <a:pt x="2333" y="477035"/>
                  </a:lnTo>
                  <a:lnTo>
                    <a:pt x="2994" y="473394"/>
                  </a:lnTo>
                  <a:lnTo>
                    <a:pt x="3735" y="469752"/>
                  </a:lnTo>
                  <a:lnTo>
                    <a:pt x="4527" y="466111"/>
                  </a:lnTo>
                  <a:lnTo>
                    <a:pt x="5411" y="462469"/>
                  </a:lnTo>
                  <a:lnTo>
                    <a:pt x="6353" y="458828"/>
                  </a:lnTo>
                  <a:lnTo>
                    <a:pt x="7340" y="455186"/>
                  </a:lnTo>
                  <a:lnTo>
                    <a:pt x="8419" y="451545"/>
                  </a:lnTo>
                  <a:lnTo>
                    <a:pt x="9538" y="447903"/>
                  </a:lnTo>
                  <a:lnTo>
                    <a:pt x="10705" y="444262"/>
                  </a:lnTo>
                  <a:lnTo>
                    <a:pt x="11942" y="440620"/>
                  </a:lnTo>
                  <a:lnTo>
                    <a:pt x="13211" y="436979"/>
                  </a:lnTo>
                  <a:lnTo>
                    <a:pt x="14529" y="433337"/>
                  </a:lnTo>
                  <a:lnTo>
                    <a:pt x="15896" y="429696"/>
                  </a:lnTo>
                  <a:lnTo>
                    <a:pt x="17289" y="426054"/>
                  </a:lnTo>
                  <a:lnTo>
                    <a:pt x="18728" y="422413"/>
                  </a:lnTo>
                  <a:lnTo>
                    <a:pt x="20199" y="418771"/>
                  </a:lnTo>
                  <a:lnTo>
                    <a:pt x="21691" y="415130"/>
                  </a:lnTo>
                  <a:lnTo>
                    <a:pt x="23223" y="411488"/>
                  </a:lnTo>
                  <a:lnTo>
                    <a:pt x="24773" y="407847"/>
                  </a:lnTo>
                  <a:lnTo>
                    <a:pt x="26341" y="404205"/>
                  </a:lnTo>
                  <a:lnTo>
                    <a:pt x="27937" y="400564"/>
                  </a:lnTo>
                  <a:lnTo>
                    <a:pt x="29543" y="396922"/>
                  </a:lnTo>
                  <a:lnTo>
                    <a:pt x="31164" y="393281"/>
                  </a:lnTo>
                  <a:lnTo>
                    <a:pt x="32800" y="389639"/>
                  </a:lnTo>
                  <a:lnTo>
                    <a:pt x="34442" y="385998"/>
                  </a:lnTo>
                  <a:lnTo>
                    <a:pt x="36094" y="382356"/>
                  </a:lnTo>
                  <a:lnTo>
                    <a:pt x="37752" y="378715"/>
                  </a:lnTo>
                  <a:lnTo>
                    <a:pt x="39412" y="375073"/>
                  </a:lnTo>
                  <a:lnTo>
                    <a:pt x="41077" y="371432"/>
                  </a:lnTo>
                  <a:lnTo>
                    <a:pt x="42742" y="367790"/>
                  </a:lnTo>
                  <a:lnTo>
                    <a:pt x="44408" y="364149"/>
                  </a:lnTo>
                  <a:lnTo>
                    <a:pt x="46072" y="360507"/>
                  </a:lnTo>
                  <a:lnTo>
                    <a:pt x="47734" y="356866"/>
                  </a:lnTo>
                  <a:lnTo>
                    <a:pt x="49395" y="353224"/>
                  </a:lnTo>
                  <a:lnTo>
                    <a:pt x="51051" y="349583"/>
                  </a:lnTo>
                  <a:lnTo>
                    <a:pt x="52705" y="345941"/>
                  </a:lnTo>
                  <a:lnTo>
                    <a:pt x="54356" y="342300"/>
                  </a:lnTo>
                  <a:lnTo>
                    <a:pt x="56002" y="338658"/>
                  </a:lnTo>
                  <a:lnTo>
                    <a:pt x="57646" y="335017"/>
                  </a:lnTo>
                  <a:lnTo>
                    <a:pt x="59287" y="331375"/>
                  </a:lnTo>
                  <a:lnTo>
                    <a:pt x="60926" y="327734"/>
                  </a:lnTo>
                  <a:lnTo>
                    <a:pt x="62565" y="324092"/>
                  </a:lnTo>
                  <a:lnTo>
                    <a:pt x="64203" y="320451"/>
                  </a:lnTo>
                  <a:lnTo>
                    <a:pt x="65842" y="316809"/>
                  </a:lnTo>
                  <a:lnTo>
                    <a:pt x="67483" y="313168"/>
                  </a:lnTo>
                  <a:lnTo>
                    <a:pt x="69131" y="309526"/>
                  </a:lnTo>
                  <a:lnTo>
                    <a:pt x="70783" y="305885"/>
                  </a:lnTo>
                  <a:lnTo>
                    <a:pt x="72442" y="302243"/>
                  </a:lnTo>
                  <a:lnTo>
                    <a:pt x="74114" y="298602"/>
                  </a:lnTo>
                  <a:lnTo>
                    <a:pt x="75794" y="294960"/>
                  </a:lnTo>
                  <a:lnTo>
                    <a:pt x="77491" y="291319"/>
                  </a:lnTo>
                  <a:lnTo>
                    <a:pt x="79207" y="287677"/>
                  </a:lnTo>
                  <a:lnTo>
                    <a:pt x="80937" y="284036"/>
                  </a:lnTo>
                  <a:lnTo>
                    <a:pt x="82696" y="280394"/>
                  </a:lnTo>
                  <a:lnTo>
                    <a:pt x="84480" y="276753"/>
                  </a:lnTo>
                  <a:lnTo>
                    <a:pt x="86282" y="273111"/>
                  </a:lnTo>
                  <a:lnTo>
                    <a:pt x="88132" y="269470"/>
                  </a:lnTo>
                  <a:lnTo>
                    <a:pt x="90009" y="265828"/>
                  </a:lnTo>
                  <a:lnTo>
                    <a:pt x="91916" y="262187"/>
                  </a:lnTo>
                  <a:lnTo>
                    <a:pt x="93882" y="258545"/>
                  </a:lnTo>
                  <a:lnTo>
                    <a:pt x="95879" y="254904"/>
                  </a:lnTo>
                  <a:lnTo>
                    <a:pt x="97925" y="251262"/>
                  </a:lnTo>
                  <a:lnTo>
                    <a:pt x="100034" y="247621"/>
                  </a:lnTo>
                  <a:lnTo>
                    <a:pt x="102180" y="243979"/>
                  </a:lnTo>
                  <a:lnTo>
                    <a:pt x="104399" y="240338"/>
                  </a:lnTo>
                  <a:lnTo>
                    <a:pt x="106680" y="236697"/>
                  </a:lnTo>
                  <a:lnTo>
                    <a:pt x="109005" y="233055"/>
                  </a:lnTo>
                  <a:lnTo>
                    <a:pt x="111429" y="229414"/>
                  </a:lnTo>
                  <a:lnTo>
                    <a:pt x="113911" y="225772"/>
                  </a:lnTo>
                  <a:lnTo>
                    <a:pt x="116451" y="222131"/>
                  </a:lnTo>
                  <a:lnTo>
                    <a:pt x="119106" y="218489"/>
                  </a:lnTo>
                  <a:lnTo>
                    <a:pt x="121818" y="214848"/>
                  </a:lnTo>
                  <a:lnTo>
                    <a:pt x="124610" y="211206"/>
                  </a:lnTo>
                  <a:lnTo>
                    <a:pt x="127515" y="207565"/>
                  </a:lnTo>
                  <a:lnTo>
                    <a:pt x="130482" y="203923"/>
                  </a:lnTo>
                  <a:lnTo>
                    <a:pt x="133556" y="200282"/>
                  </a:lnTo>
                  <a:lnTo>
                    <a:pt x="136734" y="196640"/>
                  </a:lnTo>
                  <a:lnTo>
                    <a:pt x="139979" y="192999"/>
                  </a:lnTo>
                  <a:lnTo>
                    <a:pt x="143359" y="189357"/>
                  </a:lnTo>
                  <a:lnTo>
                    <a:pt x="146830" y="185716"/>
                  </a:lnTo>
                  <a:lnTo>
                    <a:pt x="150372" y="182074"/>
                  </a:lnTo>
                  <a:lnTo>
                    <a:pt x="154077" y="178433"/>
                  </a:lnTo>
                  <a:lnTo>
                    <a:pt x="157858" y="174791"/>
                  </a:lnTo>
                  <a:lnTo>
                    <a:pt x="161731" y="171150"/>
                  </a:lnTo>
                  <a:lnTo>
                    <a:pt x="165756" y="167508"/>
                  </a:lnTo>
                  <a:lnTo>
                    <a:pt x="169856" y="163867"/>
                  </a:lnTo>
                  <a:lnTo>
                    <a:pt x="174074" y="160225"/>
                  </a:lnTo>
                  <a:lnTo>
                    <a:pt x="178423" y="156584"/>
                  </a:lnTo>
                  <a:lnTo>
                    <a:pt x="182848" y="152942"/>
                  </a:lnTo>
                  <a:lnTo>
                    <a:pt x="187413" y="149301"/>
                  </a:lnTo>
                  <a:lnTo>
                    <a:pt x="192088" y="145659"/>
                  </a:lnTo>
                  <a:lnTo>
                    <a:pt x="196839" y="142018"/>
                  </a:lnTo>
                  <a:lnTo>
                    <a:pt x="201749" y="138376"/>
                  </a:lnTo>
                  <a:lnTo>
                    <a:pt x="206745" y="134735"/>
                  </a:lnTo>
                  <a:lnTo>
                    <a:pt x="211824" y="131093"/>
                  </a:lnTo>
                  <a:lnTo>
                    <a:pt x="217059" y="127452"/>
                  </a:lnTo>
                  <a:lnTo>
                    <a:pt x="222365" y="123810"/>
                  </a:lnTo>
                  <a:lnTo>
                    <a:pt x="227771" y="120169"/>
                  </a:lnTo>
                  <a:lnTo>
                    <a:pt x="233305" y="116527"/>
                  </a:lnTo>
                  <a:lnTo>
                    <a:pt x="238905" y="112886"/>
                  </a:lnTo>
                  <a:lnTo>
                    <a:pt x="244616" y="109244"/>
                  </a:lnTo>
                  <a:lnTo>
                    <a:pt x="250427" y="105603"/>
                  </a:lnTo>
                  <a:lnTo>
                    <a:pt x="256299" y="101961"/>
                  </a:lnTo>
                  <a:lnTo>
                    <a:pt x="262289" y="98320"/>
                  </a:lnTo>
                  <a:lnTo>
                    <a:pt x="268350" y="94678"/>
                  </a:lnTo>
                  <a:lnTo>
                    <a:pt x="274467" y="91037"/>
                  </a:lnTo>
                  <a:lnTo>
                    <a:pt x="280701" y="87395"/>
                  </a:lnTo>
                  <a:lnTo>
                    <a:pt x="286983" y="83754"/>
                  </a:lnTo>
                  <a:lnTo>
                    <a:pt x="293325" y="80112"/>
                  </a:lnTo>
                  <a:lnTo>
                    <a:pt x="299752" y="76471"/>
                  </a:lnTo>
                  <a:lnTo>
                    <a:pt x="306219" y="72829"/>
                  </a:lnTo>
                  <a:lnTo>
                    <a:pt x="312745" y="69188"/>
                  </a:lnTo>
                  <a:lnTo>
                    <a:pt x="319327" y="65546"/>
                  </a:lnTo>
                  <a:lnTo>
                    <a:pt x="325940" y="61905"/>
                  </a:lnTo>
                  <a:lnTo>
                    <a:pt x="332604" y="58263"/>
                  </a:lnTo>
                  <a:lnTo>
                    <a:pt x="339300" y="54622"/>
                  </a:lnTo>
                  <a:lnTo>
                    <a:pt x="346018" y="50980"/>
                  </a:lnTo>
                  <a:lnTo>
                    <a:pt x="352772" y="47339"/>
                  </a:lnTo>
                  <a:lnTo>
                    <a:pt x="359540" y="43697"/>
                  </a:lnTo>
                  <a:lnTo>
                    <a:pt x="366320" y="40056"/>
                  </a:lnTo>
                  <a:lnTo>
                    <a:pt x="373113" y="36414"/>
                  </a:lnTo>
                  <a:lnTo>
                    <a:pt x="379908" y="32773"/>
                  </a:lnTo>
                  <a:lnTo>
                    <a:pt x="386703" y="29131"/>
                  </a:lnTo>
                  <a:lnTo>
                    <a:pt x="393488" y="25490"/>
                  </a:lnTo>
                  <a:lnTo>
                    <a:pt x="400265" y="21848"/>
                  </a:lnTo>
                  <a:lnTo>
                    <a:pt x="407024" y="18207"/>
                  </a:lnTo>
                  <a:lnTo>
                    <a:pt x="413758" y="14565"/>
                  </a:lnTo>
                  <a:lnTo>
                    <a:pt x="420474" y="10924"/>
                  </a:lnTo>
                  <a:lnTo>
                    <a:pt x="427147" y="7282"/>
                  </a:lnTo>
                  <a:lnTo>
                    <a:pt x="433786" y="3641"/>
                  </a:lnTo>
                  <a:lnTo>
                    <a:pt x="440399" y="0"/>
                  </a:lnTo>
                  <a:lnTo>
                    <a:pt x="940522" y="0"/>
                  </a:lnTo>
                  <a:lnTo>
                    <a:pt x="947135" y="3641"/>
                  </a:lnTo>
                  <a:lnTo>
                    <a:pt x="953774" y="7282"/>
                  </a:lnTo>
                  <a:lnTo>
                    <a:pt x="960447" y="10924"/>
                  </a:lnTo>
                  <a:lnTo>
                    <a:pt x="967163" y="14565"/>
                  </a:lnTo>
                  <a:lnTo>
                    <a:pt x="973897" y="18207"/>
                  </a:lnTo>
                  <a:lnTo>
                    <a:pt x="980655" y="21848"/>
                  </a:lnTo>
                  <a:lnTo>
                    <a:pt x="987433" y="25490"/>
                  </a:lnTo>
                  <a:lnTo>
                    <a:pt x="994218" y="29131"/>
                  </a:lnTo>
                  <a:lnTo>
                    <a:pt x="1001013" y="32773"/>
                  </a:lnTo>
                  <a:lnTo>
                    <a:pt x="1007807" y="36414"/>
                  </a:lnTo>
                  <a:lnTo>
                    <a:pt x="1014601" y="40056"/>
                  </a:lnTo>
                  <a:lnTo>
                    <a:pt x="1021381" y="43697"/>
                  </a:lnTo>
                  <a:lnTo>
                    <a:pt x="1028148" y="47339"/>
                  </a:lnTo>
                  <a:lnTo>
                    <a:pt x="1034903" y="50980"/>
                  </a:lnTo>
                  <a:lnTo>
                    <a:pt x="1041620" y="54622"/>
                  </a:lnTo>
                  <a:lnTo>
                    <a:pt x="1048317" y="58263"/>
                  </a:lnTo>
                  <a:lnTo>
                    <a:pt x="1054981" y="61905"/>
                  </a:lnTo>
                  <a:lnTo>
                    <a:pt x="1061594" y="65546"/>
                  </a:lnTo>
                  <a:lnTo>
                    <a:pt x="1068176" y="69188"/>
                  </a:lnTo>
                  <a:lnTo>
                    <a:pt x="1074702" y="72829"/>
                  </a:lnTo>
                  <a:lnTo>
                    <a:pt x="1081168" y="76471"/>
                  </a:lnTo>
                  <a:lnTo>
                    <a:pt x="1087596" y="80112"/>
                  </a:lnTo>
                  <a:lnTo>
                    <a:pt x="1093938" y="83754"/>
                  </a:lnTo>
                  <a:lnTo>
                    <a:pt x="1100219" y="87395"/>
                  </a:lnTo>
                  <a:lnTo>
                    <a:pt x="1106453" y="91037"/>
                  </a:lnTo>
                  <a:lnTo>
                    <a:pt x="1112570" y="94678"/>
                  </a:lnTo>
                  <a:lnTo>
                    <a:pt x="1118632" y="98320"/>
                  </a:lnTo>
                  <a:lnTo>
                    <a:pt x="1124622" y="101961"/>
                  </a:lnTo>
                  <a:lnTo>
                    <a:pt x="1130494" y="105603"/>
                  </a:lnTo>
                  <a:lnTo>
                    <a:pt x="1136304" y="109244"/>
                  </a:lnTo>
                  <a:lnTo>
                    <a:pt x="1142016" y="112886"/>
                  </a:lnTo>
                  <a:lnTo>
                    <a:pt x="1147616" y="116527"/>
                  </a:lnTo>
                  <a:lnTo>
                    <a:pt x="1153149" y="120169"/>
                  </a:lnTo>
                  <a:lnTo>
                    <a:pt x="1158555" y="123810"/>
                  </a:lnTo>
                  <a:lnTo>
                    <a:pt x="1163861" y="127452"/>
                  </a:lnTo>
                  <a:lnTo>
                    <a:pt x="1169097" y="131093"/>
                  </a:lnTo>
                  <a:lnTo>
                    <a:pt x="1174176" y="134735"/>
                  </a:lnTo>
                  <a:lnTo>
                    <a:pt x="1179172" y="138376"/>
                  </a:lnTo>
                  <a:lnTo>
                    <a:pt x="1184082" y="142018"/>
                  </a:lnTo>
                  <a:lnTo>
                    <a:pt x="1188832" y="145659"/>
                  </a:lnTo>
                  <a:lnTo>
                    <a:pt x="1193507" y="149301"/>
                  </a:lnTo>
                  <a:lnTo>
                    <a:pt x="1198073" y="152942"/>
                  </a:lnTo>
                  <a:lnTo>
                    <a:pt x="1202498" y="156584"/>
                  </a:lnTo>
                  <a:lnTo>
                    <a:pt x="1206847" y="160225"/>
                  </a:lnTo>
                  <a:lnTo>
                    <a:pt x="1211065" y="163867"/>
                  </a:lnTo>
                  <a:lnTo>
                    <a:pt x="1215165" y="167508"/>
                  </a:lnTo>
                  <a:lnTo>
                    <a:pt x="1219189" y="171150"/>
                  </a:lnTo>
                  <a:lnTo>
                    <a:pt x="1223063" y="174791"/>
                  </a:lnTo>
                  <a:lnTo>
                    <a:pt x="1226843" y="178433"/>
                  </a:lnTo>
                  <a:lnTo>
                    <a:pt x="1230549" y="182074"/>
                  </a:lnTo>
                  <a:lnTo>
                    <a:pt x="1234090" y="185716"/>
                  </a:lnTo>
                  <a:lnTo>
                    <a:pt x="1237562" y="189357"/>
                  </a:lnTo>
                  <a:lnTo>
                    <a:pt x="1240942" y="192999"/>
                  </a:lnTo>
                  <a:lnTo>
                    <a:pt x="1244186" y="196640"/>
                  </a:lnTo>
                  <a:lnTo>
                    <a:pt x="1247365" y="200282"/>
                  </a:lnTo>
                  <a:lnTo>
                    <a:pt x="1250439" y="203923"/>
                  </a:lnTo>
                  <a:lnTo>
                    <a:pt x="1253405" y="207565"/>
                  </a:lnTo>
                  <a:lnTo>
                    <a:pt x="1256311" y="211206"/>
                  </a:lnTo>
                  <a:lnTo>
                    <a:pt x="1259103" y="214848"/>
                  </a:lnTo>
                  <a:lnTo>
                    <a:pt x="1261815" y="218489"/>
                  </a:lnTo>
                  <a:lnTo>
                    <a:pt x="1264470" y="222131"/>
                  </a:lnTo>
                  <a:lnTo>
                    <a:pt x="1267009" y="225772"/>
                  </a:lnTo>
                  <a:lnTo>
                    <a:pt x="1269492" y="229414"/>
                  </a:lnTo>
                  <a:lnTo>
                    <a:pt x="1271916" y="233055"/>
                  </a:lnTo>
                  <a:lnTo>
                    <a:pt x="1274241" y="236697"/>
                  </a:lnTo>
                  <a:lnTo>
                    <a:pt x="1276522" y="240338"/>
                  </a:lnTo>
                  <a:lnTo>
                    <a:pt x="1278741" y="243979"/>
                  </a:lnTo>
                  <a:lnTo>
                    <a:pt x="1280887" y="247621"/>
                  </a:lnTo>
                  <a:lnTo>
                    <a:pt x="1282995" y="251262"/>
                  </a:lnTo>
                  <a:lnTo>
                    <a:pt x="1285042" y="254904"/>
                  </a:lnTo>
                  <a:lnTo>
                    <a:pt x="1287039" y="258545"/>
                  </a:lnTo>
                  <a:lnTo>
                    <a:pt x="1289004" y="262187"/>
                  </a:lnTo>
                  <a:lnTo>
                    <a:pt x="1290912" y="265828"/>
                  </a:lnTo>
                  <a:lnTo>
                    <a:pt x="1292788" y="269470"/>
                  </a:lnTo>
                  <a:lnTo>
                    <a:pt x="1294639" y="273111"/>
                  </a:lnTo>
                  <a:lnTo>
                    <a:pt x="1296441" y="276753"/>
                  </a:lnTo>
                  <a:lnTo>
                    <a:pt x="1298224" y="280394"/>
                  </a:lnTo>
                  <a:lnTo>
                    <a:pt x="1299984" y="284036"/>
                  </a:lnTo>
                  <a:lnTo>
                    <a:pt x="1301713" y="287677"/>
                  </a:lnTo>
                  <a:lnTo>
                    <a:pt x="1303430" y="291319"/>
                  </a:lnTo>
                  <a:lnTo>
                    <a:pt x="1305126" y="294960"/>
                  </a:lnTo>
                  <a:lnTo>
                    <a:pt x="1306807" y="298602"/>
                  </a:lnTo>
                  <a:lnTo>
                    <a:pt x="1308479" y="302243"/>
                  </a:lnTo>
                  <a:lnTo>
                    <a:pt x="1310138" y="305885"/>
                  </a:lnTo>
                  <a:lnTo>
                    <a:pt x="1311790" y="309526"/>
                  </a:lnTo>
                  <a:lnTo>
                    <a:pt x="1313437" y="313168"/>
                  </a:lnTo>
                  <a:lnTo>
                    <a:pt x="1315078" y="316809"/>
                  </a:lnTo>
                  <a:lnTo>
                    <a:pt x="1316718" y="320451"/>
                  </a:lnTo>
                  <a:lnTo>
                    <a:pt x="1318356" y="324092"/>
                  </a:lnTo>
                  <a:lnTo>
                    <a:pt x="1319994" y="327734"/>
                  </a:lnTo>
                  <a:lnTo>
                    <a:pt x="1321633" y="331375"/>
                  </a:lnTo>
                  <a:lnTo>
                    <a:pt x="1323274" y="335017"/>
                  </a:lnTo>
                  <a:lnTo>
                    <a:pt x="1324919" y="338658"/>
                  </a:lnTo>
                  <a:lnTo>
                    <a:pt x="1326565" y="342300"/>
                  </a:lnTo>
                  <a:lnTo>
                    <a:pt x="1328215" y="345941"/>
                  </a:lnTo>
                  <a:lnTo>
                    <a:pt x="1329869" y="349583"/>
                  </a:lnTo>
                  <a:lnTo>
                    <a:pt x="1331526" y="353224"/>
                  </a:lnTo>
                  <a:lnTo>
                    <a:pt x="1333186" y="356866"/>
                  </a:lnTo>
                  <a:lnTo>
                    <a:pt x="1334849" y="360507"/>
                  </a:lnTo>
                  <a:lnTo>
                    <a:pt x="1336513" y="364149"/>
                  </a:lnTo>
                  <a:lnTo>
                    <a:pt x="1338178" y="367790"/>
                  </a:lnTo>
                  <a:lnTo>
                    <a:pt x="1339844" y="371432"/>
                  </a:lnTo>
                  <a:lnTo>
                    <a:pt x="1341508" y="375073"/>
                  </a:lnTo>
                  <a:lnTo>
                    <a:pt x="1343169" y="378715"/>
                  </a:lnTo>
                  <a:lnTo>
                    <a:pt x="1344827" y="382356"/>
                  </a:lnTo>
                  <a:lnTo>
                    <a:pt x="1346478" y="385998"/>
                  </a:lnTo>
                  <a:lnTo>
                    <a:pt x="1348121" y="389639"/>
                  </a:lnTo>
                  <a:lnTo>
                    <a:pt x="1349756" y="393281"/>
                  </a:lnTo>
                  <a:lnTo>
                    <a:pt x="1351377" y="396922"/>
                  </a:lnTo>
                  <a:lnTo>
                    <a:pt x="1352984" y="400564"/>
                  </a:lnTo>
                  <a:lnTo>
                    <a:pt x="1354580" y="404205"/>
                  </a:lnTo>
                  <a:lnTo>
                    <a:pt x="1356147" y="407847"/>
                  </a:lnTo>
                  <a:lnTo>
                    <a:pt x="1357698" y="411488"/>
                  </a:lnTo>
                  <a:lnTo>
                    <a:pt x="1359229" y="415130"/>
                  </a:lnTo>
                  <a:lnTo>
                    <a:pt x="1360721" y="418771"/>
                  </a:lnTo>
                  <a:lnTo>
                    <a:pt x="1362192" y="422413"/>
                  </a:lnTo>
                  <a:lnTo>
                    <a:pt x="1363632" y="426054"/>
                  </a:lnTo>
                  <a:lnTo>
                    <a:pt x="1365025" y="429696"/>
                  </a:lnTo>
                  <a:lnTo>
                    <a:pt x="1366392" y="433337"/>
                  </a:lnTo>
                  <a:lnTo>
                    <a:pt x="1367710" y="436979"/>
                  </a:lnTo>
                  <a:lnTo>
                    <a:pt x="1368979" y="440620"/>
                  </a:lnTo>
                  <a:lnTo>
                    <a:pt x="1370216" y="444262"/>
                  </a:lnTo>
                  <a:lnTo>
                    <a:pt x="1371382" y="447903"/>
                  </a:lnTo>
                  <a:lnTo>
                    <a:pt x="1372501" y="451545"/>
                  </a:lnTo>
                  <a:lnTo>
                    <a:pt x="1373581" y="455186"/>
                  </a:lnTo>
                  <a:lnTo>
                    <a:pt x="1374567" y="458828"/>
                  </a:lnTo>
                  <a:lnTo>
                    <a:pt x="1375510" y="462469"/>
                  </a:lnTo>
                  <a:lnTo>
                    <a:pt x="1376394" y="466111"/>
                  </a:lnTo>
                  <a:lnTo>
                    <a:pt x="1377185" y="469752"/>
                  </a:lnTo>
                  <a:lnTo>
                    <a:pt x="1377927" y="473394"/>
                  </a:lnTo>
                  <a:lnTo>
                    <a:pt x="1378588" y="477035"/>
                  </a:lnTo>
                  <a:lnTo>
                    <a:pt x="1379160" y="480676"/>
                  </a:lnTo>
                  <a:lnTo>
                    <a:pt x="1379679" y="484318"/>
                  </a:lnTo>
                  <a:lnTo>
                    <a:pt x="1380092" y="487959"/>
                  </a:lnTo>
                  <a:lnTo>
                    <a:pt x="1380425" y="491601"/>
                  </a:lnTo>
                  <a:lnTo>
                    <a:pt x="1380699" y="495242"/>
                  </a:lnTo>
                  <a:lnTo>
                    <a:pt x="1380843" y="498884"/>
                  </a:lnTo>
                  <a:lnTo>
                    <a:pt x="1380919" y="502525"/>
                  </a:lnTo>
                  <a:lnTo>
                    <a:pt x="1380921" y="506167"/>
                  </a:lnTo>
                  <a:lnTo>
                    <a:pt x="1380790" y="509808"/>
                  </a:lnTo>
                  <a:lnTo>
                    <a:pt x="1380595" y="513450"/>
                  </a:lnTo>
                  <a:lnTo>
                    <a:pt x="1380304" y="517091"/>
                  </a:lnTo>
                  <a:lnTo>
                    <a:pt x="1379894" y="520733"/>
                  </a:lnTo>
                  <a:lnTo>
                    <a:pt x="1379418" y="524374"/>
                  </a:lnTo>
                  <a:lnTo>
                    <a:pt x="1378825" y="528016"/>
                  </a:lnTo>
                  <a:lnTo>
                    <a:pt x="1378129" y="531657"/>
                  </a:lnTo>
                  <a:lnTo>
                    <a:pt x="1377366" y="535299"/>
                  </a:lnTo>
                  <a:lnTo>
                    <a:pt x="1376467" y="538940"/>
                  </a:lnTo>
                  <a:lnTo>
                    <a:pt x="1375484" y="542582"/>
                  </a:lnTo>
                  <a:lnTo>
                    <a:pt x="1374432" y="546223"/>
                  </a:lnTo>
                  <a:lnTo>
                    <a:pt x="1373231" y="549865"/>
                  </a:lnTo>
                  <a:lnTo>
                    <a:pt x="1371965" y="553506"/>
                  </a:lnTo>
                  <a:lnTo>
                    <a:pt x="1370611" y="557148"/>
                  </a:lnTo>
                  <a:lnTo>
                    <a:pt x="1369132" y="560789"/>
                  </a:lnTo>
                  <a:lnTo>
                    <a:pt x="1367590" y="564431"/>
                  </a:lnTo>
                  <a:lnTo>
                    <a:pt x="1365947" y="568072"/>
                  </a:lnTo>
                  <a:lnTo>
                    <a:pt x="1364202" y="571714"/>
                  </a:lnTo>
                  <a:lnTo>
                    <a:pt x="1362397" y="575355"/>
                  </a:lnTo>
                  <a:lnTo>
                    <a:pt x="1360480" y="578997"/>
                  </a:lnTo>
                  <a:lnTo>
                    <a:pt x="1358486" y="582638"/>
                  </a:lnTo>
                  <a:lnTo>
                    <a:pt x="1356435" y="586280"/>
                  </a:lnTo>
                  <a:lnTo>
                    <a:pt x="1354268" y="589921"/>
                  </a:lnTo>
                  <a:lnTo>
                    <a:pt x="1352045" y="593563"/>
                  </a:lnTo>
                  <a:lnTo>
                    <a:pt x="1349762" y="597204"/>
                  </a:lnTo>
                  <a:lnTo>
                    <a:pt x="1347380" y="600846"/>
                  </a:lnTo>
                  <a:lnTo>
                    <a:pt x="1344954" y="604487"/>
                  </a:lnTo>
                  <a:lnTo>
                    <a:pt x="1342463" y="608129"/>
                  </a:lnTo>
                  <a:lnTo>
                    <a:pt x="1339899" y="611770"/>
                  </a:lnTo>
                  <a:lnTo>
                    <a:pt x="1337298" y="615412"/>
                  </a:lnTo>
                  <a:lnTo>
                    <a:pt x="1334632" y="619053"/>
                  </a:lnTo>
                  <a:lnTo>
                    <a:pt x="1331918" y="622695"/>
                  </a:lnTo>
                  <a:lnTo>
                    <a:pt x="1329173" y="626336"/>
                  </a:lnTo>
                  <a:lnTo>
                    <a:pt x="1326371" y="629978"/>
                  </a:lnTo>
                  <a:lnTo>
                    <a:pt x="1323540" y="633619"/>
                  </a:lnTo>
                  <a:lnTo>
                    <a:pt x="1320684" y="637261"/>
                  </a:lnTo>
                  <a:lnTo>
                    <a:pt x="1317786" y="640902"/>
                  </a:lnTo>
                  <a:lnTo>
                    <a:pt x="1314873" y="644544"/>
                  </a:lnTo>
                  <a:lnTo>
                    <a:pt x="1311940" y="648185"/>
                  </a:lnTo>
                  <a:lnTo>
                    <a:pt x="1308989" y="651827"/>
                  </a:lnTo>
                  <a:lnTo>
                    <a:pt x="1306031" y="655468"/>
                  </a:lnTo>
                  <a:lnTo>
                    <a:pt x="1303064" y="659110"/>
                  </a:lnTo>
                  <a:lnTo>
                    <a:pt x="1300096" y="662751"/>
                  </a:lnTo>
                  <a:lnTo>
                    <a:pt x="1297129" y="666393"/>
                  </a:lnTo>
                  <a:lnTo>
                    <a:pt x="1294170" y="670034"/>
                  </a:lnTo>
                  <a:lnTo>
                    <a:pt x="1291223" y="673676"/>
                  </a:lnTo>
                  <a:lnTo>
                    <a:pt x="1288285" y="677317"/>
                  </a:lnTo>
                  <a:lnTo>
                    <a:pt x="1285376" y="680959"/>
                  </a:lnTo>
                  <a:lnTo>
                    <a:pt x="1282486" y="684600"/>
                  </a:lnTo>
                  <a:lnTo>
                    <a:pt x="1279616" y="688242"/>
                  </a:lnTo>
                  <a:lnTo>
                    <a:pt x="1276793" y="691883"/>
                  </a:lnTo>
                  <a:lnTo>
                    <a:pt x="1273994" y="695525"/>
                  </a:lnTo>
                  <a:lnTo>
                    <a:pt x="1271234" y="699166"/>
                  </a:lnTo>
                  <a:lnTo>
                    <a:pt x="1268528" y="702808"/>
                  </a:lnTo>
                  <a:lnTo>
                    <a:pt x="1265854" y="706449"/>
                  </a:lnTo>
                  <a:lnTo>
                    <a:pt x="1263240" y="710091"/>
                  </a:lnTo>
                  <a:lnTo>
                    <a:pt x="1260683" y="713732"/>
                  </a:lnTo>
                  <a:lnTo>
                    <a:pt x="1258164" y="717373"/>
                  </a:lnTo>
                  <a:lnTo>
                    <a:pt x="1255729" y="721015"/>
                  </a:lnTo>
                  <a:lnTo>
                    <a:pt x="1253348" y="724656"/>
                  </a:lnTo>
                  <a:lnTo>
                    <a:pt x="1251013" y="728298"/>
                  </a:lnTo>
                  <a:lnTo>
                    <a:pt x="1248784" y="731939"/>
                  </a:lnTo>
                  <a:lnTo>
                    <a:pt x="1246604" y="735581"/>
                  </a:lnTo>
                  <a:lnTo>
                    <a:pt x="1244490" y="739222"/>
                  </a:lnTo>
                  <a:lnTo>
                    <a:pt x="1242478" y="742864"/>
                  </a:lnTo>
                  <a:lnTo>
                    <a:pt x="1240520" y="746505"/>
                  </a:lnTo>
                  <a:lnTo>
                    <a:pt x="1238650" y="750147"/>
                  </a:lnTo>
                  <a:lnTo>
                    <a:pt x="1236874" y="753788"/>
                  </a:lnTo>
                  <a:lnTo>
                    <a:pt x="1235154" y="757430"/>
                  </a:lnTo>
                  <a:lnTo>
                    <a:pt x="1233545" y="761071"/>
                  </a:lnTo>
                  <a:lnTo>
                    <a:pt x="1232017" y="764713"/>
                  </a:lnTo>
                  <a:lnTo>
                    <a:pt x="1230548" y="768354"/>
                  </a:lnTo>
                  <a:lnTo>
                    <a:pt x="1229212" y="771996"/>
                  </a:lnTo>
                  <a:lnTo>
                    <a:pt x="1227942" y="775637"/>
                  </a:lnTo>
                  <a:lnTo>
                    <a:pt x="1226746" y="779279"/>
                  </a:lnTo>
                  <a:lnTo>
                    <a:pt x="1225677" y="782920"/>
                  </a:lnTo>
                  <a:lnTo>
                    <a:pt x="1224671" y="786562"/>
                  </a:lnTo>
                  <a:lnTo>
                    <a:pt x="1223756" y="790203"/>
                  </a:lnTo>
                  <a:lnTo>
                    <a:pt x="1222953" y="793845"/>
                  </a:lnTo>
                  <a:lnTo>
                    <a:pt x="1222211" y="797486"/>
                  </a:lnTo>
                  <a:lnTo>
                    <a:pt x="1221578" y="801128"/>
                  </a:lnTo>
                  <a:lnTo>
                    <a:pt x="1221037" y="804769"/>
                  </a:lnTo>
                  <a:lnTo>
                    <a:pt x="1220557" y="808411"/>
                  </a:lnTo>
                  <a:lnTo>
                    <a:pt x="1220201" y="812052"/>
                  </a:lnTo>
                  <a:lnTo>
                    <a:pt x="1219917" y="815694"/>
                  </a:lnTo>
                  <a:lnTo>
                    <a:pt x="1219697" y="819335"/>
                  </a:lnTo>
                  <a:lnTo>
                    <a:pt x="1219605" y="822977"/>
                  </a:lnTo>
                  <a:lnTo>
                    <a:pt x="1219570" y="826618"/>
                  </a:lnTo>
                  <a:lnTo>
                    <a:pt x="1219611" y="830260"/>
                  </a:lnTo>
                  <a:lnTo>
                    <a:pt x="1219759" y="833901"/>
                  </a:lnTo>
                  <a:lnTo>
                    <a:pt x="1219961" y="837543"/>
                  </a:lnTo>
                  <a:lnTo>
                    <a:pt x="1220250" y="841184"/>
                  </a:lnTo>
                  <a:lnTo>
                    <a:pt x="1220624" y="844826"/>
                  </a:lnTo>
                  <a:lnTo>
                    <a:pt x="1221048" y="848467"/>
                  </a:lnTo>
                  <a:lnTo>
                    <a:pt x="1221568" y="852109"/>
                  </a:lnTo>
                  <a:lnTo>
                    <a:pt x="1222152" y="855750"/>
                  </a:lnTo>
                  <a:lnTo>
                    <a:pt x="1222784" y="859392"/>
                  </a:lnTo>
                  <a:lnTo>
                    <a:pt x="1223515" y="863033"/>
                  </a:lnTo>
                  <a:lnTo>
                    <a:pt x="1224292" y="866675"/>
                  </a:lnTo>
                  <a:lnTo>
                    <a:pt x="1225120" y="870316"/>
                  </a:lnTo>
                  <a:lnTo>
                    <a:pt x="1226033" y="873958"/>
                  </a:lnTo>
                  <a:lnTo>
                    <a:pt x="1226984" y="877599"/>
                  </a:lnTo>
                  <a:lnTo>
                    <a:pt x="1227993" y="881241"/>
                  </a:lnTo>
                  <a:lnTo>
                    <a:pt x="1229064" y="884882"/>
                  </a:lnTo>
                  <a:lnTo>
                    <a:pt x="1230171" y="888524"/>
                  </a:lnTo>
                  <a:lnTo>
                    <a:pt x="1231336" y="892165"/>
                  </a:lnTo>
                  <a:lnTo>
                    <a:pt x="1232547" y="895807"/>
                  </a:lnTo>
                  <a:lnTo>
                    <a:pt x="1233789" y="899448"/>
                  </a:lnTo>
                  <a:lnTo>
                    <a:pt x="1235088" y="903090"/>
                  </a:lnTo>
                  <a:lnTo>
                    <a:pt x="1236420" y="906731"/>
                  </a:lnTo>
                  <a:lnTo>
                    <a:pt x="1237778" y="910373"/>
                  </a:lnTo>
                  <a:lnTo>
                    <a:pt x="1239189" y="914014"/>
                  </a:lnTo>
                  <a:lnTo>
                    <a:pt x="1240621" y="917656"/>
                  </a:lnTo>
                  <a:lnTo>
                    <a:pt x="1242081" y="921297"/>
                  </a:lnTo>
                  <a:lnTo>
                    <a:pt x="1243578" y="924939"/>
                  </a:lnTo>
                  <a:lnTo>
                    <a:pt x="1245092" y="928580"/>
                  </a:lnTo>
                  <a:lnTo>
                    <a:pt x="1246633" y="932222"/>
                  </a:lnTo>
                  <a:lnTo>
                    <a:pt x="1248197" y="935863"/>
                  </a:lnTo>
                  <a:lnTo>
                    <a:pt x="1249776" y="939505"/>
                  </a:lnTo>
                  <a:lnTo>
                    <a:pt x="1251378" y="943146"/>
                  </a:lnTo>
                  <a:lnTo>
                    <a:pt x="1252995" y="946788"/>
                  </a:lnTo>
                  <a:lnTo>
                    <a:pt x="1254622" y="950429"/>
                  </a:lnTo>
                  <a:lnTo>
                    <a:pt x="1256267" y="954070"/>
                  </a:lnTo>
                  <a:lnTo>
                    <a:pt x="1257920" y="957712"/>
                  </a:lnTo>
                  <a:lnTo>
                    <a:pt x="1259582" y="961353"/>
                  </a:lnTo>
                  <a:lnTo>
                    <a:pt x="1261254" y="964995"/>
                  </a:lnTo>
                  <a:lnTo>
                    <a:pt x="1262930" y="968636"/>
                  </a:lnTo>
                  <a:lnTo>
                    <a:pt x="1264611" y="972278"/>
                  </a:lnTo>
                  <a:lnTo>
                    <a:pt x="1266296" y="975919"/>
                  </a:lnTo>
                  <a:lnTo>
                    <a:pt x="1267983" y="979561"/>
                  </a:lnTo>
                  <a:lnTo>
                    <a:pt x="1269671" y="983202"/>
                  </a:lnTo>
                  <a:lnTo>
                    <a:pt x="1271359" y="986844"/>
                  </a:lnTo>
                  <a:lnTo>
                    <a:pt x="1273046" y="990485"/>
                  </a:lnTo>
                  <a:lnTo>
                    <a:pt x="1274730" y="994127"/>
                  </a:lnTo>
                  <a:lnTo>
                    <a:pt x="1276412" y="997768"/>
                  </a:lnTo>
                  <a:lnTo>
                    <a:pt x="1278091" y="1001410"/>
                  </a:lnTo>
                  <a:lnTo>
                    <a:pt x="1279762" y="1005051"/>
                  </a:lnTo>
                  <a:lnTo>
                    <a:pt x="1281430" y="1008693"/>
                  </a:lnTo>
                  <a:lnTo>
                    <a:pt x="1283092" y="1012334"/>
                  </a:lnTo>
                  <a:lnTo>
                    <a:pt x="1284745" y="1015976"/>
                  </a:lnTo>
                  <a:lnTo>
                    <a:pt x="1286392" y="1019617"/>
                  </a:lnTo>
                  <a:lnTo>
                    <a:pt x="1288032" y="1023259"/>
                  </a:lnTo>
                  <a:lnTo>
                    <a:pt x="1289661" y="1026900"/>
                  </a:lnTo>
                  <a:lnTo>
                    <a:pt x="1291285" y="1030542"/>
                  </a:lnTo>
                  <a:lnTo>
                    <a:pt x="1292898" y="1034183"/>
                  </a:lnTo>
                  <a:lnTo>
                    <a:pt x="1294501" y="1037825"/>
                  </a:lnTo>
                  <a:lnTo>
                    <a:pt x="1296098" y="1041466"/>
                  </a:lnTo>
                  <a:lnTo>
                    <a:pt x="1297680" y="1045108"/>
                  </a:lnTo>
                  <a:lnTo>
                    <a:pt x="1299255" y="1048749"/>
                  </a:lnTo>
                  <a:lnTo>
                    <a:pt x="1300822" y="1052391"/>
                  </a:lnTo>
                  <a:lnTo>
                    <a:pt x="1302374" y="1056032"/>
                  </a:lnTo>
                  <a:lnTo>
                    <a:pt x="1303919" y="1059674"/>
                  </a:lnTo>
                  <a:lnTo>
                    <a:pt x="1305454" y="1063315"/>
                  </a:lnTo>
                  <a:lnTo>
                    <a:pt x="1306976" y="1066957"/>
                  </a:lnTo>
                  <a:lnTo>
                    <a:pt x="1308492" y="1070598"/>
                  </a:lnTo>
                  <a:lnTo>
                    <a:pt x="1309994" y="1074240"/>
                  </a:lnTo>
                  <a:lnTo>
                    <a:pt x="1311487" y="1077881"/>
                  </a:lnTo>
                  <a:lnTo>
                    <a:pt x="1312972" y="1081523"/>
                  </a:lnTo>
                  <a:lnTo>
                    <a:pt x="1314443" y="1085164"/>
                  </a:lnTo>
                  <a:lnTo>
                    <a:pt x="1315906" y="1088806"/>
                  </a:lnTo>
                  <a:lnTo>
                    <a:pt x="1317361" y="1092447"/>
                  </a:lnTo>
                  <a:lnTo>
                    <a:pt x="1318801" y="1096089"/>
                  </a:lnTo>
                  <a:lnTo>
                    <a:pt x="1320234" y="1099730"/>
                  </a:lnTo>
                  <a:lnTo>
                    <a:pt x="1321657" y="1103372"/>
                  </a:lnTo>
                  <a:lnTo>
                    <a:pt x="1323068" y="1107013"/>
                  </a:lnTo>
                  <a:lnTo>
                    <a:pt x="1324471" y="1110655"/>
                  </a:lnTo>
                  <a:lnTo>
                    <a:pt x="1325863" y="1114296"/>
                  </a:lnTo>
                  <a:lnTo>
                    <a:pt x="1327244" y="1117938"/>
                  </a:lnTo>
                  <a:lnTo>
                    <a:pt x="1328617" y="1121579"/>
                  </a:lnTo>
                  <a:lnTo>
                    <a:pt x="1329977" y="1125221"/>
                  </a:lnTo>
                  <a:lnTo>
                    <a:pt x="1331326" y="1128862"/>
                  </a:lnTo>
                  <a:lnTo>
                    <a:pt x="1332667" y="1132504"/>
                  </a:lnTo>
                  <a:lnTo>
                    <a:pt x="1333991" y="1136145"/>
                  </a:lnTo>
                  <a:lnTo>
                    <a:pt x="1335307" y="1139787"/>
                  </a:lnTo>
                  <a:lnTo>
                    <a:pt x="1336612" y="1143428"/>
                  </a:lnTo>
                  <a:lnTo>
                    <a:pt x="1337899" y="1147070"/>
                  </a:lnTo>
                  <a:lnTo>
                    <a:pt x="1339177" y="1150711"/>
                  </a:lnTo>
                  <a:lnTo>
                    <a:pt x="1340441" y="1154353"/>
                  </a:lnTo>
                  <a:lnTo>
                    <a:pt x="1341687" y="1157994"/>
                  </a:lnTo>
                  <a:lnTo>
                    <a:pt x="1342922" y="1161636"/>
                  </a:lnTo>
                  <a:lnTo>
                    <a:pt x="1344138" y="1165277"/>
                  </a:lnTo>
                  <a:lnTo>
                    <a:pt x="1345337" y="1168919"/>
                  </a:lnTo>
                  <a:lnTo>
                    <a:pt x="1346523" y="1172560"/>
                  </a:lnTo>
                  <a:lnTo>
                    <a:pt x="1347682" y="1176202"/>
                  </a:lnTo>
                  <a:lnTo>
                    <a:pt x="1348824" y="1179843"/>
                  </a:lnTo>
                  <a:lnTo>
                    <a:pt x="1349951" y="1183485"/>
                  </a:lnTo>
                  <a:lnTo>
                    <a:pt x="1351045" y="1187126"/>
                  </a:lnTo>
                  <a:lnTo>
                    <a:pt x="1352122" y="1190767"/>
                  </a:lnTo>
                  <a:lnTo>
                    <a:pt x="1353175" y="1194409"/>
                  </a:lnTo>
                  <a:lnTo>
                    <a:pt x="1354194" y="1198050"/>
                  </a:lnTo>
                  <a:lnTo>
                    <a:pt x="1355194" y="1201692"/>
                  </a:lnTo>
                  <a:lnTo>
                    <a:pt x="1356161" y="1205333"/>
                  </a:lnTo>
                  <a:lnTo>
                    <a:pt x="1357092" y="1208975"/>
                  </a:lnTo>
                  <a:lnTo>
                    <a:pt x="1358002" y="1212616"/>
                  </a:lnTo>
                  <a:lnTo>
                    <a:pt x="1358865" y="1216258"/>
                  </a:lnTo>
                  <a:lnTo>
                    <a:pt x="1359695" y="1219899"/>
                  </a:lnTo>
                  <a:lnTo>
                    <a:pt x="1360500" y="1223541"/>
                  </a:lnTo>
                  <a:lnTo>
                    <a:pt x="1361244" y="1227182"/>
                  </a:lnTo>
                  <a:lnTo>
                    <a:pt x="1361957" y="1230824"/>
                  </a:lnTo>
                  <a:lnTo>
                    <a:pt x="1362634" y="1234465"/>
                  </a:lnTo>
                  <a:lnTo>
                    <a:pt x="1363246" y="1238107"/>
                  </a:lnTo>
                  <a:lnTo>
                    <a:pt x="1363825" y="1241748"/>
                  </a:lnTo>
                  <a:lnTo>
                    <a:pt x="1364353" y="1245390"/>
                  </a:lnTo>
                  <a:lnTo>
                    <a:pt x="1364818" y="1249031"/>
                  </a:lnTo>
                  <a:lnTo>
                    <a:pt x="1365246" y="1252673"/>
                  </a:lnTo>
                  <a:lnTo>
                    <a:pt x="1365606" y="1256314"/>
                  </a:lnTo>
                  <a:lnTo>
                    <a:pt x="1365906" y="1259956"/>
                  </a:lnTo>
                  <a:lnTo>
                    <a:pt x="1366166" y="1263597"/>
                  </a:lnTo>
                  <a:lnTo>
                    <a:pt x="1366336" y="1267239"/>
                  </a:lnTo>
                  <a:lnTo>
                    <a:pt x="1366454" y="1270880"/>
                  </a:lnTo>
                  <a:lnTo>
                    <a:pt x="1366522" y="1274522"/>
                  </a:lnTo>
                  <a:lnTo>
                    <a:pt x="1366488" y="1278163"/>
                  </a:lnTo>
                  <a:lnTo>
                    <a:pt x="1366406" y="1281805"/>
                  </a:lnTo>
                  <a:lnTo>
                    <a:pt x="1366255" y="1285446"/>
                  </a:lnTo>
                  <a:lnTo>
                    <a:pt x="1366008" y="1289088"/>
                  </a:lnTo>
                  <a:lnTo>
                    <a:pt x="1365708" y="1292729"/>
                  </a:lnTo>
                  <a:lnTo>
                    <a:pt x="1365320" y="1296371"/>
                  </a:lnTo>
                  <a:lnTo>
                    <a:pt x="1364843" y="1300012"/>
                  </a:lnTo>
                  <a:lnTo>
                    <a:pt x="1364310" y="1303654"/>
                  </a:lnTo>
                  <a:lnTo>
                    <a:pt x="1363666" y="1307295"/>
                  </a:lnTo>
                  <a:lnTo>
                    <a:pt x="1362944" y="1310937"/>
                  </a:lnTo>
                  <a:lnTo>
                    <a:pt x="1362164" y="1314578"/>
                  </a:lnTo>
                  <a:lnTo>
                    <a:pt x="1361249" y="1318220"/>
                  </a:lnTo>
                  <a:lnTo>
                    <a:pt x="1360269" y="1321861"/>
                  </a:lnTo>
                  <a:lnTo>
                    <a:pt x="1359213" y="1325503"/>
                  </a:lnTo>
                  <a:lnTo>
                    <a:pt x="1358028" y="1329144"/>
                  </a:lnTo>
                  <a:lnTo>
                    <a:pt x="1356779" y="1332786"/>
                  </a:lnTo>
                  <a:lnTo>
                    <a:pt x="1355431" y="1336427"/>
                  </a:lnTo>
                  <a:lnTo>
                    <a:pt x="1353969" y="1340069"/>
                  </a:lnTo>
                  <a:lnTo>
                    <a:pt x="1352441" y="1343710"/>
                  </a:lnTo>
                  <a:lnTo>
                    <a:pt x="1350792" y="1347352"/>
                  </a:lnTo>
                  <a:lnTo>
                    <a:pt x="1349045" y="1350993"/>
                  </a:lnTo>
                  <a:lnTo>
                    <a:pt x="1347231" y="1354635"/>
                  </a:lnTo>
                  <a:lnTo>
                    <a:pt x="1345273" y="1358276"/>
                  </a:lnTo>
                  <a:lnTo>
                    <a:pt x="1343236" y="1361918"/>
                  </a:lnTo>
                  <a:lnTo>
                    <a:pt x="1341122" y="1365559"/>
                  </a:lnTo>
                  <a:lnTo>
                    <a:pt x="1338859" y="1369201"/>
                  </a:lnTo>
                  <a:lnTo>
                    <a:pt x="1336527" y="1372842"/>
                  </a:lnTo>
                  <a:lnTo>
                    <a:pt x="1334100" y="1376484"/>
                  </a:lnTo>
                  <a:lnTo>
                    <a:pt x="1331542" y="1380125"/>
                  </a:lnTo>
                  <a:lnTo>
                    <a:pt x="1328915" y="1383767"/>
                  </a:lnTo>
                  <a:lnTo>
                    <a:pt x="1326173" y="1387408"/>
                  </a:lnTo>
                  <a:lnTo>
                    <a:pt x="1323321" y="1391050"/>
                  </a:lnTo>
                  <a:lnTo>
                    <a:pt x="1320401" y="1394691"/>
                  </a:lnTo>
                  <a:lnTo>
                    <a:pt x="1317346" y="1398333"/>
                  </a:lnTo>
                  <a:lnTo>
                    <a:pt x="1314203" y="1401974"/>
                  </a:lnTo>
                  <a:lnTo>
                    <a:pt x="1310992" y="1405616"/>
                  </a:lnTo>
                  <a:lnTo>
                    <a:pt x="1307631" y="1409257"/>
                  </a:lnTo>
                  <a:lnTo>
                    <a:pt x="1304201" y="1412899"/>
                  </a:lnTo>
                  <a:lnTo>
                    <a:pt x="1300689" y="1416540"/>
                  </a:lnTo>
                  <a:lnTo>
                    <a:pt x="1297045" y="1420182"/>
                  </a:lnTo>
                  <a:lnTo>
                    <a:pt x="1293336" y="1423823"/>
                  </a:lnTo>
                  <a:lnTo>
                    <a:pt x="1289529" y="1427465"/>
                  </a:lnTo>
                  <a:lnTo>
                    <a:pt x="1285612" y="1431106"/>
                  </a:lnTo>
                  <a:lnTo>
                    <a:pt x="1281633" y="1434747"/>
                  </a:lnTo>
                  <a:lnTo>
                    <a:pt x="1277541" y="1438389"/>
                  </a:lnTo>
                  <a:lnTo>
                    <a:pt x="1273362" y="1442030"/>
                  </a:lnTo>
                  <a:lnTo>
                    <a:pt x="1269123" y="1445672"/>
                  </a:lnTo>
                  <a:lnTo>
                    <a:pt x="1264760" y="1449313"/>
                  </a:lnTo>
                  <a:lnTo>
                    <a:pt x="1260329" y="1452955"/>
                  </a:lnTo>
                  <a:lnTo>
                    <a:pt x="1255836" y="1456596"/>
                  </a:lnTo>
                  <a:lnTo>
                    <a:pt x="1251222" y="1460238"/>
                  </a:lnTo>
                  <a:lnTo>
                    <a:pt x="1246554" y="1463879"/>
                  </a:lnTo>
                  <a:lnTo>
                    <a:pt x="1241811" y="1467521"/>
                  </a:lnTo>
                  <a:lnTo>
                    <a:pt x="1236970" y="1471162"/>
                  </a:lnTo>
                  <a:lnTo>
                    <a:pt x="1232079" y="1474804"/>
                  </a:lnTo>
                  <a:lnTo>
                    <a:pt x="1227103" y="1478445"/>
                  </a:lnTo>
                  <a:lnTo>
                    <a:pt x="1222051" y="1482087"/>
                  </a:lnTo>
                  <a:lnTo>
                    <a:pt x="1216951" y="1485728"/>
                  </a:lnTo>
                  <a:lnTo>
                    <a:pt x="1211761" y="1489370"/>
                  </a:lnTo>
                  <a:lnTo>
                    <a:pt x="1206514" y="1493011"/>
                  </a:lnTo>
                  <a:lnTo>
                    <a:pt x="1201222" y="1496653"/>
                  </a:lnTo>
                  <a:lnTo>
                    <a:pt x="1195837" y="1500294"/>
                  </a:lnTo>
                  <a:lnTo>
                    <a:pt x="1190411" y="1503936"/>
                  </a:lnTo>
                  <a:lnTo>
                    <a:pt x="1184936" y="1507577"/>
                  </a:lnTo>
                  <a:lnTo>
                    <a:pt x="1179385" y="1511219"/>
                  </a:lnTo>
                  <a:lnTo>
                    <a:pt x="1173799" y="1514860"/>
                  </a:lnTo>
                  <a:lnTo>
                    <a:pt x="1168159" y="1518502"/>
                  </a:lnTo>
                  <a:lnTo>
                    <a:pt x="1162463" y="1522143"/>
                  </a:lnTo>
                  <a:lnTo>
                    <a:pt x="1156736" y="1525785"/>
                  </a:lnTo>
                  <a:lnTo>
                    <a:pt x="1150953" y="1529426"/>
                  </a:lnTo>
                  <a:lnTo>
                    <a:pt x="1145131" y="1533068"/>
                  </a:lnTo>
                  <a:lnTo>
                    <a:pt x="1139282" y="1536709"/>
                  </a:lnTo>
                  <a:lnTo>
                    <a:pt x="1133380" y="1540351"/>
                  </a:lnTo>
                  <a:lnTo>
                    <a:pt x="1127452" y="1543992"/>
                  </a:lnTo>
                  <a:lnTo>
                    <a:pt x="1121498" y="1547634"/>
                  </a:lnTo>
                  <a:lnTo>
                    <a:pt x="1115502" y="1551275"/>
                  </a:lnTo>
                  <a:lnTo>
                    <a:pt x="1109489" y="1554917"/>
                  </a:lnTo>
                  <a:lnTo>
                    <a:pt x="1103451" y="1558558"/>
                  </a:lnTo>
                  <a:lnTo>
                    <a:pt x="1097386" y="1562200"/>
                  </a:lnTo>
                  <a:lnTo>
                    <a:pt x="1091309" y="1565841"/>
                  </a:lnTo>
                  <a:lnTo>
                    <a:pt x="1085211" y="1569483"/>
                  </a:lnTo>
                  <a:lnTo>
                    <a:pt x="1079099" y="1573124"/>
                  </a:lnTo>
                  <a:lnTo>
                    <a:pt x="1072979" y="1576766"/>
                  </a:lnTo>
                  <a:lnTo>
                    <a:pt x="1066846" y="1580407"/>
                  </a:lnTo>
                  <a:lnTo>
                    <a:pt x="1060709" y="1584049"/>
                  </a:lnTo>
                  <a:lnTo>
                    <a:pt x="1054568" y="1587690"/>
                  </a:lnTo>
                  <a:lnTo>
                    <a:pt x="1048426" y="1591332"/>
                  </a:lnTo>
                  <a:lnTo>
                    <a:pt x="1042285" y="1594973"/>
                  </a:lnTo>
                  <a:lnTo>
                    <a:pt x="1036147" y="1598615"/>
                  </a:lnTo>
                  <a:lnTo>
                    <a:pt x="1030019" y="1602256"/>
                  </a:lnTo>
                  <a:lnTo>
                    <a:pt x="1023897" y="1605898"/>
                  </a:lnTo>
                  <a:lnTo>
                    <a:pt x="1017787" y="1609539"/>
                  </a:lnTo>
                  <a:lnTo>
                    <a:pt x="1011695" y="1613181"/>
                  </a:lnTo>
                  <a:lnTo>
                    <a:pt x="1005614" y="1616822"/>
                  </a:lnTo>
                  <a:lnTo>
                    <a:pt x="999557" y="1620464"/>
                  </a:lnTo>
                  <a:lnTo>
                    <a:pt x="993523" y="1624105"/>
                  </a:lnTo>
                  <a:lnTo>
                    <a:pt x="987505" y="1627747"/>
                  </a:lnTo>
                  <a:lnTo>
                    <a:pt x="981526" y="1631388"/>
                  </a:lnTo>
                  <a:lnTo>
                    <a:pt x="975571" y="1635030"/>
                  </a:lnTo>
                  <a:lnTo>
                    <a:pt x="969640" y="1638671"/>
                  </a:lnTo>
                  <a:lnTo>
                    <a:pt x="963760" y="1642313"/>
                  </a:lnTo>
                  <a:lnTo>
                    <a:pt x="957905" y="1645954"/>
                  </a:lnTo>
                  <a:lnTo>
                    <a:pt x="952087" y="1649596"/>
                  </a:lnTo>
                  <a:lnTo>
                    <a:pt x="946323" y="1653237"/>
                  </a:lnTo>
                  <a:lnTo>
                    <a:pt x="940588" y="1656879"/>
                  </a:lnTo>
                  <a:lnTo>
                    <a:pt x="934906" y="1660520"/>
                  </a:lnTo>
                  <a:lnTo>
                    <a:pt x="929276" y="1664162"/>
                  </a:lnTo>
                  <a:lnTo>
                    <a:pt x="923680" y="1667803"/>
                  </a:lnTo>
                  <a:lnTo>
                    <a:pt x="918155" y="1671444"/>
                  </a:lnTo>
                  <a:lnTo>
                    <a:pt x="912678" y="1675086"/>
                  </a:lnTo>
                  <a:lnTo>
                    <a:pt x="907238" y="1678727"/>
                  </a:lnTo>
                  <a:lnTo>
                    <a:pt x="901889" y="1682369"/>
                  </a:lnTo>
                  <a:lnTo>
                    <a:pt x="896581" y="1686010"/>
                  </a:lnTo>
                  <a:lnTo>
                    <a:pt x="891326" y="1689652"/>
                  </a:lnTo>
                  <a:lnTo>
                    <a:pt x="886157" y="1693293"/>
                  </a:lnTo>
                  <a:lnTo>
                    <a:pt x="881034" y="1696935"/>
                  </a:lnTo>
                  <a:lnTo>
                    <a:pt x="875980" y="1700576"/>
                  </a:lnTo>
                  <a:lnTo>
                    <a:pt x="871006" y="1704218"/>
                  </a:lnTo>
                  <a:lnTo>
                    <a:pt x="866080" y="1707859"/>
                  </a:lnTo>
                  <a:lnTo>
                    <a:pt x="861242" y="1711501"/>
                  </a:lnTo>
                  <a:lnTo>
                    <a:pt x="856474" y="1715142"/>
                  </a:lnTo>
                  <a:lnTo>
                    <a:pt x="851757" y="1718784"/>
                  </a:lnTo>
                  <a:lnTo>
                    <a:pt x="847146" y="1722425"/>
                  </a:lnTo>
                  <a:lnTo>
                    <a:pt x="842595" y="1726067"/>
                  </a:lnTo>
                  <a:lnTo>
                    <a:pt x="838102" y="1729708"/>
                  </a:lnTo>
                  <a:lnTo>
                    <a:pt x="833722" y="1733350"/>
                  </a:lnTo>
                  <a:lnTo>
                    <a:pt x="829395" y="1736991"/>
                  </a:lnTo>
                  <a:lnTo>
                    <a:pt x="825143" y="1740633"/>
                  </a:lnTo>
                  <a:lnTo>
                    <a:pt x="820992" y="1744274"/>
                  </a:lnTo>
                  <a:lnTo>
                    <a:pt x="816895" y="1747916"/>
                  </a:lnTo>
                  <a:lnTo>
                    <a:pt x="812891" y="1751557"/>
                  </a:lnTo>
                  <a:lnTo>
                    <a:pt x="808973" y="1755199"/>
                  </a:lnTo>
                  <a:lnTo>
                    <a:pt x="805110" y="1758840"/>
                  </a:lnTo>
                  <a:lnTo>
                    <a:pt x="801356" y="1762482"/>
                  </a:lnTo>
                  <a:lnTo>
                    <a:pt x="797673" y="1766123"/>
                  </a:lnTo>
                  <a:lnTo>
                    <a:pt x="794046" y="1769765"/>
                  </a:lnTo>
                  <a:lnTo>
                    <a:pt x="790544" y="1773406"/>
                  </a:lnTo>
                  <a:lnTo>
                    <a:pt x="787097" y="1777048"/>
                  </a:lnTo>
                  <a:lnTo>
                    <a:pt x="783721" y="1780689"/>
                  </a:lnTo>
                  <a:lnTo>
                    <a:pt x="780454" y="1784331"/>
                  </a:lnTo>
                  <a:lnTo>
                    <a:pt x="777242" y="1787972"/>
                  </a:lnTo>
                  <a:lnTo>
                    <a:pt x="774115" y="1791614"/>
                  </a:lnTo>
                  <a:lnTo>
                    <a:pt x="771081" y="1795255"/>
                  </a:lnTo>
                  <a:lnTo>
                    <a:pt x="768100" y="1798897"/>
                  </a:lnTo>
                  <a:lnTo>
                    <a:pt x="765218" y="1802538"/>
                  </a:lnTo>
                  <a:lnTo>
                    <a:pt x="762411" y="1806180"/>
                  </a:lnTo>
                  <a:lnTo>
                    <a:pt x="759657" y="1809821"/>
                  </a:lnTo>
                  <a:lnTo>
                    <a:pt x="757014" y="1813463"/>
                  </a:lnTo>
                  <a:lnTo>
                    <a:pt x="754429" y="1817104"/>
                  </a:lnTo>
                  <a:lnTo>
                    <a:pt x="751902" y="1820746"/>
                  </a:lnTo>
                  <a:lnTo>
                    <a:pt x="749483" y="1824387"/>
                  </a:lnTo>
                  <a:lnTo>
                    <a:pt x="747113" y="1828029"/>
                  </a:lnTo>
                  <a:lnTo>
                    <a:pt x="744813" y="1831670"/>
                  </a:lnTo>
                  <a:lnTo>
                    <a:pt x="742602" y="1835312"/>
                  </a:lnTo>
                  <a:lnTo>
                    <a:pt x="740438" y="1838953"/>
                  </a:lnTo>
                  <a:lnTo>
                    <a:pt x="738355" y="1842595"/>
                  </a:lnTo>
                  <a:lnTo>
                    <a:pt x="736343" y="1846236"/>
                  </a:lnTo>
                  <a:lnTo>
                    <a:pt x="734376" y="1849878"/>
                  </a:lnTo>
                  <a:lnTo>
                    <a:pt x="732498" y="1853519"/>
                  </a:lnTo>
                  <a:lnTo>
                    <a:pt x="730676" y="1857161"/>
                  </a:lnTo>
                  <a:lnTo>
                    <a:pt x="728896" y="186080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86883" y="1422475"/>
              <a:ext cx="500123" cy="0"/>
            </a:xfrm>
            <a:custGeom>
              <a:avLst/>
              <a:pathLst>
                <a:path w="500123" h="0">
                  <a:moveTo>
                    <a:pt x="0" y="0"/>
                  </a:moveTo>
                  <a:lnTo>
                    <a:pt x="5001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23586"/>
              <a:ext cx="1380921" cy="1831149"/>
            </a:xfrm>
            <a:custGeom>
              <a:avLst/>
              <a:pathLst>
                <a:path w="1380921" h="1831149">
                  <a:moveTo>
                    <a:pt x="620989" y="1831149"/>
                  </a:moveTo>
                  <a:lnTo>
                    <a:pt x="618257" y="1827566"/>
                  </a:lnTo>
                  <a:lnTo>
                    <a:pt x="615457" y="1823983"/>
                  </a:lnTo>
                  <a:lnTo>
                    <a:pt x="612601" y="1820399"/>
                  </a:lnTo>
                  <a:lnTo>
                    <a:pt x="609628" y="1816816"/>
                  </a:lnTo>
                  <a:lnTo>
                    <a:pt x="606607" y="1813232"/>
                  </a:lnTo>
                  <a:lnTo>
                    <a:pt x="603498" y="1809649"/>
                  </a:lnTo>
                  <a:lnTo>
                    <a:pt x="600300" y="1806065"/>
                  </a:lnTo>
                  <a:lnTo>
                    <a:pt x="597054" y="1802482"/>
                  </a:lnTo>
                  <a:lnTo>
                    <a:pt x="593686" y="1798898"/>
                  </a:lnTo>
                  <a:lnTo>
                    <a:pt x="590261" y="1795315"/>
                  </a:lnTo>
                  <a:lnTo>
                    <a:pt x="586762" y="1791731"/>
                  </a:lnTo>
                  <a:lnTo>
                    <a:pt x="583157" y="1788148"/>
                  </a:lnTo>
                  <a:lnTo>
                    <a:pt x="579503" y="1784564"/>
                  </a:lnTo>
                  <a:lnTo>
                    <a:pt x="575742" y="1780981"/>
                  </a:lnTo>
                  <a:lnTo>
                    <a:pt x="571907" y="1777398"/>
                  </a:lnTo>
                  <a:lnTo>
                    <a:pt x="568015" y="1773814"/>
                  </a:lnTo>
                  <a:lnTo>
                    <a:pt x="564000" y="1770231"/>
                  </a:lnTo>
                  <a:lnTo>
                    <a:pt x="559937" y="1766647"/>
                  </a:lnTo>
                  <a:lnTo>
                    <a:pt x="555785" y="1763064"/>
                  </a:lnTo>
                  <a:lnTo>
                    <a:pt x="551544" y="1759480"/>
                  </a:lnTo>
                  <a:lnTo>
                    <a:pt x="547255" y="1755897"/>
                  </a:lnTo>
                  <a:lnTo>
                    <a:pt x="542849" y="1752313"/>
                  </a:lnTo>
                  <a:lnTo>
                    <a:pt x="538386" y="1748730"/>
                  </a:lnTo>
                  <a:lnTo>
                    <a:pt x="533856" y="1745146"/>
                  </a:lnTo>
                  <a:lnTo>
                    <a:pt x="529224" y="1741563"/>
                  </a:lnTo>
                  <a:lnTo>
                    <a:pt x="524546" y="1737979"/>
                  </a:lnTo>
                  <a:lnTo>
                    <a:pt x="519774" y="1734396"/>
                  </a:lnTo>
                  <a:lnTo>
                    <a:pt x="514934" y="1730812"/>
                  </a:lnTo>
                  <a:lnTo>
                    <a:pt x="510045" y="1727229"/>
                  </a:lnTo>
                  <a:lnTo>
                    <a:pt x="505048" y="1723646"/>
                  </a:lnTo>
                  <a:lnTo>
                    <a:pt x="500010" y="1720062"/>
                  </a:lnTo>
                  <a:lnTo>
                    <a:pt x="494899" y="1716479"/>
                  </a:lnTo>
                  <a:lnTo>
                    <a:pt x="489713" y="1712895"/>
                  </a:lnTo>
                  <a:lnTo>
                    <a:pt x="484489" y="1709312"/>
                  </a:lnTo>
                  <a:lnTo>
                    <a:pt x="479172" y="1705728"/>
                  </a:lnTo>
                  <a:lnTo>
                    <a:pt x="473812" y="1702145"/>
                  </a:lnTo>
                  <a:lnTo>
                    <a:pt x="468400" y="1698561"/>
                  </a:lnTo>
                  <a:lnTo>
                    <a:pt x="462911" y="1694978"/>
                  </a:lnTo>
                  <a:lnTo>
                    <a:pt x="457391" y="1691394"/>
                  </a:lnTo>
                  <a:lnTo>
                    <a:pt x="451803" y="1687811"/>
                  </a:lnTo>
                  <a:lnTo>
                    <a:pt x="446168" y="1684227"/>
                  </a:lnTo>
                  <a:lnTo>
                    <a:pt x="440501" y="1680644"/>
                  </a:lnTo>
                  <a:lnTo>
                    <a:pt x="434763" y="1677061"/>
                  </a:lnTo>
                  <a:lnTo>
                    <a:pt x="428999" y="1673477"/>
                  </a:lnTo>
                  <a:lnTo>
                    <a:pt x="423192" y="1669894"/>
                  </a:lnTo>
                  <a:lnTo>
                    <a:pt x="417341" y="1666310"/>
                  </a:lnTo>
                  <a:lnTo>
                    <a:pt x="411467" y="1662727"/>
                  </a:lnTo>
                  <a:lnTo>
                    <a:pt x="405545" y="1659143"/>
                  </a:lnTo>
                  <a:lnTo>
                    <a:pt x="399601" y="1655560"/>
                  </a:lnTo>
                  <a:lnTo>
                    <a:pt x="393631" y="1651976"/>
                  </a:lnTo>
                  <a:lnTo>
                    <a:pt x="387628" y="1648393"/>
                  </a:lnTo>
                  <a:lnTo>
                    <a:pt x="381611" y="1644809"/>
                  </a:lnTo>
                  <a:lnTo>
                    <a:pt x="375569" y="1641226"/>
                  </a:lnTo>
                  <a:lnTo>
                    <a:pt x="369511" y="1637642"/>
                  </a:lnTo>
                  <a:lnTo>
                    <a:pt x="363442" y="1634059"/>
                  </a:lnTo>
                  <a:lnTo>
                    <a:pt x="357356" y="1630475"/>
                  </a:lnTo>
                  <a:lnTo>
                    <a:pt x="351266" y="1626892"/>
                  </a:lnTo>
                  <a:lnTo>
                    <a:pt x="345168" y="1623309"/>
                  </a:lnTo>
                  <a:lnTo>
                    <a:pt x="339068" y="1619725"/>
                  </a:lnTo>
                  <a:lnTo>
                    <a:pt x="332967" y="1616142"/>
                  </a:lnTo>
                  <a:lnTo>
                    <a:pt x="326869" y="1612558"/>
                  </a:lnTo>
                  <a:lnTo>
                    <a:pt x="320777" y="1608975"/>
                  </a:lnTo>
                  <a:lnTo>
                    <a:pt x="314690" y="1605391"/>
                  </a:lnTo>
                  <a:lnTo>
                    <a:pt x="308619" y="1601808"/>
                  </a:lnTo>
                  <a:lnTo>
                    <a:pt x="302557" y="1598224"/>
                  </a:lnTo>
                  <a:lnTo>
                    <a:pt x="296514" y="1594641"/>
                  </a:lnTo>
                  <a:lnTo>
                    <a:pt x="290492" y="1591057"/>
                  </a:lnTo>
                  <a:lnTo>
                    <a:pt x="284481" y="1587474"/>
                  </a:lnTo>
                  <a:lnTo>
                    <a:pt x="278511" y="1583890"/>
                  </a:lnTo>
                  <a:lnTo>
                    <a:pt x="272558" y="1580307"/>
                  </a:lnTo>
                  <a:lnTo>
                    <a:pt x="266634" y="1576724"/>
                  </a:lnTo>
                  <a:lnTo>
                    <a:pt x="260749" y="1573140"/>
                  </a:lnTo>
                  <a:lnTo>
                    <a:pt x="254886" y="1569557"/>
                  </a:lnTo>
                  <a:lnTo>
                    <a:pt x="249074" y="1565973"/>
                  </a:lnTo>
                  <a:lnTo>
                    <a:pt x="243296" y="1562390"/>
                  </a:lnTo>
                  <a:lnTo>
                    <a:pt x="237550" y="1558806"/>
                  </a:lnTo>
                  <a:lnTo>
                    <a:pt x="231867" y="1555223"/>
                  </a:lnTo>
                  <a:lnTo>
                    <a:pt x="226213" y="1551639"/>
                  </a:lnTo>
                  <a:lnTo>
                    <a:pt x="220616" y="1548056"/>
                  </a:lnTo>
                  <a:lnTo>
                    <a:pt x="215072" y="1544472"/>
                  </a:lnTo>
                  <a:lnTo>
                    <a:pt x="209558" y="1540889"/>
                  </a:lnTo>
                  <a:lnTo>
                    <a:pt x="204133" y="1537305"/>
                  </a:lnTo>
                  <a:lnTo>
                    <a:pt x="198742" y="1533722"/>
                  </a:lnTo>
                  <a:lnTo>
                    <a:pt x="193409" y="1530139"/>
                  </a:lnTo>
                  <a:lnTo>
                    <a:pt x="188150" y="1526555"/>
                  </a:lnTo>
                  <a:lnTo>
                    <a:pt x="182928" y="1522972"/>
                  </a:lnTo>
                  <a:lnTo>
                    <a:pt x="177794" y="1519388"/>
                  </a:lnTo>
                  <a:lnTo>
                    <a:pt x="172714" y="1515805"/>
                  </a:lnTo>
                  <a:lnTo>
                    <a:pt x="167686" y="1512221"/>
                  </a:lnTo>
                  <a:lnTo>
                    <a:pt x="162754" y="1508638"/>
                  </a:lnTo>
                  <a:lnTo>
                    <a:pt x="157865" y="1505054"/>
                  </a:lnTo>
                  <a:lnTo>
                    <a:pt x="153057" y="1501471"/>
                  </a:lnTo>
                  <a:lnTo>
                    <a:pt x="148324" y="1497887"/>
                  </a:lnTo>
                  <a:lnTo>
                    <a:pt x="143634" y="1494304"/>
                  </a:lnTo>
                  <a:lnTo>
                    <a:pt x="139060" y="1490720"/>
                  </a:lnTo>
                  <a:lnTo>
                    <a:pt x="134534" y="1487137"/>
                  </a:lnTo>
                  <a:lnTo>
                    <a:pt x="130079" y="1483553"/>
                  </a:lnTo>
                  <a:lnTo>
                    <a:pt x="125719" y="1479970"/>
                  </a:lnTo>
                  <a:lnTo>
                    <a:pt x="121406" y="1476387"/>
                  </a:lnTo>
                  <a:lnTo>
                    <a:pt x="117197" y="1472803"/>
                  </a:lnTo>
                  <a:lnTo>
                    <a:pt x="113055" y="1469220"/>
                  </a:lnTo>
                  <a:lnTo>
                    <a:pt x="108971" y="1465636"/>
                  </a:lnTo>
                  <a:lnTo>
                    <a:pt x="105002" y="1462053"/>
                  </a:lnTo>
                  <a:lnTo>
                    <a:pt x="101080" y="1458469"/>
                  </a:lnTo>
                  <a:lnTo>
                    <a:pt x="97249" y="1454886"/>
                  </a:lnTo>
                  <a:lnTo>
                    <a:pt x="93503" y="1451302"/>
                  </a:lnTo>
                  <a:lnTo>
                    <a:pt x="89804" y="1447719"/>
                  </a:lnTo>
                  <a:lnTo>
                    <a:pt x="86228" y="1444135"/>
                  </a:lnTo>
                  <a:lnTo>
                    <a:pt x="82705" y="1440552"/>
                  </a:lnTo>
                  <a:lnTo>
                    <a:pt x="79258" y="1436968"/>
                  </a:lnTo>
                  <a:lnTo>
                    <a:pt x="75910" y="1433385"/>
                  </a:lnTo>
                  <a:lnTo>
                    <a:pt x="72611" y="1429802"/>
                  </a:lnTo>
                  <a:lnTo>
                    <a:pt x="69418" y="1426218"/>
                  </a:lnTo>
                  <a:lnTo>
                    <a:pt x="66293" y="1422635"/>
                  </a:lnTo>
                  <a:lnTo>
                    <a:pt x="63227" y="1419051"/>
                  </a:lnTo>
                  <a:lnTo>
                    <a:pt x="60276" y="1415468"/>
                  </a:lnTo>
                  <a:lnTo>
                    <a:pt x="57372" y="1411884"/>
                  </a:lnTo>
                  <a:lnTo>
                    <a:pt x="54556" y="1408301"/>
                  </a:lnTo>
                  <a:lnTo>
                    <a:pt x="51824" y="1404717"/>
                  </a:lnTo>
                  <a:lnTo>
                    <a:pt x="49139" y="1401134"/>
                  </a:lnTo>
                  <a:lnTo>
                    <a:pt x="46570" y="1397550"/>
                  </a:lnTo>
                  <a:lnTo>
                    <a:pt x="44054" y="1393967"/>
                  </a:lnTo>
                  <a:lnTo>
                    <a:pt x="41607" y="1390383"/>
                  </a:lnTo>
                  <a:lnTo>
                    <a:pt x="39257" y="1386800"/>
                  </a:lnTo>
                  <a:lnTo>
                    <a:pt x="36953" y="1383216"/>
                  </a:lnTo>
                  <a:lnTo>
                    <a:pt x="34746" y="1379633"/>
                  </a:lnTo>
                  <a:lnTo>
                    <a:pt x="32605" y="1376050"/>
                  </a:lnTo>
                  <a:lnTo>
                    <a:pt x="30517" y="1372466"/>
                  </a:lnTo>
                  <a:lnTo>
                    <a:pt x="28537" y="1368883"/>
                  </a:lnTo>
                  <a:lnTo>
                    <a:pt x="26602" y="1365299"/>
                  </a:lnTo>
                  <a:lnTo>
                    <a:pt x="24746" y="1361716"/>
                  </a:lnTo>
                  <a:lnTo>
                    <a:pt x="22968" y="1358132"/>
                  </a:lnTo>
                  <a:lnTo>
                    <a:pt x="21233" y="1354549"/>
                  </a:lnTo>
                  <a:lnTo>
                    <a:pt x="19605" y="1350965"/>
                  </a:lnTo>
                  <a:lnTo>
                    <a:pt x="18025" y="1347382"/>
                  </a:lnTo>
                  <a:lnTo>
                    <a:pt x="16508" y="1343798"/>
                  </a:lnTo>
                  <a:lnTo>
                    <a:pt x="15082" y="1340215"/>
                  </a:lnTo>
                  <a:lnTo>
                    <a:pt x="13697" y="1336631"/>
                  </a:lnTo>
                  <a:lnTo>
                    <a:pt x="12400" y="1333048"/>
                  </a:lnTo>
                  <a:lnTo>
                    <a:pt x="11165" y="1329465"/>
                  </a:lnTo>
                  <a:lnTo>
                    <a:pt x="9978" y="1325881"/>
                  </a:lnTo>
                  <a:lnTo>
                    <a:pt x="8892" y="1322298"/>
                  </a:lnTo>
                  <a:lnTo>
                    <a:pt x="7846" y="1318714"/>
                  </a:lnTo>
                  <a:lnTo>
                    <a:pt x="6872" y="1315131"/>
                  </a:lnTo>
                  <a:lnTo>
                    <a:pt x="5973" y="1311547"/>
                  </a:lnTo>
                  <a:lnTo>
                    <a:pt x="5114" y="1307964"/>
                  </a:lnTo>
                  <a:lnTo>
                    <a:pt x="4352" y="1304380"/>
                  </a:lnTo>
                  <a:lnTo>
                    <a:pt x="3637" y="1300797"/>
                  </a:lnTo>
                  <a:lnTo>
                    <a:pt x="2980" y="1297213"/>
                  </a:lnTo>
                  <a:lnTo>
                    <a:pt x="2409" y="1293630"/>
                  </a:lnTo>
                  <a:lnTo>
                    <a:pt x="1877" y="1290046"/>
                  </a:lnTo>
                  <a:lnTo>
                    <a:pt x="1428" y="1286463"/>
                  </a:lnTo>
                  <a:lnTo>
                    <a:pt x="1039" y="1282880"/>
                  </a:lnTo>
                  <a:lnTo>
                    <a:pt x="693" y="1279296"/>
                  </a:lnTo>
                  <a:lnTo>
                    <a:pt x="446" y="1275713"/>
                  </a:lnTo>
                  <a:lnTo>
                    <a:pt x="237" y="1272129"/>
                  </a:lnTo>
                  <a:lnTo>
                    <a:pt x="96" y="1268546"/>
                  </a:lnTo>
                  <a:lnTo>
                    <a:pt x="29" y="1264962"/>
                  </a:lnTo>
                  <a:lnTo>
                    <a:pt x="0" y="1261379"/>
                  </a:lnTo>
                  <a:lnTo>
                    <a:pt x="63" y="1257795"/>
                  </a:lnTo>
                  <a:lnTo>
                    <a:pt x="174" y="1254212"/>
                  </a:lnTo>
                  <a:lnTo>
                    <a:pt x="340" y="1250628"/>
                  </a:lnTo>
                  <a:lnTo>
                    <a:pt x="591" y="1247045"/>
                  </a:lnTo>
                  <a:lnTo>
                    <a:pt x="880" y="1243461"/>
                  </a:lnTo>
                  <a:lnTo>
                    <a:pt x="1248" y="1239878"/>
                  </a:lnTo>
                  <a:lnTo>
                    <a:pt x="1676" y="1236294"/>
                  </a:lnTo>
                  <a:lnTo>
                    <a:pt x="2145" y="1232711"/>
                  </a:lnTo>
                  <a:lnTo>
                    <a:pt x="2711" y="1229128"/>
                  </a:lnTo>
                  <a:lnTo>
                    <a:pt x="3315" y="1225544"/>
                  </a:lnTo>
                  <a:lnTo>
                    <a:pt x="3984" y="1221961"/>
                  </a:lnTo>
                  <a:lnTo>
                    <a:pt x="4725" y="1218377"/>
                  </a:lnTo>
                  <a:lnTo>
                    <a:pt x="5503" y="1214794"/>
                  </a:lnTo>
                  <a:lnTo>
                    <a:pt x="6370" y="1211210"/>
                  </a:lnTo>
                  <a:lnTo>
                    <a:pt x="7284" y="1207627"/>
                  </a:lnTo>
                  <a:lnTo>
                    <a:pt x="8248" y="1204043"/>
                  </a:lnTo>
                  <a:lnTo>
                    <a:pt x="9295" y="1200460"/>
                  </a:lnTo>
                  <a:lnTo>
                    <a:pt x="10379" y="1196876"/>
                  </a:lnTo>
                  <a:lnTo>
                    <a:pt x="11536" y="1193293"/>
                  </a:lnTo>
                  <a:lnTo>
                    <a:pt x="12750" y="1189709"/>
                  </a:lnTo>
                  <a:lnTo>
                    <a:pt x="14001" y="1186126"/>
                  </a:lnTo>
                  <a:lnTo>
                    <a:pt x="15344" y="1182543"/>
                  </a:lnTo>
                  <a:lnTo>
                    <a:pt x="16721" y="1178959"/>
                  </a:lnTo>
                  <a:lnTo>
                    <a:pt x="18156" y="1175376"/>
                  </a:lnTo>
                  <a:lnTo>
                    <a:pt x="19658" y="1171792"/>
                  </a:lnTo>
                  <a:lnTo>
                    <a:pt x="21193" y="1168209"/>
                  </a:lnTo>
                  <a:lnTo>
                    <a:pt x="22805" y="1164625"/>
                  </a:lnTo>
                  <a:lnTo>
                    <a:pt x="24459" y="1161042"/>
                  </a:lnTo>
                  <a:lnTo>
                    <a:pt x="26157" y="1157458"/>
                  </a:lnTo>
                  <a:lnTo>
                    <a:pt x="27926" y="1153875"/>
                  </a:lnTo>
                  <a:lnTo>
                    <a:pt x="29726" y="1150291"/>
                  </a:lnTo>
                  <a:lnTo>
                    <a:pt x="31586" y="1146708"/>
                  </a:lnTo>
                  <a:lnTo>
                    <a:pt x="33495" y="1143124"/>
                  </a:lnTo>
                  <a:lnTo>
                    <a:pt x="35432" y="1139541"/>
                  </a:lnTo>
                  <a:lnTo>
                    <a:pt x="37444" y="1135958"/>
                  </a:lnTo>
                  <a:lnTo>
                    <a:pt x="39482" y="1132374"/>
                  </a:lnTo>
                  <a:lnTo>
                    <a:pt x="41565" y="1128791"/>
                  </a:lnTo>
                  <a:lnTo>
                    <a:pt x="43699" y="1125207"/>
                  </a:lnTo>
                  <a:lnTo>
                    <a:pt x="45858" y="1121624"/>
                  </a:lnTo>
                  <a:lnTo>
                    <a:pt x="48072" y="1118040"/>
                  </a:lnTo>
                  <a:lnTo>
                    <a:pt x="50317" y="1114457"/>
                  </a:lnTo>
                  <a:lnTo>
                    <a:pt x="52591" y="1110873"/>
                  </a:lnTo>
                  <a:lnTo>
                    <a:pt x="54916" y="1107290"/>
                  </a:lnTo>
                  <a:lnTo>
                    <a:pt x="57260" y="1103706"/>
                  </a:lnTo>
                  <a:lnTo>
                    <a:pt x="59643" y="1100123"/>
                  </a:lnTo>
                  <a:lnTo>
                    <a:pt x="62057" y="1096539"/>
                  </a:lnTo>
                  <a:lnTo>
                    <a:pt x="64489" y="1092956"/>
                  </a:lnTo>
                  <a:lnTo>
                    <a:pt x="66964" y="1089372"/>
                  </a:lnTo>
                  <a:lnTo>
                    <a:pt x="69455" y="1085789"/>
                  </a:lnTo>
                  <a:lnTo>
                    <a:pt x="71969" y="1082206"/>
                  </a:lnTo>
                  <a:lnTo>
                    <a:pt x="74511" y="1078622"/>
                  </a:lnTo>
                  <a:lnTo>
                    <a:pt x="77065" y="1075039"/>
                  </a:lnTo>
                  <a:lnTo>
                    <a:pt x="79645" y="1071455"/>
                  </a:lnTo>
                  <a:lnTo>
                    <a:pt x="82239" y="1067872"/>
                  </a:lnTo>
                  <a:lnTo>
                    <a:pt x="84845" y="1064288"/>
                  </a:lnTo>
                  <a:lnTo>
                    <a:pt x="87471" y="1060705"/>
                  </a:lnTo>
                  <a:lnTo>
                    <a:pt x="90104" y="1057121"/>
                  </a:lnTo>
                  <a:lnTo>
                    <a:pt x="92749" y="1053538"/>
                  </a:lnTo>
                  <a:lnTo>
                    <a:pt x="95403" y="1049954"/>
                  </a:lnTo>
                  <a:lnTo>
                    <a:pt x="98061" y="1046371"/>
                  </a:lnTo>
                  <a:lnTo>
                    <a:pt x="100728" y="1042787"/>
                  </a:lnTo>
                  <a:lnTo>
                    <a:pt x="103397" y="1039204"/>
                  </a:lnTo>
                  <a:lnTo>
                    <a:pt x="106068" y="1035621"/>
                  </a:lnTo>
                  <a:lnTo>
                    <a:pt x="108739" y="1032037"/>
                  </a:lnTo>
                  <a:lnTo>
                    <a:pt x="111409" y="1028454"/>
                  </a:lnTo>
                  <a:lnTo>
                    <a:pt x="114076" y="1024870"/>
                  </a:lnTo>
                  <a:lnTo>
                    <a:pt x="116740" y="1021287"/>
                  </a:lnTo>
                  <a:lnTo>
                    <a:pt x="119399" y="1017703"/>
                  </a:lnTo>
                  <a:lnTo>
                    <a:pt x="122048" y="1014120"/>
                  </a:lnTo>
                  <a:lnTo>
                    <a:pt x="124692" y="1010536"/>
                  </a:lnTo>
                  <a:lnTo>
                    <a:pt x="127325" y="1006953"/>
                  </a:lnTo>
                  <a:lnTo>
                    <a:pt x="129947" y="1003369"/>
                  </a:lnTo>
                  <a:lnTo>
                    <a:pt x="132561" y="999786"/>
                  </a:lnTo>
                  <a:lnTo>
                    <a:pt x="135154" y="996202"/>
                  </a:lnTo>
                  <a:lnTo>
                    <a:pt x="137738" y="992619"/>
                  </a:lnTo>
                  <a:lnTo>
                    <a:pt x="140307" y="989035"/>
                  </a:lnTo>
                  <a:lnTo>
                    <a:pt x="142855" y="985452"/>
                  </a:lnTo>
                  <a:lnTo>
                    <a:pt x="145392" y="981869"/>
                  </a:lnTo>
                  <a:lnTo>
                    <a:pt x="147905" y="978285"/>
                  </a:lnTo>
                  <a:lnTo>
                    <a:pt x="150400" y="974702"/>
                  </a:lnTo>
                  <a:lnTo>
                    <a:pt x="152881" y="971118"/>
                  </a:lnTo>
                  <a:lnTo>
                    <a:pt x="155331" y="967535"/>
                  </a:lnTo>
                  <a:lnTo>
                    <a:pt x="157768" y="963951"/>
                  </a:lnTo>
                  <a:lnTo>
                    <a:pt x="160180" y="960368"/>
                  </a:lnTo>
                  <a:lnTo>
                    <a:pt x="162566" y="956784"/>
                  </a:lnTo>
                  <a:lnTo>
                    <a:pt x="164939" y="953201"/>
                  </a:lnTo>
                  <a:lnTo>
                    <a:pt x="167275" y="949617"/>
                  </a:lnTo>
                  <a:lnTo>
                    <a:pt x="169594" y="946034"/>
                  </a:lnTo>
                  <a:lnTo>
                    <a:pt x="171890" y="942450"/>
                  </a:lnTo>
                  <a:lnTo>
                    <a:pt x="174153" y="938867"/>
                  </a:lnTo>
                  <a:lnTo>
                    <a:pt x="176401" y="935284"/>
                  </a:lnTo>
                  <a:lnTo>
                    <a:pt x="178615" y="931700"/>
                  </a:lnTo>
                  <a:lnTo>
                    <a:pt x="180806" y="928117"/>
                  </a:lnTo>
                  <a:lnTo>
                    <a:pt x="182978" y="924533"/>
                  </a:lnTo>
                  <a:lnTo>
                    <a:pt x="185111" y="920950"/>
                  </a:lnTo>
                  <a:lnTo>
                    <a:pt x="187227" y="917366"/>
                  </a:lnTo>
                  <a:lnTo>
                    <a:pt x="189314" y="913783"/>
                  </a:lnTo>
                  <a:lnTo>
                    <a:pt x="191372" y="910199"/>
                  </a:lnTo>
                  <a:lnTo>
                    <a:pt x="193413" y="906616"/>
                  </a:lnTo>
                  <a:lnTo>
                    <a:pt x="195414" y="903032"/>
                  </a:lnTo>
                  <a:lnTo>
                    <a:pt x="197397" y="899449"/>
                  </a:lnTo>
                  <a:lnTo>
                    <a:pt x="199355" y="895865"/>
                  </a:lnTo>
                  <a:lnTo>
                    <a:pt x="201279" y="892282"/>
                  </a:lnTo>
                  <a:lnTo>
                    <a:pt x="203186" y="888699"/>
                  </a:lnTo>
                  <a:lnTo>
                    <a:pt x="205060" y="885115"/>
                  </a:lnTo>
                  <a:lnTo>
                    <a:pt x="206910" y="881532"/>
                  </a:lnTo>
                  <a:lnTo>
                    <a:pt x="208741" y="877948"/>
                  </a:lnTo>
                  <a:lnTo>
                    <a:pt x="210533" y="874365"/>
                  </a:lnTo>
                  <a:lnTo>
                    <a:pt x="212310" y="870781"/>
                  </a:lnTo>
                  <a:lnTo>
                    <a:pt x="214059" y="867198"/>
                  </a:lnTo>
                  <a:lnTo>
                    <a:pt x="215779" y="863614"/>
                  </a:lnTo>
                  <a:lnTo>
                    <a:pt x="217484" y="860031"/>
                  </a:lnTo>
                  <a:lnTo>
                    <a:pt x="219151" y="856447"/>
                  </a:lnTo>
                  <a:lnTo>
                    <a:pt x="220801" y="852864"/>
                  </a:lnTo>
                  <a:lnTo>
                    <a:pt x="222429" y="849280"/>
                  </a:lnTo>
                  <a:lnTo>
                    <a:pt x="224023" y="845697"/>
                  </a:lnTo>
                  <a:lnTo>
                    <a:pt x="225603" y="842113"/>
                  </a:lnTo>
                  <a:lnTo>
                    <a:pt x="227152" y="838530"/>
                  </a:lnTo>
                  <a:lnTo>
                    <a:pt x="228678" y="834947"/>
                  </a:lnTo>
                  <a:lnTo>
                    <a:pt x="230188" y="831363"/>
                  </a:lnTo>
                  <a:lnTo>
                    <a:pt x="231661" y="827780"/>
                  </a:lnTo>
                  <a:lnTo>
                    <a:pt x="233119" y="824196"/>
                  </a:lnTo>
                  <a:lnTo>
                    <a:pt x="234552" y="820613"/>
                  </a:lnTo>
                  <a:lnTo>
                    <a:pt x="235958" y="817029"/>
                  </a:lnTo>
                  <a:lnTo>
                    <a:pt x="237350" y="813446"/>
                  </a:lnTo>
                  <a:lnTo>
                    <a:pt x="238707" y="809862"/>
                  </a:lnTo>
                  <a:lnTo>
                    <a:pt x="240046" y="806279"/>
                  </a:lnTo>
                  <a:lnTo>
                    <a:pt x="241365" y="802695"/>
                  </a:lnTo>
                  <a:lnTo>
                    <a:pt x="242652" y="799112"/>
                  </a:lnTo>
                  <a:lnTo>
                    <a:pt x="243925" y="795528"/>
                  </a:lnTo>
                  <a:lnTo>
                    <a:pt x="245168" y="791945"/>
                  </a:lnTo>
                  <a:lnTo>
                    <a:pt x="246389" y="788362"/>
                  </a:lnTo>
                  <a:lnTo>
                    <a:pt x="247594" y="784778"/>
                  </a:lnTo>
                  <a:lnTo>
                    <a:pt x="248763" y="781195"/>
                  </a:lnTo>
                  <a:lnTo>
                    <a:pt x="249917" y="777611"/>
                  </a:lnTo>
                  <a:lnTo>
                    <a:pt x="251046" y="774028"/>
                  </a:lnTo>
                  <a:lnTo>
                    <a:pt x="252148" y="770444"/>
                  </a:lnTo>
                  <a:lnTo>
                    <a:pt x="253236" y="766861"/>
                  </a:lnTo>
                  <a:lnTo>
                    <a:pt x="254289" y="763277"/>
                  </a:lnTo>
                  <a:lnTo>
                    <a:pt x="255324" y="759694"/>
                  </a:lnTo>
                  <a:lnTo>
                    <a:pt x="256338" y="756110"/>
                  </a:lnTo>
                  <a:lnTo>
                    <a:pt x="257320" y="752527"/>
                  </a:lnTo>
                  <a:lnTo>
                    <a:pt x="258288" y="748943"/>
                  </a:lnTo>
                  <a:lnTo>
                    <a:pt x="259225" y="745360"/>
                  </a:lnTo>
                  <a:lnTo>
                    <a:pt x="260140" y="741776"/>
                  </a:lnTo>
                  <a:lnTo>
                    <a:pt x="261039" y="738193"/>
                  </a:lnTo>
                  <a:lnTo>
                    <a:pt x="261900" y="734610"/>
                  </a:lnTo>
                  <a:lnTo>
                    <a:pt x="262746" y="731026"/>
                  </a:lnTo>
                  <a:lnTo>
                    <a:pt x="263568" y="727443"/>
                  </a:lnTo>
                  <a:lnTo>
                    <a:pt x="264362" y="723859"/>
                  </a:lnTo>
                  <a:lnTo>
                    <a:pt x="265141" y="720276"/>
                  </a:lnTo>
                  <a:lnTo>
                    <a:pt x="265886" y="716692"/>
                  </a:lnTo>
                  <a:lnTo>
                    <a:pt x="266613" y="713109"/>
                  </a:lnTo>
                  <a:lnTo>
                    <a:pt x="267320" y="709525"/>
                  </a:lnTo>
                  <a:lnTo>
                    <a:pt x="267995" y="705942"/>
                  </a:lnTo>
                  <a:lnTo>
                    <a:pt x="268655" y="702358"/>
                  </a:lnTo>
                  <a:lnTo>
                    <a:pt x="269288" y="698775"/>
                  </a:lnTo>
                  <a:lnTo>
                    <a:pt x="269897" y="695191"/>
                  </a:lnTo>
                  <a:lnTo>
                    <a:pt x="270493" y="691608"/>
                  </a:lnTo>
                  <a:lnTo>
                    <a:pt x="271053" y="688025"/>
                  </a:lnTo>
                  <a:lnTo>
                    <a:pt x="271600" y="684441"/>
                  </a:lnTo>
                  <a:lnTo>
                    <a:pt x="272125" y="680858"/>
                  </a:lnTo>
                  <a:lnTo>
                    <a:pt x="272624" y="677274"/>
                  </a:lnTo>
                  <a:lnTo>
                    <a:pt x="273110" y="673691"/>
                  </a:lnTo>
                  <a:lnTo>
                    <a:pt x="273568" y="670107"/>
                  </a:lnTo>
                  <a:lnTo>
                    <a:pt x="274010" y="666524"/>
                  </a:lnTo>
                  <a:lnTo>
                    <a:pt x="274436" y="662940"/>
                  </a:lnTo>
                  <a:lnTo>
                    <a:pt x="274835" y="659357"/>
                  </a:lnTo>
                  <a:lnTo>
                    <a:pt x="275223" y="655773"/>
                  </a:lnTo>
                  <a:lnTo>
                    <a:pt x="275590" y="652190"/>
                  </a:lnTo>
                  <a:lnTo>
                    <a:pt x="275939" y="648606"/>
                  </a:lnTo>
                  <a:lnTo>
                    <a:pt x="276278" y="645023"/>
                  </a:lnTo>
                  <a:lnTo>
                    <a:pt x="276591" y="641440"/>
                  </a:lnTo>
                  <a:lnTo>
                    <a:pt x="276896" y="637856"/>
                  </a:lnTo>
                  <a:lnTo>
                    <a:pt x="277186" y="634273"/>
                  </a:lnTo>
                  <a:lnTo>
                    <a:pt x="277459" y="630689"/>
                  </a:lnTo>
                  <a:lnTo>
                    <a:pt x="277724" y="627106"/>
                  </a:lnTo>
                  <a:lnTo>
                    <a:pt x="277973" y="623522"/>
                  </a:lnTo>
                  <a:lnTo>
                    <a:pt x="278212" y="619939"/>
                  </a:lnTo>
                  <a:lnTo>
                    <a:pt x="278443" y="616355"/>
                  </a:lnTo>
                  <a:lnTo>
                    <a:pt x="278661" y="612772"/>
                  </a:lnTo>
                  <a:lnTo>
                    <a:pt x="278873" y="609188"/>
                  </a:lnTo>
                  <a:lnTo>
                    <a:pt x="279076" y="605605"/>
                  </a:lnTo>
                  <a:lnTo>
                    <a:pt x="279273" y="602021"/>
                  </a:lnTo>
                  <a:lnTo>
                    <a:pt x="279466" y="598438"/>
                  </a:lnTo>
                  <a:lnTo>
                    <a:pt x="279651" y="594854"/>
                  </a:lnTo>
                  <a:lnTo>
                    <a:pt x="279834" y="591271"/>
                  </a:lnTo>
                  <a:lnTo>
                    <a:pt x="280014" y="587688"/>
                  </a:lnTo>
                  <a:lnTo>
                    <a:pt x="280192" y="584104"/>
                  </a:lnTo>
                  <a:lnTo>
                    <a:pt x="280370" y="580521"/>
                  </a:lnTo>
                  <a:lnTo>
                    <a:pt x="280548" y="576937"/>
                  </a:lnTo>
                  <a:lnTo>
                    <a:pt x="280727" y="573354"/>
                  </a:lnTo>
                  <a:lnTo>
                    <a:pt x="280908" y="569770"/>
                  </a:lnTo>
                  <a:lnTo>
                    <a:pt x="281093" y="566187"/>
                  </a:lnTo>
                  <a:lnTo>
                    <a:pt x="281282" y="562603"/>
                  </a:lnTo>
                  <a:lnTo>
                    <a:pt x="281476" y="559020"/>
                  </a:lnTo>
                  <a:lnTo>
                    <a:pt x="281678" y="555436"/>
                  </a:lnTo>
                  <a:lnTo>
                    <a:pt x="281884" y="551853"/>
                  </a:lnTo>
                  <a:lnTo>
                    <a:pt x="282102" y="548269"/>
                  </a:lnTo>
                  <a:lnTo>
                    <a:pt x="282328" y="544686"/>
                  </a:lnTo>
                  <a:lnTo>
                    <a:pt x="282563" y="541103"/>
                  </a:lnTo>
                  <a:lnTo>
                    <a:pt x="282812" y="537519"/>
                  </a:lnTo>
                  <a:lnTo>
                    <a:pt x="283069" y="533936"/>
                  </a:lnTo>
                  <a:lnTo>
                    <a:pt x="283344" y="530352"/>
                  </a:lnTo>
                  <a:lnTo>
                    <a:pt x="283631" y="526769"/>
                  </a:lnTo>
                  <a:lnTo>
                    <a:pt x="283929" y="523185"/>
                  </a:lnTo>
                  <a:lnTo>
                    <a:pt x="284251" y="519602"/>
                  </a:lnTo>
                  <a:lnTo>
                    <a:pt x="284583" y="516018"/>
                  </a:lnTo>
                  <a:lnTo>
                    <a:pt x="284935" y="512435"/>
                  </a:lnTo>
                  <a:lnTo>
                    <a:pt x="285307" y="508851"/>
                  </a:lnTo>
                  <a:lnTo>
                    <a:pt x="285691" y="505268"/>
                  </a:lnTo>
                  <a:lnTo>
                    <a:pt x="286105" y="501684"/>
                  </a:lnTo>
                  <a:lnTo>
                    <a:pt x="286533" y="498101"/>
                  </a:lnTo>
                  <a:lnTo>
                    <a:pt x="286981" y="494517"/>
                  </a:lnTo>
                  <a:lnTo>
                    <a:pt x="287458" y="490934"/>
                  </a:lnTo>
                  <a:lnTo>
                    <a:pt x="287948" y="487351"/>
                  </a:lnTo>
                  <a:lnTo>
                    <a:pt x="288469" y="483767"/>
                  </a:lnTo>
                  <a:lnTo>
                    <a:pt x="289012" y="480184"/>
                  </a:lnTo>
                  <a:lnTo>
                    <a:pt x="289572" y="476600"/>
                  </a:lnTo>
                  <a:lnTo>
                    <a:pt x="290169" y="473017"/>
                  </a:lnTo>
                  <a:lnTo>
                    <a:pt x="290782" y="469433"/>
                  </a:lnTo>
                  <a:lnTo>
                    <a:pt x="291424" y="465850"/>
                  </a:lnTo>
                  <a:lnTo>
                    <a:pt x="292094" y="462266"/>
                  </a:lnTo>
                  <a:lnTo>
                    <a:pt x="292781" y="458683"/>
                  </a:lnTo>
                  <a:lnTo>
                    <a:pt x="293509" y="455099"/>
                  </a:lnTo>
                  <a:lnTo>
                    <a:pt x="294256" y="451516"/>
                  </a:lnTo>
                  <a:lnTo>
                    <a:pt x="295028" y="447932"/>
                  </a:lnTo>
                  <a:lnTo>
                    <a:pt x="295837" y="444349"/>
                  </a:lnTo>
                  <a:lnTo>
                    <a:pt x="296663" y="440766"/>
                  </a:lnTo>
                  <a:lnTo>
                    <a:pt x="297526" y="437182"/>
                  </a:lnTo>
                  <a:lnTo>
                    <a:pt x="298416" y="433599"/>
                  </a:lnTo>
                  <a:lnTo>
                    <a:pt x="299325" y="430015"/>
                  </a:lnTo>
                  <a:lnTo>
                    <a:pt x="300278" y="426432"/>
                  </a:lnTo>
                  <a:lnTo>
                    <a:pt x="301249" y="422848"/>
                  </a:lnTo>
                  <a:lnTo>
                    <a:pt x="302251" y="419265"/>
                  </a:lnTo>
                  <a:lnTo>
                    <a:pt x="303287" y="415681"/>
                  </a:lnTo>
                  <a:lnTo>
                    <a:pt x="304340" y="412098"/>
                  </a:lnTo>
                  <a:lnTo>
                    <a:pt x="305437" y="408514"/>
                  </a:lnTo>
                  <a:lnTo>
                    <a:pt x="306555" y="404931"/>
                  </a:lnTo>
                  <a:lnTo>
                    <a:pt x="307698" y="401347"/>
                  </a:lnTo>
                  <a:lnTo>
                    <a:pt x="308881" y="397764"/>
                  </a:lnTo>
                  <a:lnTo>
                    <a:pt x="310082" y="394181"/>
                  </a:lnTo>
                  <a:lnTo>
                    <a:pt x="311319" y="390597"/>
                  </a:lnTo>
                  <a:lnTo>
                    <a:pt x="312584" y="387014"/>
                  </a:lnTo>
                  <a:lnTo>
                    <a:pt x="313868" y="383430"/>
                  </a:lnTo>
                  <a:lnTo>
                    <a:pt x="315197" y="379847"/>
                  </a:lnTo>
                  <a:lnTo>
                    <a:pt x="316543" y="376263"/>
                  </a:lnTo>
                  <a:lnTo>
                    <a:pt x="317919" y="372680"/>
                  </a:lnTo>
                  <a:lnTo>
                    <a:pt x="319329" y="369096"/>
                  </a:lnTo>
                  <a:lnTo>
                    <a:pt x="320755" y="365513"/>
                  </a:lnTo>
                  <a:lnTo>
                    <a:pt x="322223" y="361929"/>
                  </a:lnTo>
                  <a:lnTo>
                    <a:pt x="323712" y="358346"/>
                  </a:lnTo>
                  <a:lnTo>
                    <a:pt x="325224" y="354762"/>
                  </a:lnTo>
                  <a:lnTo>
                    <a:pt x="326775" y="351179"/>
                  </a:lnTo>
                  <a:lnTo>
                    <a:pt x="328342" y="347595"/>
                  </a:lnTo>
                  <a:lnTo>
                    <a:pt x="329944" y="344012"/>
                  </a:lnTo>
                  <a:lnTo>
                    <a:pt x="331572" y="340429"/>
                  </a:lnTo>
                  <a:lnTo>
                    <a:pt x="333217" y="336845"/>
                  </a:lnTo>
                  <a:lnTo>
                    <a:pt x="334906" y="333262"/>
                  </a:lnTo>
                  <a:lnTo>
                    <a:pt x="336610" y="329678"/>
                  </a:lnTo>
                  <a:lnTo>
                    <a:pt x="338343" y="326095"/>
                  </a:lnTo>
                  <a:lnTo>
                    <a:pt x="340107" y="322511"/>
                  </a:lnTo>
                  <a:lnTo>
                    <a:pt x="341887" y="318928"/>
                  </a:lnTo>
                  <a:lnTo>
                    <a:pt x="343705" y="315344"/>
                  </a:lnTo>
                  <a:lnTo>
                    <a:pt x="345544" y="311761"/>
                  </a:lnTo>
                  <a:lnTo>
                    <a:pt x="347405" y="308177"/>
                  </a:lnTo>
                  <a:lnTo>
                    <a:pt x="349302" y="304594"/>
                  </a:lnTo>
                  <a:lnTo>
                    <a:pt x="351215" y="301010"/>
                  </a:lnTo>
                  <a:lnTo>
                    <a:pt x="353161" y="297427"/>
                  </a:lnTo>
                  <a:lnTo>
                    <a:pt x="355132" y="293844"/>
                  </a:lnTo>
                  <a:lnTo>
                    <a:pt x="357119" y="290260"/>
                  </a:lnTo>
                  <a:lnTo>
                    <a:pt x="359148" y="286677"/>
                  </a:lnTo>
                  <a:lnTo>
                    <a:pt x="361193" y="283093"/>
                  </a:lnTo>
                  <a:lnTo>
                    <a:pt x="363264" y="279510"/>
                  </a:lnTo>
                  <a:lnTo>
                    <a:pt x="365366" y="275926"/>
                  </a:lnTo>
                  <a:lnTo>
                    <a:pt x="367484" y="272343"/>
                  </a:lnTo>
                  <a:lnTo>
                    <a:pt x="369639" y="268759"/>
                  </a:lnTo>
                  <a:lnTo>
                    <a:pt x="371815" y="265176"/>
                  </a:lnTo>
                  <a:lnTo>
                    <a:pt x="374012" y="261592"/>
                  </a:lnTo>
                  <a:lnTo>
                    <a:pt x="376245" y="258009"/>
                  </a:lnTo>
                  <a:lnTo>
                    <a:pt x="378494" y="254425"/>
                  </a:lnTo>
                  <a:lnTo>
                    <a:pt x="380775" y="250842"/>
                  </a:lnTo>
                  <a:lnTo>
                    <a:pt x="383082" y="247258"/>
                  </a:lnTo>
                  <a:lnTo>
                    <a:pt x="385404" y="243675"/>
                  </a:lnTo>
                  <a:lnTo>
                    <a:pt x="387768" y="240092"/>
                  </a:lnTo>
                  <a:lnTo>
                    <a:pt x="390149" y="236508"/>
                  </a:lnTo>
                  <a:lnTo>
                    <a:pt x="392555" y="232925"/>
                  </a:lnTo>
                  <a:lnTo>
                    <a:pt x="394992" y="229341"/>
                  </a:lnTo>
                  <a:lnTo>
                    <a:pt x="397446" y="225758"/>
                  </a:lnTo>
                  <a:lnTo>
                    <a:pt x="399935" y="222174"/>
                  </a:lnTo>
                  <a:lnTo>
                    <a:pt x="402446" y="218591"/>
                  </a:lnTo>
                  <a:lnTo>
                    <a:pt x="404977" y="215007"/>
                  </a:lnTo>
                  <a:lnTo>
                    <a:pt x="407545" y="211424"/>
                  </a:lnTo>
                  <a:lnTo>
                    <a:pt x="410128" y="207840"/>
                  </a:lnTo>
                  <a:lnTo>
                    <a:pt x="412741" y="204257"/>
                  </a:lnTo>
                  <a:lnTo>
                    <a:pt x="415380" y="200673"/>
                  </a:lnTo>
                  <a:lnTo>
                    <a:pt x="418035" y="197090"/>
                  </a:lnTo>
                  <a:lnTo>
                    <a:pt x="420729" y="193507"/>
                  </a:lnTo>
                  <a:lnTo>
                    <a:pt x="423438" y="189923"/>
                  </a:lnTo>
                  <a:lnTo>
                    <a:pt x="426171" y="186340"/>
                  </a:lnTo>
                  <a:lnTo>
                    <a:pt x="428934" y="182756"/>
                  </a:lnTo>
                  <a:lnTo>
                    <a:pt x="431711" y="179173"/>
                  </a:lnTo>
                  <a:lnTo>
                    <a:pt x="434521" y="175589"/>
                  </a:lnTo>
                  <a:lnTo>
                    <a:pt x="437349" y="172006"/>
                  </a:lnTo>
                  <a:lnTo>
                    <a:pt x="440195" y="168422"/>
                  </a:lnTo>
                  <a:lnTo>
                    <a:pt x="443073" y="164839"/>
                  </a:lnTo>
                  <a:lnTo>
                    <a:pt x="445965" y="161255"/>
                  </a:lnTo>
                  <a:lnTo>
                    <a:pt x="448880" y="157672"/>
                  </a:lnTo>
                  <a:lnTo>
                    <a:pt x="451818" y="154088"/>
                  </a:lnTo>
                  <a:lnTo>
                    <a:pt x="454767" y="150505"/>
                  </a:lnTo>
                  <a:lnTo>
                    <a:pt x="457746" y="146922"/>
                  </a:lnTo>
                  <a:lnTo>
                    <a:pt x="460738" y="143338"/>
                  </a:lnTo>
                  <a:lnTo>
                    <a:pt x="463746" y="139755"/>
                  </a:lnTo>
                  <a:lnTo>
                    <a:pt x="466776" y="136171"/>
                  </a:lnTo>
                  <a:lnTo>
                    <a:pt x="469816" y="132588"/>
                  </a:lnTo>
                  <a:lnTo>
                    <a:pt x="472877" y="129004"/>
                  </a:lnTo>
                  <a:lnTo>
                    <a:pt x="475950" y="125421"/>
                  </a:lnTo>
                  <a:lnTo>
                    <a:pt x="479034" y="121837"/>
                  </a:lnTo>
                  <a:lnTo>
                    <a:pt x="482136" y="118254"/>
                  </a:lnTo>
                  <a:lnTo>
                    <a:pt x="485245" y="114670"/>
                  </a:lnTo>
                  <a:lnTo>
                    <a:pt x="488366" y="111087"/>
                  </a:lnTo>
                  <a:lnTo>
                    <a:pt x="491498" y="107503"/>
                  </a:lnTo>
                  <a:lnTo>
                    <a:pt x="494634" y="103920"/>
                  </a:lnTo>
                  <a:lnTo>
                    <a:pt x="497782" y="100336"/>
                  </a:lnTo>
                  <a:lnTo>
                    <a:pt x="500934" y="96753"/>
                  </a:lnTo>
                  <a:lnTo>
                    <a:pt x="504090" y="93170"/>
                  </a:lnTo>
                  <a:lnTo>
                    <a:pt x="507251" y="89586"/>
                  </a:lnTo>
                  <a:lnTo>
                    <a:pt x="510414" y="86003"/>
                  </a:lnTo>
                  <a:lnTo>
                    <a:pt x="513578" y="82419"/>
                  </a:lnTo>
                  <a:lnTo>
                    <a:pt x="516742" y="78836"/>
                  </a:lnTo>
                  <a:lnTo>
                    <a:pt x="519905" y="75252"/>
                  </a:lnTo>
                  <a:lnTo>
                    <a:pt x="523064" y="71669"/>
                  </a:lnTo>
                  <a:lnTo>
                    <a:pt x="526220" y="68085"/>
                  </a:lnTo>
                  <a:lnTo>
                    <a:pt x="529370" y="64502"/>
                  </a:lnTo>
                  <a:lnTo>
                    <a:pt x="532513" y="60918"/>
                  </a:lnTo>
                  <a:lnTo>
                    <a:pt x="535650" y="57335"/>
                  </a:lnTo>
                  <a:lnTo>
                    <a:pt x="538773" y="53751"/>
                  </a:lnTo>
                  <a:lnTo>
                    <a:pt x="541888" y="50168"/>
                  </a:lnTo>
                  <a:lnTo>
                    <a:pt x="544991" y="46585"/>
                  </a:lnTo>
                  <a:lnTo>
                    <a:pt x="548077" y="43001"/>
                  </a:lnTo>
                  <a:lnTo>
                    <a:pt x="551153" y="39418"/>
                  </a:lnTo>
                  <a:lnTo>
                    <a:pt x="554207" y="35834"/>
                  </a:lnTo>
                  <a:lnTo>
                    <a:pt x="557245" y="32251"/>
                  </a:lnTo>
                  <a:lnTo>
                    <a:pt x="560269" y="28667"/>
                  </a:lnTo>
                  <a:lnTo>
                    <a:pt x="563262" y="25084"/>
                  </a:lnTo>
                  <a:lnTo>
                    <a:pt x="566241" y="21500"/>
                  </a:lnTo>
                  <a:lnTo>
                    <a:pt x="569195" y="17917"/>
                  </a:lnTo>
                  <a:lnTo>
                    <a:pt x="572120" y="14333"/>
                  </a:lnTo>
                  <a:lnTo>
                    <a:pt x="575031" y="10750"/>
                  </a:lnTo>
                  <a:lnTo>
                    <a:pt x="577900" y="7166"/>
                  </a:lnTo>
                  <a:lnTo>
                    <a:pt x="580749" y="3583"/>
                  </a:lnTo>
                  <a:lnTo>
                    <a:pt x="583571" y="0"/>
                  </a:lnTo>
                  <a:lnTo>
                    <a:pt x="797349" y="0"/>
                  </a:lnTo>
                  <a:lnTo>
                    <a:pt x="800172" y="3583"/>
                  </a:lnTo>
                  <a:lnTo>
                    <a:pt x="803020" y="7166"/>
                  </a:lnTo>
                  <a:lnTo>
                    <a:pt x="805890" y="10750"/>
                  </a:lnTo>
                  <a:lnTo>
                    <a:pt x="808800" y="14333"/>
                  </a:lnTo>
                  <a:lnTo>
                    <a:pt x="811726" y="17917"/>
                  </a:lnTo>
                  <a:lnTo>
                    <a:pt x="814680" y="21500"/>
                  </a:lnTo>
                  <a:lnTo>
                    <a:pt x="817659" y="25084"/>
                  </a:lnTo>
                  <a:lnTo>
                    <a:pt x="820651" y="28667"/>
                  </a:lnTo>
                  <a:lnTo>
                    <a:pt x="823676" y="32251"/>
                  </a:lnTo>
                  <a:lnTo>
                    <a:pt x="826713" y="35834"/>
                  </a:lnTo>
                  <a:lnTo>
                    <a:pt x="829768" y="39418"/>
                  </a:lnTo>
                  <a:lnTo>
                    <a:pt x="832844" y="43001"/>
                  </a:lnTo>
                  <a:lnTo>
                    <a:pt x="835929" y="46585"/>
                  </a:lnTo>
                  <a:lnTo>
                    <a:pt x="839033" y="50168"/>
                  </a:lnTo>
                  <a:lnTo>
                    <a:pt x="842148" y="53751"/>
                  </a:lnTo>
                  <a:lnTo>
                    <a:pt x="845271" y="57335"/>
                  </a:lnTo>
                  <a:lnTo>
                    <a:pt x="848408" y="60918"/>
                  </a:lnTo>
                  <a:lnTo>
                    <a:pt x="851550" y="64502"/>
                  </a:lnTo>
                  <a:lnTo>
                    <a:pt x="854701" y="68085"/>
                  </a:lnTo>
                  <a:lnTo>
                    <a:pt x="857857" y="71669"/>
                  </a:lnTo>
                  <a:lnTo>
                    <a:pt x="861015" y="75252"/>
                  </a:lnTo>
                  <a:lnTo>
                    <a:pt x="864179" y="78836"/>
                  </a:lnTo>
                  <a:lnTo>
                    <a:pt x="867342" y="82419"/>
                  </a:lnTo>
                  <a:lnTo>
                    <a:pt x="870507" y="86003"/>
                  </a:lnTo>
                  <a:lnTo>
                    <a:pt x="873669" y="89586"/>
                  </a:lnTo>
                  <a:lnTo>
                    <a:pt x="876830" y="93170"/>
                  </a:lnTo>
                  <a:lnTo>
                    <a:pt x="879987" y="96753"/>
                  </a:lnTo>
                  <a:lnTo>
                    <a:pt x="883139" y="100336"/>
                  </a:lnTo>
                  <a:lnTo>
                    <a:pt x="886287" y="103920"/>
                  </a:lnTo>
                  <a:lnTo>
                    <a:pt x="889423" y="107503"/>
                  </a:lnTo>
                  <a:lnTo>
                    <a:pt x="892554" y="111087"/>
                  </a:lnTo>
                  <a:lnTo>
                    <a:pt x="895676" y="114670"/>
                  </a:lnTo>
                  <a:lnTo>
                    <a:pt x="898785" y="118254"/>
                  </a:lnTo>
                  <a:lnTo>
                    <a:pt x="901887" y="121837"/>
                  </a:lnTo>
                  <a:lnTo>
                    <a:pt x="904970" y="125421"/>
                  </a:lnTo>
                  <a:lnTo>
                    <a:pt x="908043" y="129004"/>
                  </a:lnTo>
                  <a:lnTo>
                    <a:pt x="911104" y="132588"/>
                  </a:lnTo>
                  <a:lnTo>
                    <a:pt x="914144" y="136171"/>
                  </a:lnTo>
                  <a:lnTo>
                    <a:pt x="917174" y="139755"/>
                  </a:lnTo>
                  <a:lnTo>
                    <a:pt x="920183" y="143338"/>
                  </a:lnTo>
                  <a:lnTo>
                    <a:pt x="923174" y="146922"/>
                  </a:lnTo>
                  <a:lnTo>
                    <a:pt x="926154" y="150505"/>
                  </a:lnTo>
                  <a:lnTo>
                    <a:pt x="929103" y="154088"/>
                  </a:lnTo>
                  <a:lnTo>
                    <a:pt x="932040" y="157672"/>
                  </a:lnTo>
                  <a:lnTo>
                    <a:pt x="934956" y="161255"/>
                  </a:lnTo>
                  <a:lnTo>
                    <a:pt x="937847" y="164839"/>
                  </a:lnTo>
                  <a:lnTo>
                    <a:pt x="940725" y="168422"/>
                  </a:lnTo>
                  <a:lnTo>
                    <a:pt x="943571" y="172006"/>
                  </a:lnTo>
                  <a:lnTo>
                    <a:pt x="946400" y="175589"/>
                  </a:lnTo>
                  <a:lnTo>
                    <a:pt x="949210" y="179173"/>
                  </a:lnTo>
                  <a:lnTo>
                    <a:pt x="951987" y="182756"/>
                  </a:lnTo>
                  <a:lnTo>
                    <a:pt x="954750" y="186340"/>
                  </a:lnTo>
                  <a:lnTo>
                    <a:pt x="957483" y="189923"/>
                  </a:lnTo>
                  <a:lnTo>
                    <a:pt x="960192" y="193507"/>
                  </a:lnTo>
                  <a:lnTo>
                    <a:pt x="962886" y="197090"/>
                  </a:lnTo>
                  <a:lnTo>
                    <a:pt x="965540" y="200673"/>
                  </a:lnTo>
                  <a:lnTo>
                    <a:pt x="968179" y="204257"/>
                  </a:lnTo>
                  <a:lnTo>
                    <a:pt x="970793" y="207840"/>
                  </a:lnTo>
                  <a:lnTo>
                    <a:pt x="973376" y="211424"/>
                  </a:lnTo>
                  <a:lnTo>
                    <a:pt x="975943" y="215007"/>
                  </a:lnTo>
                  <a:lnTo>
                    <a:pt x="978474" y="218591"/>
                  </a:lnTo>
                  <a:lnTo>
                    <a:pt x="980985" y="222174"/>
                  </a:lnTo>
                  <a:lnTo>
                    <a:pt x="983475" y="225758"/>
                  </a:lnTo>
                  <a:lnTo>
                    <a:pt x="985928" y="229341"/>
                  </a:lnTo>
                  <a:lnTo>
                    <a:pt x="988366" y="232925"/>
                  </a:lnTo>
                  <a:lnTo>
                    <a:pt x="990772" y="236508"/>
                  </a:lnTo>
                  <a:lnTo>
                    <a:pt x="993152" y="240092"/>
                  </a:lnTo>
                  <a:lnTo>
                    <a:pt x="995517" y="243675"/>
                  </a:lnTo>
                  <a:lnTo>
                    <a:pt x="997839" y="247258"/>
                  </a:lnTo>
                  <a:lnTo>
                    <a:pt x="1000146" y="250842"/>
                  </a:lnTo>
                  <a:lnTo>
                    <a:pt x="1002426" y="254425"/>
                  </a:lnTo>
                  <a:lnTo>
                    <a:pt x="1004675" y="258009"/>
                  </a:lnTo>
                  <a:lnTo>
                    <a:pt x="1006909" y="261592"/>
                  </a:lnTo>
                  <a:lnTo>
                    <a:pt x="1009106" y="265176"/>
                  </a:lnTo>
                  <a:lnTo>
                    <a:pt x="1011281" y="268759"/>
                  </a:lnTo>
                  <a:lnTo>
                    <a:pt x="1013436" y="272343"/>
                  </a:lnTo>
                  <a:lnTo>
                    <a:pt x="1015554" y="275926"/>
                  </a:lnTo>
                  <a:lnTo>
                    <a:pt x="1017657" y="279510"/>
                  </a:lnTo>
                  <a:lnTo>
                    <a:pt x="1019728" y="283093"/>
                  </a:lnTo>
                  <a:lnTo>
                    <a:pt x="1021773" y="286677"/>
                  </a:lnTo>
                  <a:lnTo>
                    <a:pt x="1023801" y="290260"/>
                  </a:lnTo>
                  <a:lnTo>
                    <a:pt x="1025789" y="293844"/>
                  </a:lnTo>
                  <a:lnTo>
                    <a:pt x="1027760" y="297427"/>
                  </a:lnTo>
                  <a:lnTo>
                    <a:pt x="1029705" y="301010"/>
                  </a:lnTo>
                  <a:lnTo>
                    <a:pt x="1031618" y="304594"/>
                  </a:lnTo>
                  <a:lnTo>
                    <a:pt x="1033516" y="308177"/>
                  </a:lnTo>
                  <a:lnTo>
                    <a:pt x="1035376" y="311761"/>
                  </a:lnTo>
                  <a:lnTo>
                    <a:pt x="1037215" y="315344"/>
                  </a:lnTo>
                  <a:lnTo>
                    <a:pt x="1039034" y="318928"/>
                  </a:lnTo>
                  <a:lnTo>
                    <a:pt x="1040814" y="322511"/>
                  </a:lnTo>
                  <a:lnTo>
                    <a:pt x="1042578" y="326095"/>
                  </a:lnTo>
                  <a:lnTo>
                    <a:pt x="1044310" y="329678"/>
                  </a:lnTo>
                  <a:lnTo>
                    <a:pt x="1046015" y="333262"/>
                  </a:lnTo>
                  <a:lnTo>
                    <a:pt x="1047703" y="336845"/>
                  </a:lnTo>
                  <a:lnTo>
                    <a:pt x="1049349" y="340429"/>
                  </a:lnTo>
                  <a:lnTo>
                    <a:pt x="1050977" y="344012"/>
                  </a:lnTo>
                  <a:lnTo>
                    <a:pt x="1052579" y="347595"/>
                  </a:lnTo>
                  <a:lnTo>
                    <a:pt x="1054146" y="351179"/>
                  </a:lnTo>
                  <a:lnTo>
                    <a:pt x="1055696" y="354762"/>
                  </a:lnTo>
                  <a:lnTo>
                    <a:pt x="1057209" y="358346"/>
                  </a:lnTo>
                  <a:lnTo>
                    <a:pt x="1058698" y="361929"/>
                  </a:lnTo>
                  <a:lnTo>
                    <a:pt x="1060166" y="365513"/>
                  </a:lnTo>
                  <a:lnTo>
                    <a:pt x="1061592" y="369096"/>
                  </a:lnTo>
                  <a:lnTo>
                    <a:pt x="1063001" y="372680"/>
                  </a:lnTo>
                  <a:lnTo>
                    <a:pt x="1064378" y="376263"/>
                  </a:lnTo>
                  <a:lnTo>
                    <a:pt x="1065724" y="379847"/>
                  </a:lnTo>
                  <a:lnTo>
                    <a:pt x="1067053" y="383430"/>
                  </a:lnTo>
                  <a:lnTo>
                    <a:pt x="1068337" y="387014"/>
                  </a:lnTo>
                  <a:lnTo>
                    <a:pt x="1069602" y="390597"/>
                  </a:lnTo>
                  <a:lnTo>
                    <a:pt x="1070839" y="394181"/>
                  </a:lnTo>
                  <a:lnTo>
                    <a:pt x="1072039" y="397764"/>
                  </a:lnTo>
                  <a:lnTo>
                    <a:pt x="1073222" y="401347"/>
                  </a:lnTo>
                  <a:lnTo>
                    <a:pt x="1074366" y="404931"/>
                  </a:lnTo>
                  <a:lnTo>
                    <a:pt x="1075484" y="408514"/>
                  </a:lnTo>
                  <a:lnTo>
                    <a:pt x="1076580" y="412098"/>
                  </a:lnTo>
                  <a:lnTo>
                    <a:pt x="1077634" y="415681"/>
                  </a:lnTo>
                  <a:lnTo>
                    <a:pt x="1078669" y="419265"/>
                  </a:lnTo>
                  <a:lnTo>
                    <a:pt x="1079672" y="422848"/>
                  </a:lnTo>
                  <a:lnTo>
                    <a:pt x="1080643" y="426432"/>
                  </a:lnTo>
                  <a:lnTo>
                    <a:pt x="1081596" y="430015"/>
                  </a:lnTo>
                  <a:lnTo>
                    <a:pt x="1082505" y="433599"/>
                  </a:lnTo>
                  <a:lnTo>
                    <a:pt x="1083394" y="437182"/>
                  </a:lnTo>
                  <a:lnTo>
                    <a:pt x="1084257" y="440766"/>
                  </a:lnTo>
                  <a:lnTo>
                    <a:pt x="1085083" y="444349"/>
                  </a:lnTo>
                  <a:lnTo>
                    <a:pt x="1085892" y="447932"/>
                  </a:lnTo>
                  <a:lnTo>
                    <a:pt x="1086664" y="451516"/>
                  </a:lnTo>
                  <a:lnTo>
                    <a:pt x="1087412" y="455099"/>
                  </a:lnTo>
                  <a:lnTo>
                    <a:pt x="1088139" y="458683"/>
                  </a:lnTo>
                  <a:lnTo>
                    <a:pt x="1088826" y="462266"/>
                  </a:lnTo>
                  <a:lnTo>
                    <a:pt x="1089497" y="465850"/>
                  </a:lnTo>
                  <a:lnTo>
                    <a:pt x="1090139" y="469433"/>
                  </a:lnTo>
                  <a:lnTo>
                    <a:pt x="1090752" y="473017"/>
                  </a:lnTo>
                  <a:lnTo>
                    <a:pt x="1091349" y="476600"/>
                  </a:lnTo>
                  <a:lnTo>
                    <a:pt x="1091909" y="480184"/>
                  </a:lnTo>
                  <a:lnTo>
                    <a:pt x="1092452" y="483767"/>
                  </a:lnTo>
                  <a:lnTo>
                    <a:pt x="1092973" y="487351"/>
                  </a:lnTo>
                  <a:lnTo>
                    <a:pt x="1093463" y="490934"/>
                  </a:lnTo>
                  <a:lnTo>
                    <a:pt x="1093940" y="494517"/>
                  </a:lnTo>
                  <a:lnTo>
                    <a:pt x="1094388" y="498101"/>
                  </a:lnTo>
                  <a:lnTo>
                    <a:pt x="1094816" y="501684"/>
                  </a:lnTo>
                  <a:lnTo>
                    <a:pt x="1095230" y="505268"/>
                  </a:lnTo>
                  <a:lnTo>
                    <a:pt x="1095614" y="508851"/>
                  </a:lnTo>
                  <a:lnTo>
                    <a:pt x="1095986" y="512435"/>
                  </a:lnTo>
                  <a:lnTo>
                    <a:pt x="1096337" y="516018"/>
                  </a:lnTo>
                  <a:lnTo>
                    <a:pt x="1096670" y="519602"/>
                  </a:lnTo>
                  <a:lnTo>
                    <a:pt x="1096991" y="523185"/>
                  </a:lnTo>
                  <a:lnTo>
                    <a:pt x="1097289" y="526769"/>
                  </a:lnTo>
                  <a:lnTo>
                    <a:pt x="1097577" y="530352"/>
                  </a:lnTo>
                  <a:lnTo>
                    <a:pt x="1097851" y="533936"/>
                  </a:lnTo>
                  <a:lnTo>
                    <a:pt x="1098108" y="537519"/>
                  </a:lnTo>
                  <a:lnTo>
                    <a:pt x="1098358" y="541103"/>
                  </a:lnTo>
                  <a:lnTo>
                    <a:pt x="1098593" y="544686"/>
                  </a:lnTo>
                  <a:lnTo>
                    <a:pt x="1098818" y="548269"/>
                  </a:lnTo>
                  <a:lnTo>
                    <a:pt x="1099037" y="551853"/>
                  </a:lnTo>
                  <a:lnTo>
                    <a:pt x="1099243" y="555436"/>
                  </a:lnTo>
                  <a:lnTo>
                    <a:pt x="1099444" y="559020"/>
                  </a:lnTo>
                  <a:lnTo>
                    <a:pt x="1099639" y="562603"/>
                  </a:lnTo>
                  <a:lnTo>
                    <a:pt x="1099827" y="566187"/>
                  </a:lnTo>
                  <a:lnTo>
                    <a:pt x="1100013" y="569770"/>
                  </a:lnTo>
                  <a:lnTo>
                    <a:pt x="1100193" y="573354"/>
                  </a:lnTo>
                  <a:lnTo>
                    <a:pt x="1100373" y="576937"/>
                  </a:lnTo>
                  <a:lnTo>
                    <a:pt x="1100551" y="580521"/>
                  </a:lnTo>
                  <a:lnTo>
                    <a:pt x="1100728" y="584104"/>
                  </a:lnTo>
                  <a:lnTo>
                    <a:pt x="1100906" y="587688"/>
                  </a:lnTo>
                  <a:lnTo>
                    <a:pt x="1101086" y="591271"/>
                  </a:lnTo>
                  <a:lnTo>
                    <a:pt x="1101270" y="594854"/>
                  </a:lnTo>
                  <a:lnTo>
                    <a:pt x="1101455" y="598438"/>
                  </a:lnTo>
                  <a:lnTo>
                    <a:pt x="1101648" y="602021"/>
                  </a:lnTo>
                  <a:lnTo>
                    <a:pt x="1101844" y="605605"/>
                  </a:lnTo>
                  <a:lnTo>
                    <a:pt x="1102047" y="609188"/>
                  </a:lnTo>
                  <a:lnTo>
                    <a:pt x="1102260" y="612772"/>
                  </a:lnTo>
                  <a:lnTo>
                    <a:pt x="1102477" y="616355"/>
                  </a:lnTo>
                  <a:lnTo>
                    <a:pt x="1102709" y="619939"/>
                  </a:lnTo>
                  <a:lnTo>
                    <a:pt x="1102948" y="623522"/>
                  </a:lnTo>
                  <a:lnTo>
                    <a:pt x="1103197" y="627106"/>
                  </a:lnTo>
                  <a:lnTo>
                    <a:pt x="1103462" y="630689"/>
                  </a:lnTo>
                  <a:lnTo>
                    <a:pt x="1103735" y="634273"/>
                  </a:lnTo>
                  <a:lnTo>
                    <a:pt x="1104025" y="637856"/>
                  </a:lnTo>
                  <a:lnTo>
                    <a:pt x="1104329" y="641440"/>
                  </a:lnTo>
                  <a:lnTo>
                    <a:pt x="1104643" y="645023"/>
                  </a:lnTo>
                  <a:lnTo>
                    <a:pt x="1104982" y="648606"/>
                  </a:lnTo>
                  <a:lnTo>
                    <a:pt x="1105331" y="652190"/>
                  </a:lnTo>
                  <a:lnTo>
                    <a:pt x="1105698" y="655773"/>
                  </a:lnTo>
                  <a:lnTo>
                    <a:pt x="1106086" y="659357"/>
                  </a:lnTo>
                  <a:lnTo>
                    <a:pt x="1106485" y="662940"/>
                  </a:lnTo>
                  <a:lnTo>
                    <a:pt x="1106911" y="666524"/>
                  </a:lnTo>
                  <a:lnTo>
                    <a:pt x="1107352" y="670107"/>
                  </a:lnTo>
                  <a:lnTo>
                    <a:pt x="1107810" y="673691"/>
                  </a:lnTo>
                  <a:lnTo>
                    <a:pt x="1108297" y="677274"/>
                  </a:lnTo>
                  <a:lnTo>
                    <a:pt x="1108796" y="680858"/>
                  </a:lnTo>
                  <a:lnTo>
                    <a:pt x="1109321" y="684441"/>
                  </a:lnTo>
                  <a:lnTo>
                    <a:pt x="1109868" y="688025"/>
                  </a:lnTo>
                  <a:lnTo>
                    <a:pt x="1110428" y="691608"/>
                  </a:lnTo>
                  <a:lnTo>
                    <a:pt x="1111024" y="695191"/>
                  </a:lnTo>
                  <a:lnTo>
                    <a:pt x="1111633" y="698775"/>
                  </a:lnTo>
                  <a:lnTo>
                    <a:pt x="1112266" y="702358"/>
                  </a:lnTo>
                  <a:lnTo>
                    <a:pt x="1112926" y="705942"/>
                  </a:lnTo>
                  <a:lnTo>
                    <a:pt x="1113601" y="709525"/>
                  </a:lnTo>
                  <a:lnTo>
                    <a:pt x="1114308" y="713109"/>
                  </a:lnTo>
                  <a:lnTo>
                    <a:pt x="1115034" y="716692"/>
                  </a:lnTo>
                  <a:lnTo>
                    <a:pt x="1115780" y="720276"/>
                  </a:lnTo>
                  <a:lnTo>
                    <a:pt x="1116559" y="723859"/>
                  </a:lnTo>
                  <a:lnTo>
                    <a:pt x="1117352" y="727443"/>
                  </a:lnTo>
                  <a:lnTo>
                    <a:pt x="1118174" y="731026"/>
                  </a:lnTo>
                  <a:lnTo>
                    <a:pt x="1119021" y="734610"/>
                  </a:lnTo>
                  <a:lnTo>
                    <a:pt x="1119882" y="738193"/>
                  </a:lnTo>
                  <a:lnTo>
                    <a:pt x="1120781" y="741776"/>
                  </a:lnTo>
                  <a:lnTo>
                    <a:pt x="1121695" y="745360"/>
                  </a:lnTo>
                  <a:lnTo>
                    <a:pt x="1122633" y="748943"/>
                  </a:lnTo>
                  <a:lnTo>
                    <a:pt x="1123600" y="752527"/>
                  </a:lnTo>
                  <a:lnTo>
                    <a:pt x="1124582" y="756110"/>
                  </a:lnTo>
                  <a:lnTo>
                    <a:pt x="1125597" y="759694"/>
                  </a:lnTo>
                  <a:lnTo>
                    <a:pt x="1126632" y="763277"/>
                  </a:lnTo>
                  <a:lnTo>
                    <a:pt x="1127685" y="766861"/>
                  </a:lnTo>
                  <a:lnTo>
                    <a:pt x="1128772" y="770444"/>
                  </a:lnTo>
                  <a:lnTo>
                    <a:pt x="1129874" y="774028"/>
                  </a:lnTo>
                  <a:lnTo>
                    <a:pt x="1131004" y="777611"/>
                  </a:lnTo>
                  <a:lnTo>
                    <a:pt x="1132158" y="781195"/>
                  </a:lnTo>
                  <a:lnTo>
                    <a:pt x="1133327" y="784778"/>
                  </a:lnTo>
                  <a:lnTo>
                    <a:pt x="1134532" y="788362"/>
                  </a:lnTo>
                  <a:lnTo>
                    <a:pt x="1135753" y="791945"/>
                  </a:lnTo>
                  <a:lnTo>
                    <a:pt x="1136996" y="795528"/>
                  </a:lnTo>
                  <a:lnTo>
                    <a:pt x="1138269" y="799112"/>
                  </a:lnTo>
                  <a:lnTo>
                    <a:pt x="1139556" y="802695"/>
                  </a:lnTo>
                  <a:lnTo>
                    <a:pt x="1140875" y="806279"/>
                  </a:lnTo>
                  <a:lnTo>
                    <a:pt x="1142214" y="809862"/>
                  </a:lnTo>
                  <a:lnTo>
                    <a:pt x="1143571" y="813446"/>
                  </a:lnTo>
                  <a:lnTo>
                    <a:pt x="1144962" y="817029"/>
                  </a:lnTo>
                  <a:lnTo>
                    <a:pt x="1146368" y="820613"/>
                  </a:lnTo>
                  <a:lnTo>
                    <a:pt x="1147801" y="824196"/>
                  </a:lnTo>
                  <a:lnTo>
                    <a:pt x="1149260" y="827780"/>
                  </a:lnTo>
                  <a:lnTo>
                    <a:pt x="1150733" y="831363"/>
                  </a:lnTo>
                  <a:lnTo>
                    <a:pt x="1152243" y="834947"/>
                  </a:lnTo>
                  <a:lnTo>
                    <a:pt x="1153769" y="838530"/>
                  </a:lnTo>
                  <a:lnTo>
                    <a:pt x="1155318" y="842113"/>
                  </a:lnTo>
                  <a:lnTo>
                    <a:pt x="1156897" y="845697"/>
                  </a:lnTo>
                  <a:lnTo>
                    <a:pt x="1158492" y="849280"/>
                  </a:lnTo>
                  <a:lnTo>
                    <a:pt x="1160120" y="852864"/>
                  </a:lnTo>
                  <a:lnTo>
                    <a:pt x="1161769" y="856447"/>
                  </a:lnTo>
                  <a:lnTo>
                    <a:pt x="1163437" y="860031"/>
                  </a:lnTo>
                  <a:lnTo>
                    <a:pt x="1165142" y="863614"/>
                  </a:lnTo>
                  <a:lnTo>
                    <a:pt x="1166862" y="867198"/>
                  </a:lnTo>
                  <a:lnTo>
                    <a:pt x="1168611" y="870781"/>
                  </a:lnTo>
                  <a:lnTo>
                    <a:pt x="1170387" y="874365"/>
                  </a:lnTo>
                  <a:lnTo>
                    <a:pt x="1172179" y="877948"/>
                  </a:lnTo>
                  <a:lnTo>
                    <a:pt x="1174011" y="881532"/>
                  </a:lnTo>
                  <a:lnTo>
                    <a:pt x="1175861" y="885115"/>
                  </a:lnTo>
                  <a:lnTo>
                    <a:pt x="1177734" y="888699"/>
                  </a:lnTo>
                  <a:lnTo>
                    <a:pt x="1179642" y="892282"/>
                  </a:lnTo>
                  <a:lnTo>
                    <a:pt x="1181566" y="895865"/>
                  </a:lnTo>
                  <a:lnTo>
                    <a:pt x="1183524" y="899449"/>
                  </a:lnTo>
                  <a:lnTo>
                    <a:pt x="1185507" y="903032"/>
                  </a:lnTo>
                  <a:lnTo>
                    <a:pt x="1187508" y="906616"/>
                  </a:lnTo>
                  <a:lnTo>
                    <a:pt x="1189549" y="910199"/>
                  </a:lnTo>
                  <a:lnTo>
                    <a:pt x="1191607" y="913783"/>
                  </a:lnTo>
                  <a:lnTo>
                    <a:pt x="1193694" y="917366"/>
                  </a:lnTo>
                  <a:lnTo>
                    <a:pt x="1195810" y="920950"/>
                  </a:lnTo>
                  <a:lnTo>
                    <a:pt x="1197942" y="924533"/>
                  </a:lnTo>
                  <a:lnTo>
                    <a:pt x="1200114" y="928117"/>
                  </a:lnTo>
                  <a:lnTo>
                    <a:pt x="1202305" y="931700"/>
                  </a:lnTo>
                  <a:lnTo>
                    <a:pt x="1204519" y="935284"/>
                  </a:lnTo>
                  <a:lnTo>
                    <a:pt x="1206767" y="938867"/>
                  </a:lnTo>
                  <a:lnTo>
                    <a:pt x="1209031" y="942450"/>
                  </a:lnTo>
                  <a:lnTo>
                    <a:pt x="1211327" y="946034"/>
                  </a:lnTo>
                  <a:lnTo>
                    <a:pt x="1213646" y="949617"/>
                  </a:lnTo>
                  <a:lnTo>
                    <a:pt x="1215982" y="953201"/>
                  </a:lnTo>
                  <a:lnTo>
                    <a:pt x="1218354" y="956784"/>
                  </a:lnTo>
                  <a:lnTo>
                    <a:pt x="1220741" y="960368"/>
                  </a:lnTo>
                  <a:lnTo>
                    <a:pt x="1223153" y="963951"/>
                  </a:lnTo>
                  <a:lnTo>
                    <a:pt x="1225589" y="967535"/>
                  </a:lnTo>
                  <a:lnTo>
                    <a:pt x="1228039" y="971118"/>
                  </a:lnTo>
                  <a:lnTo>
                    <a:pt x="1230520" y="974702"/>
                  </a:lnTo>
                  <a:lnTo>
                    <a:pt x="1233016" y="978285"/>
                  </a:lnTo>
                  <a:lnTo>
                    <a:pt x="1235528" y="981869"/>
                  </a:lnTo>
                  <a:lnTo>
                    <a:pt x="1238066" y="985452"/>
                  </a:lnTo>
                  <a:lnTo>
                    <a:pt x="1240614" y="989035"/>
                  </a:lnTo>
                  <a:lnTo>
                    <a:pt x="1243183" y="992619"/>
                  </a:lnTo>
                  <a:lnTo>
                    <a:pt x="1245766" y="996202"/>
                  </a:lnTo>
                  <a:lnTo>
                    <a:pt x="1248360" y="999786"/>
                  </a:lnTo>
                  <a:lnTo>
                    <a:pt x="1250974" y="1003369"/>
                  </a:lnTo>
                  <a:lnTo>
                    <a:pt x="1253595" y="1006953"/>
                  </a:lnTo>
                  <a:lnTo>
                    <a:pt x="1256228" y="1010536"/>
                  </a:lnTo>
                  <a:lnTo>
                    <a:pt x="1258872" y="1014120"/>
                  </a:lnTo>
                  <a:lnTo>
                    <a:pt x="1261521" y="1017703"/>
                  </a:lnTo>
                  <a:lnTo>
                    <a:pt x="1264181" y="1021287"/>
                  </a:lnTo>
                  <a:lnTo>
                    <a:pt x="1266844" y="1024870"/>
                  </a:lnTo>
                  <a:lnTo>
                    <a:pt x="1269511" y="1028454"/>
                  </a:lnTo>
                  <a:lnTo>
                    <a:pt x="1272182" y="1032037"/>
                  </a:lnTo>
                  <a:lnTo>
                    <a:pt x="1274853" y="1035621"/>
                  </a:lnTo>
                  <a:lnTo>
                    <a:pt x="1277524" y="1039204"/>
                  </a:lnTo>
                  <a:lnTo>
                    <a:pt x="1280193" y="1042787"/>
                  </a:lnTo>
                  <a:lnTo>
                    <a:pt x="1282859" y="1046371"/>
                  </a:lnTo>
                  <a:lnTo>
                    <a:pt x="1285518" y="1049954"/>
                  </a:lnTo>
                  <a:lnTo>
                    <a:pt x="1288171" y="1053538"/>
                  </a:lnTo>
                  <a:lnTo>
                    <a:pt x="1290817" y="1057121"/>
                  </a:lnTo>
                  <a:lnTo>
                    <a:pt x="1293449" y="1060705"/>
                  </a:lnTo>
                  <a:lnTo>
                    <a:pt x="1296075" y="1064288"/>
                  </a:lnTo>
                  <a:lnTo>
                    <a:pt x="1298682" y="1067872"/>
                  </a:lnTo>
                  <a:lnTo>
                    <a:pt x="1301276" y="1071455"/>
                  </a:lnTo>
                  <a:lnTo>
                    <a:pt x="1303856" y="1075039"/>
                  </a:lnTo>
                  <a:lnTo>
                    <a:pt x="1306410" y="1078622"/>
                  </a:lnTo>
                  <a:lnTo>
                    <a:pt x="1308951" y="1082206"/>
                  </a:lnTo>
                  <a:lnTo>
                    <a:pt x="1311466" y="1085789"/>
                  </a:lnTo>
                  <a:lnTo>
                    <a:pt x="1313957" y="1089372"/>
                  </a:lnTo>
                  <a:lnTo>
                    <a:pt x="1316432" y="1092956"/>
                  </a:lnTo>
                  <a:lnTo>
                    <a:pt x="1318863" y="1096539"/>
                  </a:lnTo>
                  <a:lnTo>
                    <a:pt x="1321277" y="1100123"/>
                  </a:lnTo>
                  <a:lnTo>
                    <a:pt x="1323660" y="1103706"/>
                  </a:lnTo>
                  <a:lnTo>
                    <a:pt x="1326005" y="1107290"/>
                  </a:lnTo>
                  <a:lnTo>
                    <a:pt x="1328329" y="1110873"/>
                  </a:lnTo>
                  <a:lnTo>
                    <a:pt x="1330604" y="1114457"/>
                  </a:lnTo>
                  <a:lnTo>
                    <a:pt x="1332849" y="1118040"/>
                  </a:lnTo>
                  <a:lnTo>
                    <a:pt x="1335063" y="1121624"/>
                  </a:lnTo>
                  <a:lnTo>
                    <a:pt x="1337222" y="1125207"/>
                  </a:lnTo>
                  <a:lnTo>
                    <a:pt x="1339355" y="1128791"/>
                  </a:lnTo>
                  <a:lnTo>
                    <a:pt x="1341438" y="1132374"/>
                  </a:lnTo>
                  <a:lnTo>
                    <a:pt x="1343477" y="1135958"/>
                  </a:lnTo>
                  <a:lnTo>
                    <a:pt x="1345489" y="1139541"/>
                  </a:lnTo>
                  <a:lnTo>
                    <a:pt x="1347426" y="1143124"/>
                  </a:lnTo>
                  <a:lnTo>
                    <a:pt x="1349335" y="1146708"/>
                  </a:lnTo>
                  <a:lnTo>
                    <a:pt x="1351195" y="1150291"/>
                  </a:lnTo>
                  <a:lnTo>
                    <a:pt x="1352995" y="1153875"/>
                  </a:lnTo>
                  <a:lnTo>
                    <a:pt x="1354764" y="1157458"/>
                  </a:lnTo>
                  <a:lnTo>
                    <a:pt x="1356461" y="1161042"/>
                  </a:lnTo>
                  <a:lnTo>
                    <a:pt x="1358116" y="1164625"/>
                  </a:lnTo>
                  <a:lnTo>
                    <a:pt x="1359728" y="1168209"/>
                  </a:lnTo>
                  <a:lnTo>
                    <a:pt x="1361263" y="1171792"/>
                  </a:lnTo>
                  <a:lnTo>
                    <a:pt x="1362764" y="1175376"/>
                  </a:lnTo>
                  <a:lnTo>
                    <a:pt x="1364200" y="1178959"/>
                  </a:lnTo>
                  <a:lnTo>
                    <a:pt x="1365577" y="1182543"/>
                  </a:lnTo>
                  <a:lnTo>
                    <a:pt x="1366919" y="1186126"/>
                  </a:lnTo>
                  <a:lnTo>
                    <a:pt x="1368171" y="1189709"/>
                  </a:lnTo>
                  <a:lnTo>
                    <a:pt x="1369385" y="1193293"/>
                  </a:lnTo>
                  <a:lnTo>
                    <a:pt x="1370542" y="1196876"/>
                  </a:lnTo>
                  <a:lnTo>
                    <a:pt x="1371625" y="1200460"/>
                  </a:lnTo>
                  <a:lnTo>
                    <a:pt x="1372672" y="1204043"/>
                  </a:lnTo>
                  <a:lnTo>
                    <a:pt x="1373637" y="1207627"/>
                  </a:lnTo>
                  <a:lnTo>
                    <a:pt x="1374550" y="1211210"/>
                  </a:lnTo>
                  <a:lnTo>
                    <a:pt x="1375417" y="1214794"/>
                  </a:lnTo>
                  <a:lnTo>
                    <a:pt x="1376195" y="1218377"/>
                  </a:lnTo>
                  <a:lnTo>
                    <a:pt x="1376936" y="1221961"/>
                  </a:lnTo>
                  <a:lnTo>
                    <a:pt x="1377605" y="1225544"/>
                  </a:lnTo>
                  <a:lnTo>
                    <a:pt x="1378209" y="1229128"/>
                  </a:lnTo>
                  <a:lnTo>
                    <a:pt x="1378776" y="1232711"/>
                  </a:lnTo>
                  <a:lnTo>
                    <a:pt x="1379245" y="1236294"/>
                  </a:lnTo>
                  <a:lnTo>
                    <a:pt x="1379673" y="1239878"/>
                  </a:lnTo>
                  <a:lnTo>
                    <a:pt x="1380041" y="1243461"/>
                  </a:lnTo>
                  <a:lnTo>
                    <a:pt x="1380330" y="1247045"/>
                  </a:lnTo>
                  <a:lnTo>
                    <a:pt x="1380581" y="1250628"/>
                  </a:lnTo>
                  <a:lnTo>
                    <a:pt x="1380746" y="1254212"/>
                  </a:lnTo>
                  <a:lnTo>
                    <a:pt x="1380857" y="1257795"/>
                  </a:lnTo>
                  <a:lnTo>
                    <a:pt x="1380921" y="1261379"/>
                  </a:lnTo>
                  <a:lnTo>
                    <a:pt x="1380892" y="1264962"/>
                  </a:lnTo>
                  <a:lnTo>
                    <a:pt x="1380824" y="1268546"/>
                  </a:lnTo>
                  <a:lnTo>
                    <a:pt x="1380684" y="1272129"/>
                  </a:lnTo>
                  <a:lnTo>
                    <a:pt x="1380475" y="1275713"/>
                  </a:lnTo>
                  <a:lnTo>
                    <a:pt x="1380228" y="1279296"/>
                  </a:lnTo>
                  <a:lnTo>
                    <a:pt x="1379882" y="1282880"/>
                  </a:lnTo>
                  <a:lnTo>
                    <a:pt x="1379493" y="1286463"/>
                  </a:lnTo>
                  <a:lnTo>
                    <a:pt x="1379043" y="1290046"/>
                  </a:lnTo>
                  <a:lnTo>
                    <a:pt x="1378512" y="1293630"/>
                  </a:lnTo>
                  <a:lnTo>
                    <a:pt x="1377941" y="1297213"/>
                  </a:lnTo>
                  <a:lnTo>
                    <a:pt x="1377283" y="1300797"/>
                  </a:lnTo>
                  <a:lnTo>
                    <a:pt x="1376569" y="1304380"/>
                  </a:lnTo>
                  <a:lnTo>
                    <a:pt x="1375807" y="1307964"/>
                  </a:lnTo>
                  <a:lnTo>
                    <a:pt x="1374948" y="1311547"/>
                  </a:lnTo>
                  <a:lnTo>
                    <a:pt x="1374048" y="1315131"/>
                  </a:lnTo>
                  <a:lnTo>
                    <a:pt x="1373075" y="1318714"/>
                  </a:lnTo>
                  <a:lnTo>
                    <a:pt x="1372029" y="1322298"/>
                  </a:lnTo>
                  <a:lnTo>
                    <a:pt x="1370943" y="1325881"/>
                  </a:lnTo>
                  <a:lnTo>
                    <a:pt x="1369755" y="1329465"/>
                  </a:lnTo>
                  <a:lnTo>
                    <a:pt x="1368520" y="1333048"/>
                  </a:lnTo>
                  <a:lnTo>
                    <a:pt x="1367224" y="1336631"/>
                  </a:lnTo>
                  <a:lnTo>
                    <a:pt x="1365839" y="1340215"/>
                  </a:lnTo>
                  <a:lnTo>
                    <a:pt x="1364412" y="1343798"/>
                  </a:lnTo>
                  <a:lnTo>
                    <a:pt x="1362896" y="1347382"/>
                  </a:lnTo>
                  <a:lnTo>
                    <a:pt x="1361316" y="1350965"/>
                  </a:lnTo>
                  <a:lnTo>
                    <a:pt x="1359687" y="1354549"/>
                  </a:lnTo>
                  <a:lnTo>
                    <a:pt x="1357953" y="1358132"/>
                  </a:lnTo>
                  <a:lnTo>
                    <a:pt x="1356175" y="1361716"/>
                  </a:lnTo>
                  <a:lnTo>
                    <a:pt x="1354319" y="1365299"/>
                  </a:lnTo>
                  <a:lnTo>
                    <a:pt x="1352383" y="1368883"/>
                  </a:lnTo>
                  <a:lnTo>
                    <a:pt x="1350404" y="1372466"/>
                  </a:lnTo>
                  <a:lnTo>
                    <a:pt x="1348315" y="1376050"/>
                  </a:lnTo>
                  <a:lnTo>
                    <a:pt x="1346174" y="1379633"/>
                  </a:lnTo>
                  <a:lnTo>
                    <a:pt x="1343968" y="1383216"/>
                  </a:lnTo>
                  <a:lnTo>
                    <a:pt x="1341663" y="1386800"/>
                  </a:lnTo>
                  <a:lnTo>
                    <a:pt x="1339314" y="1390383"/>
                  </a:lnTo>
                  <a:lnTo>
                    <a:pt x="1336867" y="1393967"/>
                  </a:lnTo>
                  <a:lnTo>
                    <a:pt x="1334350" y="1397550"/>
                  </a:lnTo>
                  <a:lnTo>
                    <a:pt x="1331782" y="1401134"/>
                  </a:lnTo>
                  <a:lnTo>
                    <a:pt x="1329096" y="1404717"/>
                  </a:lnTo>
                  <a:lnTo>
                    <a:pt x="1326364" y="1408301"/>
                  </a:lnTo>
                  <a:lnTo>
                    <a:pt x="1323549" y="1411884"/>
                  </a:lnTo>
                  <a:lnTo>
                    <a:pt x="1320645" y="1415468"/>
                  </a:lnTo>
                  <a:lnTo>
                    <a:pt x="1317694" y="1419051"/>
                  </a:lnTo>
                  <a:lnTo>
                    <a:pt x="1314627" y="1422635"/>
                  </a:lnTo>
                  <a:lnTo>
                    <a:pt x="1311503" y="1426218"/>
                  </a:lnTo>
                  <a:lnTo>
                    <a:pt x="1308310" y="1429802"/>
                  </a:lnTo>
                  <a:lnTo>
                    <a:pt x="1305010" y="1433385"/>
                  </a:lnTo>
                  <a:lnTo>
                    <a:pt x="1301663" y="1436968"/>
                  </a:lnTo>
                  <a:lnTo>
                    <a:pt x="1298215" y="1440552"/>
                  </a:lnTo>
                  <a:lnTo>
                    <a:pt x="1294692" y="1444135"/>
                  </a:lnTo>
                  <a:lnTo>
                    <a:pt x="1291117" y="1447719"/>
                  </a:lnTo>
                  <a:lnTo>
                    <a:pt x="1287418" y="1451302"/>
                  </a:lnTo>
                  <a:lnTo>
                    <a:pt x="1283671" y="1454886"/>
                  </a:lnTo>
                  <a:lnTo>
                    <a:pt x="1279841" y="1458469"/>
                  </a:lnTo>
                  <a:lnTo>
                    <a:pt x="1275919" y="1462053"/>
                  </a:lnTo>
                  <a:lnTo>
                    <a:pt x="1271949" y="1465636"/>
                  </a:lnTo>
                  <a:lnTo>
                    <a:pt x="1267866" y="1469220"/>
                  </a:lnTo>
                  <a:lnTo>
                    <a:pt x="1263723" y="1472803"/>
                  </a:lnTo>
                  <a:lnTo>
                    <a:pt x="1259515" y="1476387"/>
                  </a:lnTo>
                  <a:lnTo>
                    <a:pt x="1255201" y="1479970"/>
                  </a:lnTo>
                  <a:lnTo>
                    <a:pt x="1250841" y="1483553"/>
                  </a:lnTo>
                  <a:lnTo>
                    <a:pt x="1246387" y="1487137"/>
                  </a:lnTo>
                  <a:lnTo>
                    <a:pt x="1241861" y="1490720"/>
                  </a:lnTo>
                  <a:lnTo>
                    <a:pt x="1237286" y="1494304"/>
                  </a:lnTo>
                  <a:lnTo>
                    <a:pt x="1232597" y="1497887"/>
                  </a:lnTo>
                  <a:lnTo>
                    <a:pt x="1227864" y="1501471"/>
                  </a:lnTo>
                  <a:lnTo>
                    <a:pt x="1223056" y="1505054"/>
                  </a:lnTo>
                  <a:lnTo>
                    <a:pt x="1218167" y="1508638"/>
                  </a:lnTo>
                  <a:lnTo>
                    <a:pt x="1213235" y="1512221"/>
                  </a:lnTo>
                  <a:lnTo>
                    <a:pt x="1208206" y="1515805"/>
                  </a:lnTo>
                  <a:lnTo>
                    <a:pt x="1203126" y="1519388"/>
                  </a:lnTo>
                  <a:lnTo>
                    <a:pt x="1197992" y="1522972"/>
                  </a:lnTo>
                  <a:lnTo>
                    <a:pt x="1192770" y="1526555"/>
                  </a:lnTo>
                  <a:lnTo>
                    <a:pt x="1187511" y="1530139"/>
                  </a:lnTo>
                  <a:lnTo>
                    <a:pt x="1182178" y="1533722"/>
                  </a:lnTo>
                  <a:lnTo>
                    <a:pt x="1176788" y="1537305"/>
                  </a:lnTo>
                  <a:lnTo>
                    <a:pt x="1171362" y="1540889"/>
                  </a:lnTo>
                  <a:lnTo>
                    <a:pt x="1165849" y="1544472"/>
                  </a:lnTo>
                  <a:lnTo>
                    <a:pt x="1160305" y="1548056"/>
                  </a:lnTo>
                  <a:lnTo>
                    <a:pt x="1154708" y="1551639"/>
                  </a:lnTo>
                  <a:lnTo>
                    <a:pt x="1149054" y="1555223"/>
                  </a:lnTo>
                  <a:lnTo>
                    <a:pt x="1143371" y="1558806"/>
                  </a:lnTo>
                  <a:lnTo>
                    <a:pt x="1137625" y="1562390"/>
                  </a:lnTo>
                  <a:lnTo>
                    <a:pt x="1131846" y="1565973"/>
                  </a:lnTo>
                  <a:lnTo>
                    <a:pt x="1126035" y="1569557"/>
                  </a:lnTo>
                  <a:lnTo>
                    <a:pt x="1120171" y="1573140"/>
                  </a:lnTo>
                  <a:lnTo>
                    <a:pt x="1114287" y="1576724"/>
                  </a:lnTo>
                  <a:lnTo>
                    <a:pt x="1108363" y="1580307"/>
                  </a:lnTo>
                  <a:lnTo>
                    <a:pt x="1102410" y="1583890"/>
                  </a:lnTo>
                  <a:lnTo>
                    <a:pt x="1096439" y="1587474"/>
                  </a:lnTo>
                  <a:lnTo>
                    <a:pt x="1090429" y="1591057"/>
                  </a:lnTo>
                  <a:lnTo>
                    <a:pt x="1084406" y="1594641"/>
                  </a:lnTo>
                  <a:lnTo>
                    <a:pt x="1078364" y="1598224"/>
                  </a:lnTo>
                  <a:lnTo>
                    <a:pt x="1072302" y="1601808"/>
                  </a:lnTo>
                  <a:lnTo>
                    <a:pt x="1066231" y="1605391"/>
                  </a:lnTo>
                  <a:lnTo>
                    <a:pt x="1060144" y="1608975"/>
                  </a:lnTo>
                  <a:lnTo>
                    <a:pt x="1054052" y="1612558"/>
                  </a:lnTo>
                  <a:lnTo>
                    <a:pt x="1047954" y="1616142"/>
                  </a:lnTo>
                  <a:lnTo>
                    <a:pt x="1041853" y="1619725"/>
                  </a:lnTo>
                  <a:lnTo>
                    <a:pt x="1035753" y="1623309"/>
                  </a:lnTo>
                  <a:lnTo>
                    <a:pt x="1029655" y="1626892"/>
                  </a:lnTo>
                  <a:lnTo>
                    <a:pt x="1023564" y="1630475"/>
                  </a:lnTo>
                  <a:lnTo>
                    <a:pt x="1017478" y="1634059"/>
                  </a:lnTo>
                  <a:lnTo>
                    <a:pt x="1011410" y="1637642"/>
                  </a:lnTo>
                  <a:lnTo>
                    <a:pt x="1005352" y="1641226"/>
                  </a:lnTo>
                  <a:lnTo>
                    <a:pt x="999310" y="1644809"/>
                  </a:lnTo>
                  <a:lnTo>
                    <a:pt x="993293" y="1648393"/>
                  </a:lnTo>
                  <a:lnTo>
                    <a:pt x="987289" y="1651976"/>
                  </a:lnTo>
                  <a:lnTo>
                    <a:pt x="981320" y="1655560"/>
                  </a:lnTo>
                  <a:lnTo>
                    <a:pt x="975375" y="1659143"/>
                  </a:lnTo>
                  <a:lnTo>
                    <a:pt x="969453" y="1662727"/>
                  </a:lnTo>
                  <a:lnTo>
                    <a:pt x="963580" y="1666310"/>
                  </a:lnTo>
                  <a:lnTo>
                    <a:pt x="957729" y="1669894"/>
                  </a:lnTo>
                  <a:lnTo>
                    <a:pt x="951921" y="1673477"/>
                  </a:lnTo>
                  <a:lnTo>
                    <a:pt x="946158" y="1677061"/>
                  </a:lnTo>
                  <a:lnTo>
                    <a:pt x="940419" y="1680644"/>
                  </a:lnTo>
                  <a:lnTo>
                    <a:pt x="934752" y="1684227"/>
                  </a:lnTo>
                  <a:lnTo>
                    <a:pt x="929118" y="1687811"/>
                  </a:lnTo>
                  <a:lnTo>
                    <a:pt x="923530" y="1691394"/>
                  </a:lnTo>
                  <a:lnTo>
                    <a:pt x="918009" y="1694978"/>
                  </a:lnTo>
                  <a:lnTo>
                    <a:pt x="912521" y="1698561"/>
                  </a:lnTo>
                  <a:lnTo>
                    <a:pt x="907109" y="1702145"/>
                  </a:lnTo>
                  <a:lnTo>
                    <a:pt x="901748" y="1705728"/>
                  </a:lnTo>
                  <a:lnTo>
                    <a:pt x="896432" y="1709312"/>
                  </a:lnTo>
                  <a:lnTo>
                    <a:pt x="891207" y="1712895"/>
                  </a:lnTo>
                  <a:lnTo>
                    <a:pt x="886022" y="1716479"/>
                  </a:lnTo>
                  <a:lnTo>
                    <a:pt x="880911" y="1720062"/>
                  </a:lnTo>
                  <a:lnTo>
                    <a:pt x="875873" y="1723646"/>
                  </a:lnTo>
                  <a:lnTo>
                    <a:pt x="870876" y="1727229"/>
                  </a:lnTo>
                  <a:lnTo>
                    <a:pt x="865987" y="1730812"/>
                  </a:lnTo>
                  <a:lnTo>
                    <a:pt x="861147" y="1734396"/>
                  </a:lnTo>
                  <a:lnTo>
                    <a:pt x="856374" y="1737979"/>
                  </a:lnTo>
                  <a:lnTo>
                    <a:pt x="851697" y="1741563"/>
                  </a:lnTo>
                  <a:lnTo>
                    <a:pt x="847065" y="1745146"/>
                  </a:lnTo>
                  <a:lnTo>
                    <a:pt x="842534" y="1748730"/>
                  </a:lnTo>
                  <a:lnTo>
                    <a:pt x="838072" y="1752313"/>
                  </a:lnTo>
                  <a:lnTo>
                    <a:pt x="833665" y="1755897"/>
                  </a:lnTo>
                  <a:lnTo>
                    <a:pt x="829377" y="1759480"/>
                  </a:lnTo>
                  <a:lnTo>
                    <a:pt x="825136" y="1763064"/>
                  </a:lnTo>
                  <a:lnTo>
                    <a:pt x="820984" y="1766647"/>
                  </a:lnTo>
                  <a:lnTo>
                    <a:pt x="816921" y="1770231"/>
                  </a:lnTo>
                  <a:lnTo>
                    <a:pt x="812906" y="1773814"/>
                  </a:lnTo>
                  <a:lnTo>
                    <a:pt x="809014" y="1777398"/>
                  </a:lnTo>
                  <a:lnTo>
                    <a:pt x="805179" y="1780981"/>
                  </a:lnTo>
                  <a:lnTo>
                    <a:pt x="801418" y="1784564"/>
                  </a:lnTo>
                  <a:lnTo>
                    <a:pt x="797763" y="1788148"/>
                  </a:lnTo>
                  <a:lnTo>
                    <a:pt x="794158" y="1791731"/>
                  </a:lnTo>
                  <a:lnTo>
                    <a:pt x="790660" y="1795315"/>
                  </a:lnTo>
                  <a:lnTo>
                    <a:pt x="787234" y="1798898"/>
                  </a:lnTo>
                  <a:lnTo>
                    <a:pt x="783866" y="1802482"/>
                  </a:lnTo>
                  <a:lnTo>
                    <a:pt x="780620" y="1806065"/>
                  </a:lnTo>
                  <a:lnTo>
                    <a:pt x="777423" y="1809649"/>
                  </a:lnTo>
                  <a:lnTo>
                    <a:pt x="774314" y="1813232"/>
                  </a:lnTo>
                  <a:lnTo>
                    <a:pt x="771293" y="1816816"/>
                  </a:lnTo>
                  <a:lnTo>
                    <a:pt x="768320" y="1820399"/>
                  </a:lnTo>
                  <a:lnTo>
                    <a:pt x="765464" y="1823983"/>
                  </a:lnTo>
                  <a:lnTo>
                    <a:pt x="762664" y="1827566"/>
                  </a:lnTo>
                  <a:lnTo>
                    <a:pt x="759932" y="1831149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64413" y="1423586"/>
              <a:ext cx="213777" cy="0"/>
            </a:xfrm>
            <a:custGeom>
              <a:avLst/>
              <a:pathLst>
                <a:path w="213777" h="0">
                  <a:moveTo>
                    <a:pt x="0" y="0"/>
                  </a:moveTo>
                  <a:lnTo>
                    <a:pt x="2137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235773"/>
              <a:ext cx="1380921" cy="34945"/>
            </a:xfrm>
            <a:custGeom>
              <a:avLst/>
              <a:pathLst>
                <a:path w="1380921" h="34945">
                  <a:moveTo>
                    <a:pt x="0" y="0"/>
                  </a:moveTo>
                  <a:lnTo>
                    <a:pt x="0" y="34945"/>
                  </a:lnTo>
                  <a:lnTo>
                    <a:pt x="1380921" y="3494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450380"/>
              <a:ext cx="1380921" cy="47018"/>
            </a:xfrm>
            <a:custGeom>
              <a:avLst/>
              <a:pathLst>
                <a:path w="1380921" h="47018">
                  <a:moveTo>
                    <a:pt x="0" y="0"/>
                  </a:moveTo>
                  <a:lnTo>
                    <a:pt x="0" y="47018"/>
                  </a:lnTo>
                  <a:lnTo>
                    <a:pt x="1380921" y="47018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53245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47388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19555"/>
              <a:ext cx="1380921" cy="1732814"/>
            </a:xfrm>
            <a:custGeom>
              <a:avLst/>
              <a:pathLst>
                <a:path w="1380921" h="1732814">
                  <a:moveTo>
                    <a:pt x="661861" y="1732814"/>
                  </a:moveTo>
                  <a:lnTo>
                    <a:pt x="660522" y="1729423"/>
                  </a:lnTo>
                  <a:lnTo>
                    <a:pt x="659124" y="1726032"/>
                  </a:lnTo>
                  <a:lnTo>
                    <a:pt x="657673" y="1722641"/>
                  </a:lnTo>
                  <a:lnTo>
                    <a:pt x="656187" y="1719250"/>
                  </a:lnTo>
                  <a:lnTo>
                    <a:pt x="654625" y="1715859"/>
                  </a:lnTo>
                  <a:lnTo>
                    <a:pt x="653019" y="1712468"/>
                  </a:lnTo>
                  <a:lnTo>
                    <a:pt x="651372" y="1709077"/>
                  </a:lnTo>
                  <a:lnTo>
                    <a:pt x="649641" y="1705686"/>
                  </a:lnTo>
                  <a:lnTo>
                    <a:pt x="647872" y="1702295"/>
                  </a:lnTo>
                  <a:lnTo>
                    <a:pt x="646044" y="1698904"/>
                  </a:lnTo>
                  <a:lnTo>
                    <a:pt x="644143" y="1695513"/>
                  </a:lnTo>
                  <a:lnTo>
                    <a:pt x="642202" y="1692122"/>
                  </a:lnTo>
                  <a:lnTo>
                    <a:pt x="640184" y="1688731"/>
                  </a:lnTo>
                  <a:lnTo>
                    <a:pt x="638105" y="1685340"/>
                  </a:lnTo>
                  <a:lnTo>
                    <a:pt x="635983" y="1681949"/>
                  </a:lnTo>
                  <a:lnTo>
                    <a:pt x="633766" y="1678558"/>
                  </a:lnTo>
                  <a:lnTo>
                    <a:pt x="631500" y="1675167"/>
                  </a:lnTo>
                  <a:lnTo>
                    <a:pt x="629179" y="1671776"/>
                  </a:lnTo>
                  <a:lnTo>
                    <a:pt x="626764" y="1668385"/>
                  </a:lnTo>
                  <a:lnTo>
                    <a:pt x="624304" y="1664994"/>
                  </a:lnTo>
                  <a:lnTo>
                    <a:pt x="621771" y="1661603"/>
                  </a:lnTo>
                  <a:lnTo>
                    <a:pt x="619158" y="1658211"/>
                  </a:lnTo>
                  <a:lnTo>
                    <a:pt x="616498" y="1654820"/>
                  </a:lnTo>
                  <a:lnTo>
                    <a:pt x="613746" y="1651429"/>
                  </a:lnTo>
                  <a:lnTo>
                    <a:pt x="610928" y="1648038"/>
                  </a:lnTo>
                  <a:lnTo>
                    <a:pt x="608063" y="1644647"/>
                  </a:lnTo>
                  <a:lnTo>
                    <a:pt x="605085" y="1641256"/>
                  </a:lnTo>
                  <a:lnTo>
                    <a:pt x="602058" y="1637865"/>
                  </a:lnTo>
                  <a:lnTo>
                    <a:pt x="598965" y="1634474"/>
                  </a:lnTo>
                  <a:lnTo>
                    <a:pt x="595775" y="1631083"/>
                  </a:lnTo>
                  <a:lnTo>
                    <a:pt x="592536" y="1627692"/>
                  </a:lnTo>
                  <a:lnTo>
                    <a:pt x="589212" y="1624301"/>
                  </a:lnTo>
                  <a:lnTo>
                    <a:pt x="585807" y="1620910"/>
                  </a:lnTo>
                  <a:lnTo>
                    <a:pt x="582353" y="1617519"/>
                  </a:lnTo>
                  <a:lnTo>
                    <a:pt x="578795" y="1614128"/>
                  </a:lnTo>
                  <a:lnTo>
                    <a:pt x="575174" y="1610737"/>
                  </a:lnTo>
                  <a:lnTo>
                    <a:pt x="571499" y="1607346"/>
                  </a:lnTo>
                  <a:lnTo>
                    <a:pt x="567712" y="1603955"/>
                  </a:lnTo>
                  <a:lnTo>
                    <a:pt x="563875" y="1600564"/>
                  </a:lnTo>
                  <a:lnTo>
                    <a:pt x="559967" y="1597173"/>
                  </a:lnTo>
                  <a:lnTo>
                    <a:pt x="555965" y="1593782"/>
                  </a:lnTo>
                  <a:lnTo>
                    <a:pt x="551914" y="1590391"/>
                  </a:lnTo>
                  <a:lnTo>
                    <a:pt x="547774" y="1587000"/>
                  </a:lnTo>
                  <a:lnTo>
                    <a:pt x="543560" y="1583609"/>
                  </a:lnTo>
                  <a:lnTo>
                    <a:pt x="539297" y="1580218"/>
                  </a:lnTo>
                  <a:lnTo>
                    <a:pt x="534930" y="1576827"/>
                  </a:lnTo>
                  <a:lnTo>
                    <a:pt x="530508" y="1573436"/>
                  </a:lnTo>
                  <a:lnTo>
                    <a:pt x="526029" y="1570045"/>
                  </a:lnTo>
                  <a:lnTo>
                    <a:pt x="521450" y="1566654"/>
                  </a:lnTo>
                  <a:lnTo>
                    <a:pt x="516825" y="1563263"/>
                  </a:lnTo>
                  <a:lnTo>
                    <a:pt x="512130" y="1559872"/>
                  </a:lnTo>
                  <a:lnTo>
                    <a:pt x="507354" y="1556481"/>
                  </a:lnTo>
                  <a:lnTo>
                    <a:pt x="502534" y="1553090"/>
                  </a:lnTo>
                  <a:lnTo>
                    <a:pt x="497631" y="1549699"/>
                  </a:lnTo>
                  <a:lnTo>
                    <a:pt x="492666" y="1546308"/>
                  </a:lnTo>
                  <a:lnTo>
                    <a:pt x="487660" y="1542917"/>
                  </a:lnTo>
                  <a:lnTo>
                    <a:pt x="482560" y="1539526"/>
                  </a:lnTo>
                  <a:lnTo>
                    <a:pt x="477418" y="1536135"/>
                  </a:lnTo>
                  <a:lnTo>
                    <a:pt x="472225" y="1532743"/>
                  </a:lnTo>
                  <a:lnTo>
                    <a:pt x="466953" y="1529352"/>
                  </a:lnTo>
                  <a:lnTo>
                    <a:pt x="461644" y="1525961"/>
                  </a:lnTo>
                  <a:lnTo>
                    <a:pt x="456275" y="1522570"/>
                  </a:lnTo>
                  <a:lnTo>
                    <a:pt x="450847" y="1519179"/>
                  </a:lnTo>
                  <a:lnTo>
                    <a:pt x="445384" y="1515788"/>
                  </a:lnTo>
                  <a:lnTo>
                    <a:pt x="439856" y="1512397"/>
                  </a:lnTo>
                  <a:lnTo>
                    <a:pt x="434285" y="1509006"/>
                  </a:lnTo>
                  <a:lnTo>
                    <a:pt x="428683" y="1505615"/>
                  </a:lnTo>
                  <a:lnTo>
                    <a:pt x="423014" y="1502224"/>
                  </a:lnTo>
                  <a:lnTo>
                    <a:pt x="417317" y="1498833"/>
                  </a:lnTo>
                  <a:lnTo>
                    <a:pt x="411583" y="1495442"/>
                  </a:lnTo>
                  <a:lnTo>
                    <a:pt x="405800" y="1492051"/>
                  </a:lnTo>
                  <a:lnTo>
                    <a:pt x="399994" y="1488660"/>
                  </a:lnTo>
                  <a:lnTo>
                    <a:pt x="394148" y="1485269"/>
                  </a:lnTo>
                  <a:lnTo>
                    <a:pt x="388270" y="1481878"/>
                  </a:lnTo>
                  <a:lnTo>
                    <a:pt x="382372" y="1478487"/>
                  </a:lnTo>
                  <a:lnTo>
                    <a:pt x="376437" y="1475096"/>
                  </a:lnTo>
                  <a:lnTo>
                    <a:pt x="370482" y="1471705"/>
                  </a:lnTo>
                  <a:lnTo>
                    <a:pt x="364511" y="1468314"/>
                  </a:lnTo>
                  <a:lnTo>
                    <a:pt x="358510" y="1464923"/>
                  </a:lnTo>
                  <a:lnTo>
                    <a:pt x="352499" y="1461532"/>
                  </a:lnTo>
                  <a:lnTo>
                    <a:pt x="346472" y="1458141"/>
                  </a:lnTo>
                  <a:lnTo>
                    <a:pt x="340431" y="1454750"/>
                  </a:lnTo>
                  <a:lnTo>
                    <a:pt x="334383" y="1451359"/>
                  </a:lnTo>
                  <a:lnTo>
                    <a:pt x="328326" y="1447968"/>
                  </a:lnTo>
                  <a:lnTo>
                    <a:pt x="322265" y="1444577"/>
                  </a:lnTo>
                  <a:lnTo>
                    <a:pt x="316203" y="1441186"/>
                  </a:lnTo>
                  <a:lnTo>
                    <a:pt x="310140" y="1437795"/>
                  </a:lnTo>
                  <a:lnTo>
                    <a:pt x="304081" y="1434404"/>
                  </a:lnTo>
                  <a:lnTo>
                    <a:pt x="298026" y="1431013"/>
                  </a:lnTo>
                  <a:lnTo>
                    <a:pt x="291983" y="1427622"/>
                  </a:lnTo>
                  <a:lnTo>
                    <a:pt x="285947" y="1424231"/>
                  </a:lnTo>
                  <a:lnTo>
                    <a:pt x="279925" y="1420840"/>
                  </a:lnTo>
                  <a:lnTo>
                    <a:pt x="273922" y="1417449"/>
                  </a:lnTo>
                  <a:lnTo>
                    <a:pt x="267931" y="1414058"/>
                  </a:lnTo>
                  <a:lnTo>
                    <a:pt x="261967" y="1410667"/>
                  </a:lnTo>
                  <a:lnTo>
                    <a:pt x="256026" y="1407276"/>
                  </a:lnTo>
                  <a:lnTo>
                    <a:pt x="250102" y="1403884"/>
                  </a:lnTo>
                  <a:lnTo>
                    <a:pt x="244222" y="1400493"/>
                  </a:lnTo>
                  <a:lnTo>
                    <a:pt x="238364" y="1397102"/>
                  </a:lnTo>
                  <a:lnTo>
                    <a:pt x="232535" y="1393711"/>
                  </a:lnTo>
                  <a:lnTo>
                    <a:pt x="226755" y="1390320"/>
                  </a:lnTo>
                  <a:lnTo>
                    <a:pt x="221001" y="1386929"/>
                  </a:lnTo>
                  <a:lnTo>
                    <a:pt x="215292" y="1383538"/>
                  </a:lnTo>
                  <a:lnTo>
                    <a:pt x="209632" y="1380147"/>
                  </a:lnTo>
                  <a:lnTo>
                    <a:pt x="204002" y="1376756"/>
                  </a:lnTo>
                  <a:lnTo>
                    <a:pt x="198437" y="1373365"/>
                  </a:lnTo>
                  <a:lnTo>
                    <a:pt x="192916" y="1369974"/>
                  </a:lnTo>
                  <a:lnTo>
                    <a:pt x="187430" y="1366583"/>
                  </a:lnTo>
                  <a:lnTo>
                    <a:pt x="182028" y="1363192"/>
                  </a:lnTo>
                  <a:lnTo>
                    <a:pt x="176664" y="1359801"/>
                  </a:lnTo>
                  <a:lnTo>
                    <a:pt x="171354" y="1356410"/>
                  </a:lnTo>
                  <a:lnTo>
                    <a:pt x="166123" y="1353019"/>
                  </a:lnTo>
                  <a:lnTo>
                    <a:pt x="160934" y="1349628"/>
                  </a:lnTo>
                  <a:lnTo>
                    <a:pt x="155820" y="1346237"/>
                  </a:lnTo>
                  <a:lnTo>
                    <a:pt x="150776" y="1342846"/>
                  </a:lnTo>
                  <a:lnTo>
                    <a:pt x="145776" y="1339455"/>
                  </a:lnTo>
                  <a:lnTo>
                    <a:pt x="140876" y="1336064"/>
                  </a:lnTo>
                  <a:lnTo>
                    <a:pt x="136033" y="1332673"/>
                  </a:lnTo>
                  <a:lnTo>
                    <a:pt x="131246" y="1329282"/>
                  </a:lnTo>
                  <a:lnTo>
                    <a:pt x="126568" y="1325891"/>
                  </a:lnTo>
                  <a:lnTo>
                    <a:pt x="121941" y="1322500"/>
                  </a:lnTo>
                  <a:lnTo>
                    <a:pt x="117390" y="1319109"/>
                  </a:lnTo>
                  <a:lnTo>
                    <a:pt x="112937" y="1315718"/>
                  </a:lnTo>
                  <a:lnTo>
                    <a:pt x="108537" y="1312327"/>
                  </a:lnTo>
                  <a:lnTo>
                    <a:pt x="104237" y="1308936"/>
                  </a:lnTo>
                  <a:lnTo>
                    <a:pt x="100018" y="1305545"/>
                  </a:lnTo>
                  <a:lnTo>
                    <a:pt x="95855" y="1302154"/>
                  </a:lnTo>
                  <a:lnTo>
                    <a:pt x="91817" y="1298763"/>
                  </a:lnTo>
                  <a:lnTo>
                    <a:pt x="87842" y="1295372"/>
                  </a:lnTo>
                  <a:lnTo>
                    <a:pt x="83939" y="1291981"/>
                  </a:lnTo>
                  <a:lnTo>
                    <a:pt x="80157" y="1288590"/>
                  </a:lnTo>
                  <a:lnTo>
                    <a:pt x="76434" y="1285199"/>
                  </a:lnTo>
                  <a:lnTo>
                    <a:pt x="72805" y="1281808"/>
                  </a:lnTo>
                  <a:lnTo>
                    <a:pt x="69280" y="1278417"/>
                  </a:lnTo>
                  <a:lnTo>
                    <a:pt x="65814" y="1275025"/>
                  </a:lnTo>
                  <a:lnTo>
                    <a:pt x="62466" y="1271634"/>
                  </a:lnTo>
                  <a:lnTo>
                    <a:pt x="59201" y="1268243"/>
                  </a:lnTo>
                  <a:lnTo>
                    <a:pt x="55996" y="1264852"/>
                  </a:lnTo>
                  <a:lnTo>
                    <a:pt x="52932" y="1261461"/>
                  </a:lnTo>
                  <a:lnTo>
                    <a:pt x="49931" y="1258070"/>
                  </a:lnTo>
                  <a:lnTo>
                    <a:pt x="47011" y="1254679"/>
                  </a:lnTo>
                  <a:lnTo>
                    <a:pt x="44213" y="1251288"/>
                  </a:lnTo>
                  <a:lnTo>
                    <a:pt x="41477" y="1247897"/>
                  </a:lnTo>
                  <a:lnTo>
                    <a:pt x="38844" y="1244506"/>
                  </a:lnTo>
                  <a:lnTo>
                    <a:pt x="36312" y="1241115"/>
                  </a:lnTo>
                  <a:lnTo>
                    <a:pt x="33840" y="1237724"/>
                  </a:lnTo>
                  <a:lnTo>
                    <a:pt x="31493" y="1234333"/>
                  </a:lnTo>
                  <a:lnTo>
                    <a:pt x="29225" y="1230942"/>
                  </a:lnTo>
                  <a:lnTo>
                    <a:pt x="27021" y="1227551"/>
                  </a:lnTo>
                  <a:lnTo>
                    <a:pt x="24955" y="1224160"/>
                  </a:lnTo>
                  <a:lnTo>
                    <a:pt x="22948" y="1220769"/>
                  </a:lnTo>
                  <a:lnTo>
                    <a:pt x="21027" y="1217378"/>
                  </a:lnTo>
                  <a:lnTo>
                    <a:pt x="19219" y="1213987"/>
                  </a:lnTo>
                  <a:lnTo>
                    <a:pt x="17470" y="1210596"/>
                  </a:lnTo>
                  <a:lnTo>
                    <a:pt x="15826" y="1207205"/>
                  </a:lnTo>
                  <a:lnTo>
                    <a:pt x="14273" y="1203814"/>
                  </a:lnTo>
                  <a:lnTo>
                    <a:pt x="12778" y="1200423"/>
                  </a:lnTo>
                  <a:lnTo>
                    <a:pt x="11406" y="1197032"/>
                  </a:lnTo>
                  <a:lnTo>
                    <a:pt x="10101" y="1193641"/>
                  </a:lnTo>
                  <a:lnTo>
                    <a:pt x="8862" y="1190250"/>
                  </a:lnTo>
                  <a:lnTo>
                    <a:pt x="7745" y="1186859"/>
                  </a:lnTo>
                  <a:lnTo>
                    <a:pt x="6683" y="1183468"/>
                  </a:lnTo>
                  <a:lnTo>
                    <a:pt x="5704" y="1180077"/>
                  </a:lnTo>
                  <a:lnTo>
                    <a:pt x="4823" y="1176686"/>
                  </a:lnTo>
                  <a:lnTo>
                    <a:pt x="3996" y="1173295"/>
                  </a:lnTo>
                  <a:lnTo>
                    <a:pt x="3268" y="1169904"/>
                  </a:lnTo>
                  <a:lnTo>
                    <a:pt x="2616" y="1166513"/>
                  </a:lnTo>
                  <a:lnTo>
                    <a:pt x="2015" y="1163122"/>
                  </a:lnTo>
                  <a:lnTo>
                    <a:pt x="1528" y="1159731"/>
                  </a:lnTo>
                  <a:lnTo>
                    <a:pt x="1096" y="1156340"/>
                  </a:lnTo>
                  <a:lnTo>
                    <a:pt x="725" y="1152949"/>
                  </a:lnTo>
                  <a:lnTo>
                    <a:pt x="456" y="1149557"/>
                  </a:lnTo>
                  <a:lnTo>
                    <a:pt x="234" y="1146166"/>
                  </a:lnTo>
                  <a:lnTo>
                    <a:pt x="88" y="1142775"/>
                  </a:lnTo>
                  <a:lnTo>
                    <a:pt x="21" y="1139384"/>
                  </a:lnTo>
                  <a:lnTo>
                    <a:pt x="0" y="1135993"/>
                  </a:lnTo>
                  <a:lnTo>
                    <a:pt x="66" y="1132602"/>
                  </a:lnTo>
                  <a:lnTo>
                    <a:pt x="192" y="1129211"/>
                  </a:lnTo>
                  <a:lnTo>
                    <a:pt x="361" y="1125820"/>
                  </a:lnTo>
                  <a:lnTo>
                    <a:pt x="628" y="1122429"/>
                  </a:lnTo>
                  <a:lnTo>
                    <a:pt x="935" y="1119038"/>
                  </a:lnTo>
                  <a:lnTo>
                    <a:pt x="1298" y="1115647"/>
                  </a:lnTo>
                  <a:lnTo>
                    <a:pt x="1739" y="1112256"/>
                  </a:lnTo>
                  <a:lnTo>
                    <a:pt x="2218" y="1108865"/>
                  </a:lnTo>
                  <a:lnTo>
                    <a:pt x="2762" y="1105474"/>
                  </a:lnTo>
                  <a:lnTo>
                    <a:pt x="3365" y="1102083"/>
                  </a:lnTo>
                  <a:lnTo>
                    <a:pt x="4005" y="1098692"/>
                  </a:lnTo>
                  <a:lnTo>
                    <a:pt x="4717" y="1095301"/>
                  </a:lnTo>
                  <a:lnTo>
                    <a:pt x="5472" y="1091910"/>
                  </a:lnTo>
                  <a:lnTo>
                    <a:pt x="6264" y="1088519"/>
                  </a:lnTo>
                  <a:lnTo>
                    <a:pt x="7130" y="1085128"/>
                  </a:lnTo>
                  <a:lnTo>
                    <a:pt x="8026" y="1081737"/>
                  </a:lnTo>
                  <a:lnTo>
                    <a:pt x="8967" y="1078346"/>
                  </a:lnTo>
                  <a:lnTo>
                    <a:pt x="9965" y="1074955"/>
                  </a:lnTo>
                  <a:lnTo>
                    <a:pt x="10991" y="1071564"/>
                  </a:lnTo>
                  <a:lnTo>
                    <a:pt x="12069" y="1068173"/>
                  </a:lnTo>
                  <a:lnTo>
                    <a:pt x="13188" y="1064782"/>
                  </a:lnTo>
                  <a:lnTo>
                    <a:pt x="14335" y="1061391"/>
                  </a:lnTo>
                  <a:lnTo>
                    <a:pt x="15537" y="1058000"/>
                  </a:lnTo>
                  <a:lnTo>
                    <a:pt x="16768" y="1054609"/>
                  </a:lnTo>
                  <a:lnTo>
                    <a:pt x="18027" y="1051218"/>
                  </a:lnTo>
                  <a:lnTo>
                    <a:pt x="19338" y="1047827"/>
                  </a:lnTo>
                  <a:lnTo>
                    <a:pt x="20670" y="1044436"/>
                  </a:lnTo>
                  <a:lnTo>
                    <a:pt x="22036" y="1041045"/>
                  </a:lnTo>
                  <a:lnTo>
                    <a:pt x="23440" y="1037654"/>
                  </a:lnTo>
                  <a:lnTo>
                    <a:pt x="24864" y="1034263"/>
                  </a:lnTo>
                  <a:lnTo>
                    <a:pt x="26325" y="1030872"/>
                  </a:lnTo>
                  <a:lnTo>
                    <a:pt x="27813" y="1027481"/>
                  </a:lnTo>
                  <a:lnTo>
                    <a:pt x="29319" y="1024090"/>
                  </a:lnTo>
                  <a:lnTo>
                    <a:pt x="30865" y="1020698"/>
                  </a:lnTo>
                  <a:lnTo>
                    <a:pt x="32428" y="1017307"/>
                  </a:lnTo>
                  <a:lnTo>
                    <a:pt x="34012" y="1013916"/>
                  </a:lnTo>
                  <a:lnTo>
                    <a:pt x="35627" y="1010525"/>
                  </a:lnTo>
                  <a:lnTo>
                    <a:pt x="37257" y="1007134"/>
                  </a:lnTo>
                  <a:lnTo>
                    <a:pt x="38910" y="1003743"/>
                  </a:lnTo>
                  <a:lnTo>
                    <a:pt x="40586" y="1000352"/>
                  </a:lnTo>
                  <a:lnTo>
                    <a:pt x="42274" y="996961"/>
                  </a:lnTo>
                  <a:lnTo>
                    <a:pt x="43986" y="993570"/>
                  </a:lnTo>
                  <a:lnTo>
                    <a:pt x="45714" y="990179"/>
                  </a:lnTo>
                  <a:lnTo>
                    <a:pt x="47453" y="986788"/>
                  </a:lnTo>
                  <a:lnTo>
                    <a:pt x="49216" y="983397"/>
                  </a:lnTo>
                  <a:lnTo>
                    <a:pt x="50988" y="980006"/>
                  </a:lnTo>
                  <a:lnTo>
                    <a:pt x="52774" y="976615"/>
                  </a:lnTo>
                  <a:lnTo>
                    <a:pt x="54576" y="973224"/>
                  </a:lnTo>
                  <a:lnTo>
                    <a:pt x="56386" y="969833"/>
                  </a:lnTo>
                  <a:lnTo>
                    <a:pt x="58209" y="966442"/>
                  </a:lnTo>
                  <a:lnTo>
                    <a:pt x="60044" y="963051"/>
                  </a:lnTo>
                  <a:lnTo>
                    <a:pt x="61885" y="959660"/>
                  </a:lnTo>
                  <a:lnTo>
                    <a:pt x="63738" y="956269"/>
                  </a:lnTo>
                  <a:lnTo>
                    <a:pt x="65598" y="952878"/>
                  </a:lnTo>
                  <a:lnTo>
                    <a:pt x="67464" y="949487"/>
                  </a:lnTo>
                  <a:lnTo>
                    <a:pt x="69340" y="946096"/>
                  </a:lnTo>
                  <a:lnTo>
                    <a:pt x="71219" y="942705"/>
                  </a:lnTo>
                  <a:lnTo>
                    <a:pt x="73104" y="939314"/>
                  </a:lnTo>
                  <a:lnTo>
                    <a:pt x="74994" y="935923"/>
                  </a:lnTo>
                  <a:lnTo>
                    <a:pt x="76887" y="932532"/>
                  </a:lnTo>
                  <a:lnTo>
                    <a:pt x="78784" y="929141"/>
                  </a:lnTo>
                  <a:lnTo>
                    <a:pt x="80683" y="925750"/>
                  </a:lnTo>
                  <a:lnTo>
                    <a:pt x="82583" y="922359"/>
                  </a:lnTo>
                  <a:lnTo>
                    <a:pt x="84485" y="918968"/>
                  </a:lnTo>
                  <a:lnTo>
                    <a:pt x="86387" y="915577"/>
                  </a:lnTo>
                  <a:lnTo>
                    <a:pt x="88289" y="912186"/>
                  </a:lnTo>
                  <a:lnTo>
                    <a:pt x="90189" y="908795"/>
                  </a:lnTo>
                  <a:lnTo>
                    <a:pt x="92088" y="905404"/>
                  </a:lnTo>
                  <a:lnTo>
                    <a:pt x="93985" y="902013"/>
                  </a:lnTo>
                  <a:lnTo>
                    <a:pt x="95878" y="898622"/>
                  </a:lnTo>
                  <a:lnTo>
                    <a:pt x="97768" y="895231"/>
                  </a:lnTo>
                  <a:lnTo>
                    <a:pt x="99653" y="891839"/>
                  </a:lnTo>
                  <a:lnTo>
                    <a:pt x="101534" y="888448"/>
                  </a:lnTo>
                  <a:lnTo>
                    <a:pt x="103410" y="885057"/>
                  </a:lnTo>
                  <a:lnTo>
                    <a:pt x="105277" y="881666"/>
                  </a:lnTo>
                  <a:lnTo>
                    <a:pt x="107139" y="878275"/>
                  </a:lnTo>
                  <a:lnTo>
                    <a:pt x="108995" y="874884"/>
                  </a:lnTo>
                  <a:lnTo>
                    <a:pt x="110839" y="871493"/>
                  </a:lnTo>
                  <a:lnTo>
                    <a:pt x="112677" y="868102"/>
                  </a:lnTo>
                  <a:lnTo>
                    <a:pt x="114505" y="864711"/>
                  </a:lnTo>
                  <a:lnTo>
                    <a:pt x="116321" y="861320"/>
                  </a:lnTo>
                  <a:lnTo>
                    <a:pt x="118130" y="857929"/>
                  </a:lnTo>
                  <a:lnTo>
                    <a:pt x="119924" y="854538"/>
                  </a:lnTo>
                  <a:lnTo>
                    <a:pt x="121707" y="851147"/>
                  </a:lnTo>
                  <a:lnTo>
                    <a:pt x="123481" y="847756"/>
                  </a:lnTo>
                  <a:lnTo>
                    <a:pt x="125235" y="844365"/>
                  </a:lnTo>
                  <a:lnTo>
                    <a:pt x="126979" y="840974"/>
                  </a:lnTo>
                  <a:lnTo>
                    <a:pt x="128710" y="837583"/>
                  </a:lnTo>
                  <a:lnTo>
                    <a:pt x="130421" y="834192"/>
                  </a:lnTo>
                  <a:lnTo>
                    <a:pt x="132121" y="830801"/>
                  </a:lnTo>
                  <a:lnTo>
                    <a:pt x="133802" y="827410"/>
                  </a:lnTo>
                  <a:lnTo>
                    <a:pt x="135465" y="824019"/>
                  </a:lnTo>
                  <a:lnTo>
                    <a:pt x="137117" y="820628"/>
                  </a:lnTo>
                  <a:lnTo>
                    <a:pt x="138743" y="817237"/>
                  </a:lnTo>
                  <a:lnTo>
                    <a:pt x="140353" y="813846"/>
                  </a:lnTo>
                  <a:lnTo>
                    <a:pt x="141949" y="810455"/>
                  </a:lnTo>
                  <a:lnTo>
                    <a:pt x="143515" y="807064"/>
                  </a:lnTo>
                  <a:lnTo>
                    <a:pt x="145067" y="803673"/>
                  </a:lnTo>
                  <a:lnTo>
                    <a:pt x="146599" y="800282"/>
                  </a:lnTo>
                  <a:lnTo>
                    <a:pt x="148103" y="796891"/>
                  </a:lnTo>
                  <a:lnTo>
                    <a:pt x="149593" y="793500"/>
                  </a:lnTo>
                  <a:lnTo>
                    <a:pt x="151054" y="790109"/>
                  </a:lnTo>
                  <a:lnTo>
                    <a:pt x="152492" y="786718"/>
                  </a:lnTo>
                  <a:lnTo>
                    <a:pt x="153914" y="783327"/>
                  </a:lnTo>
                  <a:lnTo>
                    <a:pt x="155300" y="779936"/>
                  </a:lnTo>
                  <a:lnTo>
                    <a:pt x="156666" y="776545"/>
                  </a:lnTo>
                  <a:lnTo>
                    <a:pt x="158012" y="773154"/>
                  </a:lnTo>
                  <a:lnTo>
                    <a:pt x="159320" y="769763"/>
                  </a:lnTo>
                  <a:lnTo>
                    <a:pt x="160611" y="766371"/>
                  </a:lnTo>
                  <a:lnTo>
                    <a:pt x="161872" y="762980"/>
                  </a:lnTo>
                  <a:lnTo>
                    <a:pt x="163101" y="759589"/>
                  </a:lnTo>
                  <a:lnTo>
                    <a:pt x="164311" y="756198"/>
                  </a:lnTo>
                  <a:lnTo>
                    <a:pt x="165483" y="752807"/>
                  </a:lnTo>
                  <a:lnTo>
                    <a:pt x="166627" y="749416"/>
                  </a:lnTo>
                  <a:lnTo>
                    <a:pt x="167751" y="746025"/>
                  </a:lnTo>
                  <a:lnTo>
                    <a:pt x="168828" y="742634"/>
                  </a:lnTo>
                  <a:lnTo>
                    <a:pt x="169883" y="739243"/>
                  </a:lnTo>
                  <a:lnTo>
                    <a:pt x="170910" y="735852"/>
                  </a:lnTo>
                  <a:lnTo>
                    <a:pt x="171893" y="732461"/>
                  </a:lnTo>
                  <a:lnTo>
                    <a:pt x="172854" y="729070"/>
                  </a:lnTo>
                  <a:lnTo>
                    <a:pt x="173777" y="725679"/>
                  </a:lnTo>
                  <a:lnTo>
                    <a:pt x="174663" y="722288"/>
                  </a:lnTo>
                  <a:lnTo>
                    <a:pt x="175525" y="718897"/>
                  </a:lnTo>
                  <a:lnTo>
                    <a:pt x="176338" y="715506"/>
                  </a:lnTo>
                  <a:lnTo>
                    <a:pt x="177121" y="712115"/>
                  </a:lnTo>
                  <a:lnTo>
                    <a:pt x="177877" y="708724"/>
                  </a:lnTo>
                  <a:lnTo>
                    <a:pt x="178577" y="705333"/>
                  </a:lnTo>
                  <a:lnTo>
                    <a:pt x="179251" y="701942"/>
                  </a:lnTo>
                  <a:lnTo>
                    <a:pt x="179888" y="698551"/>
                  </a:lnTo>
                  <a:lnTo>
                    <a:pt x="180476" y="695160"/>
                  </a:lnTo>
                  <a:lnTo>
                    <a:pt x="181037" y="691769"/>
                  </a:lnTo>
                  <a:lnTo>
                    <a:pt x="181550" y="688378"/>
                  </a:lnTo>
                  <a:lnTo>
                    <a:pt x="182020" y="684987"/>
                  </a:lnTo>
                  <a:lnTo>
                    <a:pt x="182462" y="681596"/>
                  </a:lnTo>
                  <a:lnTo>
                    <a:pt x="182843" y="678205"/>
                  </a:lnTo>
                  <a:lnTo>
                    <a:pt x="183190" y="674814"/>
                  </a:lnTo>
                  <a:lnTo>
                    <a:pt x="183504" y="671423"/>
                  </a:lnTo>
                  <a:lnTo>
                    <a:pt x="183752" y="668032"/>
                  </a:lnTo>
                  <a:lnTo>
                    <a:pt x="183971" y="664641"/>
                  </a:lnTo>
                  <a:lnTo>
                    <a:pt x="184143" y="661250"/>
                  </a:lnTo>
                  <a:lnTo>
                    <a:pt x="184259" y="657859"/>
                  </a:lnTo>
                  <a:lnTo>
                    <a:pt x="184344" y="654468"/>
                  </a:lnTo>
                  <a:lnTo>
                    <a:pt x="184370" y="651077"/>
                  </a:lnTo>
                  <a:lnTo>
                    <a:pt x="184348" y="647686"/>
                  </a:lnTo>
                  <a:lnTo>
                    <a:pt x="184294" y="644295"/>
                  </a:lnTo>
                  <a:lnTo>
                    <a:pt x="184166" y="640904"/>
                  </a:lnTo>
                  <a:lnTo>
                    <a:pt x="184001" y="637512"/>
                  </a:lnTo>
                  <a:lnTo>
                    <a:pt x="183794" y="634121"/>
                  </a:lnTo>
                  <a:lnTo>
                    <a:pt x="183517" y="630730"/>
                  </a:lnTo>
                  <a:lnTo>
                    <a:pt x="183205" y="627339"/>
                  </a:lnTo>
                  <a:lnTo>
                    <a:pt x="182837" y="623948"/>
                  </a:lnTo>
                  <a:lnTo>
                    <a:pt x="182408" y="620557"/>
                  </a:lnTo>
                  <a:lnTo>
                    <a:pt x="181945" y="617166"/>
                  </a:lnTo>
                  <a:lnTo>
                    <a:pt x="181411" y="613775"/>
                  </a:lnTo>
                  <a:lnTo>
                    <a:pt x="180828" y="610384"/>
                  </a:lnTo>
                  <a:lnTo>
                    <a:pt x="180210" y="606993"/>
                  </a:lnTo>
                  <a:lnTo>
                    <a:pt x="179507" y="603602"/>
                  </a:lnTo>
                  <a:lnTo>
                    <a:pt x="178767" y="600211"/>
                  </a:lnTo>
                  <a:lnTo>
                    <a:pt x="177979" y="596820"/>
                  </a:lnTo>
                  <a:lnTo>
                    <a:pt x="177117" y="593429"/>
                  </a:lnTo>
                  <a:lnTo>
                    <a:pt x="176219" y="590038"/>
                  </a:lnTo>
                  <a:lnTo>
                    <a:pt x="175258" y="586647"/>
                  </a:lnTo>
                  <a:lnTo>
                    <a:pt x="174237" y="583256"/>
                  </a:lnTo>
                  <a:lnTo>
                    <a:pt x="173180" y="579865"/>
                  </a:lnTo>
                  <a:lnTo>
                    <a:pt x="172047" y="576474"/>
                  </a:lnTo>
                  <a:lnTo>
                    <a:pt x="170868" y="573083"/>
                  </a:lnTo>
                  <a:lnTo>
                    <a:pt x="169649" y="569692"/>
                  </a:lnTo>
                  <a:lnTo>
                    <a:pt x="168348" y="566301"/>
                  </a:lnTo>
                  <a:lnTo>
                    <a:pt x="167013" y="562910"/>
                  </a:lnTo>
                  <a:lnTo>
                    <a:pt x="165625" y="559519"/>
                  </a:lnTo>
                  <a:lnTo>
                    <a:pt x="164171" y="556128"/>
                  </a:lnTo>
                  <a:lnTo>
                    <a:pt x="162682" y="552737"/>
                  </a:lnTo>
                  <a:lnTo>
                    <a:pt x="161131" y="549346"/>
                  </a:lnTo>
                  <a:lnTo>
                    <a:pt x="159528" y="545955"/>
                  </a:lnTo>
                  <a:lnTo>
                    <a:pt x="157891" y="542564"/>
                  </a:lnTo>
                  <a:lnTo>
                    <a:pt x="156183" y="539173"/>
                  </a:lnTo>
                  <a:lnTo>
                    <a:pt x="154437" y="535782"/>
                  </a:lnTo>
                  <a:lnTo>
                    <a:pt x="152654" y="532391"/>
                  </a:lnTo>
                  <a:lnTo>
                    <a:pt x="150804" y="529000"/>
                  </a:lnTo>
                  <a:lnTo>
                    <a:pt x="148924" y="525609"/>
                  </a:lnTo>
                  <a:lnTo>
                    <a:pt x="146999" y="522218"/>
                  </a:lnTo>
                  <a:lnTo>
                    <a:pt x="145023" y="518827"/>
                  </a:lnTo>
                  <a:lnTo>
                    <a:pt x="143020" y="515436"/>
                  </a:lnTo>
                  <a:lnTo>
                    <a:pt x="140965" y="512045"/>
                  </a:lnTo>
                  <a:lnTo>
                    <a:pt x="138875" y="508653"/>
                  </a:lnTo>
                  <a:lnTo>
                    <a:pt x="136760" y="505262"/>
                  </a:lnTo>
                  <a:lnTo>
                    <a:pt x="134591" y="501871"/>
                  </a:lnTo>
                  <a:lnTo>
                    <a:pt x="132399" y="498480"/>
                  </a:lnTo>
                  <a:lnTo>
                    <a:pt x="130180" y="495089"/>
                  </a:lnTo>
                  <a:lnTo>
                    <a:pt x="127920" y="491698"/>
                  </a:lnTo>
                  <a:lnTo>
                    <a:pt x="125642" y="488307"/>
                  </a:lnTo>
                  <a:lnTo>
                    <a:pt x="123334" y="484916"/>
                  </a:lnTo>
                  <a:lnTo>
                    <a:pt x="121001" y="481525"/>
                  </a:lnTo>
                  <a:lnTo>
                    <a:pt x="118653" y="478134"/>
                  </a:lnTo>
                  <a:lnTo>
                    <a:pt x="116277" y="474743"/>
                  </a:lnTo>
                  <a:lnTo>
                    <a:pt x="113888" y="471352"/>
                  </a:lnTo>
                  <a:lnTo>
                    <a:pt x="111486" y="467961"/>
                  </a:lnTo>
                  <a:lnTo>
                    <a:pt x="109065" y="464570"/>
                  </a:lnTo>
                  <a:lnTo>
                    <a:pt x="106637" y="461179"/>
                  </a:lnTo>
                  <a:lnTo>
                    <a:pt x="104201" y="457788"/>
                  </a:lnTo>
                  <a:lnTo>
                    <a:pt x="101756" y="454397"/>
                  </a:lnTo>
                  <a:lnTo>
                    <a:pt x="99310" y="451006"/>
                  </a:lnTo>
                  <a:lnTo>
                    <a:pt x="96860" y="447615"/>
                  </a:lnTo>
                  <a:lnTo>
                    <a:pt x="94413" y="444224"/>
                  </a:lnTo>
                  <a:lnTo>
                    <a:pt x="91967" y="440833"/>
                  </a:lnTo>
                  <a:lnTo>
                    <a:pt x="89529" y="437442"/>
                  </a:lnTo>
                  <a:lnTo>
                    <a:pt x="87099" y="434051"/>
                  </a:lnTo>
                  <a:lnTo>
                    <a:pt x="84675" y="430660"/>
                  </a:lnTo>
                  <a:lnTo>
                    <a:pt x="82270" y="427269"/>
                  </a:lnTo>
                  <a:lnTo>
                    <a:pt x="79877" y="423878"/>
                  </a:lnTo>
                  <a:lnTo>
                    <a:pt x="77500" y="420487"/>
                  </a:lnTo>
                  <a:lnTo>
                    <a:pt x="75148" y="417096"/>
                  </a:lnTo>
                  <a:lnTo>
                    <a:pt x="72811" y="413705"/>
                  </a:lnTo>
                  <a:lnTo>
                    <a:pt x="70503" y="410314"/>
                  </a:lnTo>
                  <a:lnTo>
                    <a:pt x="68223" y="406923"/>
                  </a:lnTo>
                  <a:lnTo>
                    <a:pt x="65962" y="403532"/>
                  </a:lnTo>
                  <a:lnTo>
                    <a:pt x="63747" y="400141"/>
                  </a:lnTo>
                  <a:lnTo>
                    <a:pt x="61558" y="396750"/>
                  </a:lnTo>
                  <a:lnTo>
                    <a:pt x="59396" y="393359"/>
                  </a:lnTo>
                  <a:lnTo>
                    <a:pt x="57289" y="389968"/>
                  </a:lnTo>
                  <a:lnTo>
                    <a:pt x="55208" y="386577"/>
                  </a:lnTo>
                  <a:lnTo>
                    <a:pt x="53170" y="383185"/>
                  </a:lnTo>
                  <a:lnTo>
                    <a:pt x="51184" y="379794"/>
                  </a:lnTo>
                  <a:lnTo>
                    <a:pt x="49228" y="376403"/>
                  </a:lnTo>
                  <a:lnTo>
                    <a:pt x="47333" y="373012"/>
                  </a:lnTo>
                  <a:lnTo>
                    <a:pt x="45483" y="369621"/>
                  </a:lnTo>
                  <a:lnTo>
                    <a:pt x="43667" y="366230"/>
                  </a:lnTo>
                  <a:lnTo>
                    <a:pt x="41931" y="362839"/>
                  </a:lnTo>
                  <a:lnTo>
                    <a:pt x="40233" y="359448"/>
                  </a:lnTo>
                  <a:lnTo>
                    <a:pt x="38582" y="356057"/>
                  </a:lnTo>
                  <a:lnTo>
                    <a:pt x="37008" y="352666"/>
                  </a:lnTo>
                  <a:lnTo>
                    <a:pt x="35473" y="349275"/>
                  </a:lnTo>
                  <a:lnTo>
                    <a:pt x="34004" y="345884"/>
                  </a:lnTo>
                  <a:lnTo>
                    <a:pt x="32602" y="342493"/>
                  </a:lnTo>
                  <a:lnTo>
                    <a:pt x="31240" y="339102"/>
                  </a:lnTo>
                  <a:lnTo>
                    <a:pt x="29964" y="335711"/>
                  </a:lnTo>
                  <a:lnTo>
                    <a:pt x="28744" y="332320"/>
                  </a:lnTo>
                  <a:lnTo>
                    <a:pt x="27568" y="328929"/>
                  </a:lnTo>
                  <a:lnTo>
                    <a:pt x="26493" y="325538"/>
                  </a:lnTo>
                  <a:lnTo>
                    <a:pt x="25462" y="322147"/>
                  </a:lnTo>
                  <a:lnTo>
                    <a:pt x="24495" y="318756"/>
                  </a:lnTo>
                  <a:lnTo>
                    <a:pt x="23615" y="315365"/>
                  </a:lnTo>
                  <a:lnTo>
                    <a:pt x="22780" y="311974"/>
                  </a:lnTo>
                  <a:lnTo>
                    <a:pt x="22028" y="308583"/>
                  </a:lnTo>
                  <a:lnTo>
                    <a:pt x="21349" y="305192"/>
                  </a:lnTo>
                  <a:lnTo>
                    <a:pt x="20717" y="301801"/>
                  </a:lnTo>
                  <a:lnTo>
                    <a:pt x="20186" y="298410"/>
                  </a:lnTo>
                  <a:lnTo>
                    <a:pt x="19713" y="295019"/>
                  </a:lnTo>
                  <a:lnTo>
                    <a:pt x="19296" y="291628"/>
                  </a:lnTo>
                  <a:lnTo>
                    <a:pt x="18985" y="288237"/>
                  </a:lnTo>
                  <a:lnTo>
                    <a:pt x="18722" y="284846"/>
                  </a:lnTo>
                  <a:lnTo>
                    <a:pt x="18534" y="281455"/>
                  </a:lnTo>
                  <a:lnTo>
                    <a:pt x="18437" y="278064"/>
                  </a:lnTo>
                  <a:lnTo>
                    <a:pt x="18389" y="274673"/>
                  </a:lnTo>
                  <a:lnTo>
                    <a:pt x="18435" y="271282"/>
                  </a:lnTo>
                  <a:lnTo>
                    <a:pt x="18556" y="267891"/>
                  </a:lnTo>
                  <a:lnTo>
                    <a:pt x="18727" y="264500"/>
                  </a:lnTo>
                  <a:lnTo>
                    <a:pt x="19012" y="261109"/>
                  </a:lnTo>
                  <a:lnTo>
                    <a:pt x="19355" y="257718"/>
                  </a:lnTo>
                  <a:lnTo>
                    <a:pt x="19761" y="254326"/>
                  </a:lnTo>
                  <a:lnTo>
                    <a:pt x="20278" y="250935"/>
                  </a:lnTo>
                  <a:lnTo>
                    <a:pt x="20847" y="247544"/>
                  </a:lnTo>
                  <a:lnTo>
                    <a:pt x="21502" y="244153"/>
                  </a:lnTo>
                  <a:lnTo>
                    <a:pt x="22249" y="240762"/>
                  </a:lnTo>
                  <a:lnTo>
                    <a:pt x="23051" y="237371"/>
                  </a:lnTo>
                  <a:lnTo>
                    <a:pt x="23959" y="233980"/>
                  </a:lnTo>
                  <a:lnTo>
                    <a:pt x="24944" y="230589"/>
                  </a:lnTo>
                  <a:lnTo>
                    <a:pt x="25984" y="227198"/>
                  </a:lnTo>
                  <a:lnTo>
                    <a:pt x="27156" y="223807"/>
                  </a:lnTo>
                  <a:lnTo>
                    <a:pt x="28385" y="220416"/>
                  </a:lnTo>
                  <a:lnTo>
                    <a:pt x="29691" y="217025"/>
                  </a:lnTo>
                  <a:lnTo>
                    <a:pt x="31114" y="213634"/>
                  </a:lnTo>
                  <a:lnTo>
                    <a:pt x="32597" y="210243"/>
                  </a:lnTo>
                  <a:lnTo>
                    <a:pt x="34181" y="206852"/>
                  </a:lnTo>
                  <a:lnTo>
                    <a:pt x="35864" y="203461"/>
                  </a:lnTo>
                  <a:lnTo>
                    <a:pt x="37609" y="200070"/>
                  </a:lnTo>
                  <a:lnTo>
                    <a:pt x="39482" y="196679"/>
                  </a:lnTo>
                  <a:lnTo>
                    <a:pt x="41437" y="193288"/>
                  </a:lnTo>
                  <a:lnTo>
                    <a:pt x="43460" y="189897"/>
                  </a:lnTo>
                  <a:lnTo>
                    <a:pt x="45630" y="186506"/>
                  </a:lnTo>
                  <a:lnTo>
                    <a:pt x="47866" y="183115"/>
                  </a:lnTo>
                  <a:lnTo>
                    <a:pt x="50198" y="179724"/>
                  </a:lnTo>
                  <a:lnTo>
                    <a:pt x="52660" y="176333"/>
                  </a:lnTo>
                  <a:lnTo>
                    <a:pt x="55190" y="172942"/>
                  </a:lnTo>
                  <a:lnTo>
                    <a:pt x="57845" y="169551"/>
                  </a:lnTo>
                  <a:lnTo>
                    <a:pt x="60609" y="166160"/>
                  </a:lnTo>
                  <a:lnTo>
                    <a:pt x="63444" y="162769"/>
                  </a:lnTo>
                  <a:lnTo>
                    <a:pt x="66436" y="159378"/>
                  </a:lnTo>
                  <a:lnTo>
                    <a:pt x="69515" y="155987"/>
                  </a:lnTo>
                  <a:lnTo>
                    <a:pt x="72681" y="152596"/>
                  </a:lnTo>
                  <a:lnTo>
                    <a:pt x="76009" y="149205"/>
                  </a:lnTo>
                  <a:lnTo>
                    <a:pt x="79414" y="145814"/>
                  </a:lnTo>
                  <a:lnTo>
                    <a:pt x="82935" y="142423"/>
                  </a:lnTo>
                  <a:lnTo>
                    <a:pt x="86597" y="139032"/>
                  </a:lnTo>
                  <a:lnTo>
                    <a:pt x="90336" y="135641"/>
                  </a:lnTo>
                  <a:lnTo>
                    <a:pt x="94224" y="132250"/>
                  </a:lnTo>
                  <a:lnTo>
                    <a:pt x="98226" y="128859"/>
                  </a:lnTo>
                  <a:lnTo>
                    <a:pt x="102307" y="125467"/>
                  </a:lnTo>
                  <a:lnTo>
                    <a:pt x="106569" y="122076"/>
                  </a:lnTo>
                  <a:lnTo>
                    <a:pt x="110918" y="118685"/>
                  </a:lnTo>
                  <a:lnTo>
                    <a:pt x="115368" y="115294"/>
                  </a:lnTo>
                  <a:lnTo>
                    <a:pt x="119985" y="111903"/>
                  </a:lnTo>
                  <a:lnTo>
                    <a:pt x="124682" y="108512"/>
                  </a:lnTo>
                  <a:lnTo>
                    <a:pt x="129511" y="105121"/>
                  </a:lnTo>
                  <a:lnTo>
                    <a:pt x="134476" y="101730"/>
                  </a:lnTo>
                  <a:lnTo>
                    <a:pt x="139520" y="98339"/>
                  </a:lnTo>
                  <a:lnTo>
                    <a:pt x="144722" y="94948"/>
                  </a:lnTo>
                  <a:lnTo>
                    <a:pt x="150030" y="91557"/>
                  </a:lnTo>
                  <a:lnTo>
                    <a:pt x="155417" y="88166"/>
                  </a:lnTo>
                  <a:lnTo>
                    <a:pt x="160984" y="84775"/>
                  </a:lnTo>
                  <a:lnTo>
                    <a:pt x="166625" y="81384"/>
                  </a:lnTo>
                  <a:lnTo>
                    <a:pt x="172370" y="77993"/>
                  </a:lnTo>
                  <a:lnTo>
                    <a:pt x="178260" y="74602"/>
                  </a:lnTo>
                  <a:lnTo>
                    <a:pt x="184222" y="71211"/>
                  </a:lnTo>
                  <a:lnTo>
                    <a:pt x="190307" y="67820"/>
                  </a:lnTo>
                  <a:lnTo>
                    <a:pt x="196503" y="64429"/>
                  </a:lnTo>
                  <a:lnTo>
                    <a:pt x="202766" y="61038"/>
                  </a:lnTo>
                  <a:lnTo>
                    <a:pt x="209166" y="57647"/>
                  </a:lnTo>
                  <a:lnTo>
                    <a:pt x="215644" y="54256"/>
                  </a:lnTo>
                  <a:lnTo>
                    <a:pt x="222190" y="50865"/>
                  </a:lnTo>
                  <a:lnTo>
                    <a:pt x="228868" y="47474"/>
                  </a:lnTo>
                  <a:lnTo>
                    <a:pt x="235601" y="44083"/>
                  </a:lnTo>
                  <a:lnTo>
                    <a:pt x="242414" y="40692"/>
                  </a:lnTo>
                  <a:lnTo>
                    <a:pt x="249321" y="37301"/>
                  </a:lnTo>
                  <a:lnTo>
                    <a:pt x="256277" y="33910"/>
                  </a:lnTo>
                  <a:lnTo>
                    <a:pt x="263315" y="30519"/>
                  </a:lnTo>
                  <a:lnTo>
                    <a:pt x="270417" y="27128"/>
                  </a:lnTo>
                  <a:lnTo>
                    <a:pt x="277558" y="23737"/>
                  </a:lnTo>
                  <a:lnTo>
                    <a:pt x="284777" y="20346"/>
                  </a:lnTo>
                  <a:lnTo>
                    <a:pt x="292033" y="16955"/>
                  </a:lnTo>
                  <a:lnTo>
                    <a:pt x="299325" y="13564"/>
                  </a:lnTo>
                  <a:lnTo>
                    <a:pt x="306671" y="10173"/>
                  </a:lnTo>
                  <a:lnTo>
                    <a:pt x="314038" y="6782"/>
                  </a:lnTo>
                  <a:lnTo>
                    <a:pt x="321435" y="3391"/>
                  </a:lnTo>
                  <a:lnTo>
                    <a:pt x="328857" y="0"/>
                  </a:lnTo>
                  <a:lnTo>
                    <a:pt x="1052063" y="0"/>
                  </a:lnTo>
                  <a:lnTo>
                    <a:pt x="1059486" y="3391"/>
                  </a:lnTo>
                  <a:lnTo>
                    <a:pt x="1066883" y="6782"/>
                  </a:lnTo>
                  <a:lnTo>
                    <a:pt x="1074250" y="10173"/>
                  </a:lnTo>
                  <a:lnTo>
                    <a:pt x="1081596" y="13564"/>
                  </a:lnTo>
                  <a:lnTo>
                    <a:pt x="1088888" y="16955"/>
                  </a:lnTo>
                  <a:lnTo>
                    <a:pt x="1096143" y="20346"/>
                  </a:lnTo>
                  <a:lnTo>
                    <a:pt x="1103363" y="23737"/>
                  </a:lnTo>
                  <a:lnTo>
                    <a:pt x="1110504" y="27128"/>
                  </a:lnTo>
                  <a:lnTo>
                    <a:pt x="1117605" y="30519"/>
                  </a:lnTo>
                  <a:lnTo>
                    <a:pt x="1124644" y="33910"/>
                  </a:lnTo>
                  <a:lnTo>
                    <a:pt x="1131599" y="37301"/>
                  </a:lnTo>
                  <a:lnTo>
                    <a:pt x="1138507" y="40692"/>
                  </a:lnTo>
                  <a:lnTo>
                    <a:pt x="1145319" y="44083"/>
                  </a:lnTo>
                  <a:lnTo>
                    <a:pt x="1152052" y="47474"/>
                  </a:lnTo>
                  <a:lnTo>
                    <a:pt x="1158730" y="50865"/>
                  </a:lnTo>
                  <a:lnTo>
                    <a:pt x="1165277" y="54256"/>
                  </a:lnTo>
                  <a:lnTo>
                    <a:pt x="1171755" y="57647"/>
                  </a:lnTo>
                  <a:lnTo>
                    <a:pt x="1178155" y="61038"/>
                  </a:lnTo>
                  <a:lnTo>
                    <a:pt x="1184418" y="64429"/>
                  </a:lnTo>
                  <a:lnTo>
                    <a:pt x="1190613" y="67820"/>
                  </a:lnTo>
                  <a:lnTo>
                    <a:pt x="1196698" y="71211"/>
                  </a:lnTo>
                  <a:lnTo>
                    <a:pt x="1202660" y="74602"/>
                  </a:lnTo>
                  <a:lnTo>
                    <a:pt x="1208550" y="77993"/>
                  </a:lnTo>
                  <a:lnTo>
                    <a:pt x="1214295" y="81384"/>
                  </a:lnTo>
                  <a:lnTo>
                    <a:pt x="1219937" y="84775"/>
                  </a:lnTo>
                  <a:lnTo>
                    <a:pt x="1225504" y="88166"/>
                  </a:lnTo>
                  <a:lnTo>
                    <a:pt x="1230891" y="91557"/>
                  </a:lnTo>
                  <a:lnTo>
                    <a:pt x="1236199" y="94948"/>
                  </a:lnTo>
                  <a:lnTo>
                    <a:pt x="1241401" y="98339"/>
                  </a:lnTo>
                  <a:lnTo>
                    <a:pt x="1246445" y="101730"/>
                  </a:lnTo>
                  <a:lnTo>
                    <a:pt x="1251410" y="105121"/>
                  </a:lnTo>
                  <a:lnTo>
                    <a:pt x="1256238" y="108512"/>
                  </a:lnTo>
                  <a:lnTo>
                    <a:pt x="1260935" y="111903"/>
                  </a:lnTo>
                  <a:lnTo>
                    <a:pt x="1265553" y="115294"/>
                  </a:lnTo>
                  <a:lnTo>
                    <a:pt x="1270003" y="118685"/>
                  </a:lnTo>
                  <a:lnTo>
                    <a:pt x="1274352" y="122076"/>
                  </a:lnTo>
                  <a:lnTo>
                    <a:pt x="1278613" y="125467"/>
                  </a:lnTo>
                  <a:lnTo>
                    <a:pt x="1282694" y="128859"/>
                  </a:lnTo>
                  <a:lnTo>
                    <a:pt x="1286697" y="132250"/>
                  </a:lnTo>
                  <a:lnTo>
                    <a:pt x="1290585" y="135641"/>
                  </a:lnTo>
                  <a:lnTo>
                    <a:pt x="1294324" y="139032"/>
                  </a:lnTo>
                  <a:lnTo>
                    <a:pt x="1297985" y="142423"/>
                  </a:lnTo>
                  <a:lnTo>
                    <a:pt x="1301507" y="145814"/>
                  </a:lnTo>
                  <a:lnTo>
                    <a:pt x="1304911" y="149205"/>
                  </a:lnTo>
                  <a:lnTo>
                    <a:pt x="1308240" y="152596"/>
                  </a:lnTo>
                  <a:lnTo>
                    <a:pt x="1311405" y="155987"/>
                  </a:lnTo>
                  <a:lnTo>
                    <a:pt x="1314484" y="159378"/>
                  </a:lnTo>
                  <a:lnTo>
                    <a:pt x="1317476" y="162769"/>
                  </a:lnTo>
                  <a:lnTo>
                    <a:pt x="1320311" y="166160"/>
                  </a:lnTo>
                  <a:lnTo>
                    <a:pt x="1323076" y="169551"/>
                  </a:lnTo>
                  <a:lnTo>
                    <a:pt x="1325731" y="172942"/>
                  </a:lnTo>
                  <a:lnTo>
                    <a:pt x="1328261" y="176333"/>
                  </a:lnTo>
                  <a:lnTo>
                    <a:pt x="1330722" y="179724"/>
                  </a:lnTo>
                  <a:lnTo>
                    <a:pt x="1333054" y="183115"/>
                  </a:lnTo>
                  <a:lnTo>
                    <a:pt x="1335291" y="186506"/>
                  </a:lnTo>
                  <a:lnTo>
                    <a:pt x="1337461" y="189897"/>
                  </a:lnTo>
                  <a:lnTo>
                    <a:pt x="1339484" y="193288"/>
                  </a:lnTo>
                  <a:lnTo>
                    <a:pt x="1341438" y="196679"/>
                  </a:lnTo>
                  <a:lnTo>
                    <a:pt x="1343312" y="200070"/>
                  </a:lnTo>
                  <a:lnTo>
                    <a:pt x="1345056" y="203461"/>
                  </a:lnTo>
                  <a:lnTo>
                    <a:pt x="1346740" y="206852"/>
                  </a:lnTo>
                  <a:lnTo>
                    <a:pt x="1348324" y="210243"/>
                  </a:lnTo>
                  <a:lnTo>
                    <a:pt x="1349806" y="213634"/>
                  </a:lnTo>
                  <a:lnTo>
                    <a:pt x="1351230" y="217025"/>
                  </a:lnTo>
                  <a:lnTo>
                    <a:pt x="1352536" y="220416"/>
                  </a:lnTo>
                  <a:lnTo>
                    <a:pt x="1353765" y="223807"/>
                  </a:lnTo>
                  <a:lnTo>
                    <a:pt x="1354936" y="227198"/>
                  </a:lnTo>
                  <a:lnTo>
                    <a:pt x="1355976" y="230589"/>
                  </a:lnTo>
                  <a:lnTo>
                    <a:pt x="1356961" y="233980"/>
                  </a:lnTo>
                  <a:lnTo>
                    <a:pt x="1357870" y="237371"/>
                  </a:lnTo>
                  <a:lnTo>
                    <a:pt x="1358671" y="240762"/>
                  </a:lnTo>
                  <a:lnTo>
                    <a:pt x="1359419" y="244153"/>
                  </a:lnTo>
                  <a:lnTo>
                    <a:pt x="1360073" y="247544"/>
                  </a:lnTo>
                  <a:lnTo>
                    <a:pt x="1360643" y="250935"/>
                  </a:lnTo>
                  <a:lnTo>
                    <a:pt x="1361159" y="254326"/>
                  </a:lnTo>
                  <a:lnTo>
                    <a:pt x="1361566" y="257718"/>
                  </a:lnTo>
                  <a:lnTo>
                    <a:pt x="1361909" y="261109"/>
                  </a:lnTo>
                  <a:lnTo>
                    <a:pt x="1362194" y="264500"/>
                  </a:lnTo>
                  <a:lnTo>
                    <a:pt x="1362365" y="267891"/>
                  </a:lnTo>
                  <a:lnTo>
                    <a:pt x="1362485" y="271282"/>
                  </a:lnTo>
                  <a:lnTo>
                    <a:pt x="1362531" y="274673"/>
                  </a:lnTo>
                  <a:lnTo>
                    <a:pt x="1362484" y="278064"/>
                  </a:lnTo>
                  <a:lnTo>
                    <a:pt x="1362386" y="281455"/>
                  </a:lnTo>
                  <a:lnTo>
                    <a:pt x="1362198" y="284846"/>
                  </a:lnTo>
                  <a:lnTo>
                    <a:pt x="1361936" y="288237"/>
                  </a:lnTo>
                  <a:lnTo>
                    <a:pt x="1361625" y="291628"/>
                  </a:lnTo>
                  <a:lnTo>
                    <a:pt x="1361207" y="295019"/>
                  </a:lnTo>
                  <a:lnTo>
                    <a:pt x="1360735" y="298410"/>
                  </a:lnTo>
                  <a:lnTo>
                    <a:pt x="1360204" y="301801"/>
                  </a:lnTo>
                  <a:lnTo>
                    <a:pt x="1359572" y="305192"/>
                  </a:lnTo>
                  <a:lnTo>
                    <a:pt x="1358893" y="308583"/>
                  </a:lnTo>
                  <a:lnTo>
                    <a:pt x="1358140" y="311974"/>
                  </a:lnTo>
                  <a:lnTo>
                    <a:pt x="1357306" y="315365"/>
                  </a:lnTo>
                  <a:lnTo>
                    <a:pt x="1356426" y="318756"/>
                  </a:lnTo>
                  <a:lnTo>
                    <a:pt x="1355458" y="322147"/>
                  </a:lnTo>
                  <a:lnTo>
                    <a:pt x="1354427" y="325538"/>
                  </a:lnTo>
                  <a:lnTo>
                    <a:pt x="1353352" y="328929"/>
                  </a:lnTo>
                  <a:lnTo>
                    <a:pt x="1352177" y="332320"/>
                  </a:lnTo>
                  <a:lnTo>
                    <a:pt x="1350956" y="335711"/>
                  </a:lnTo>
                  <a:lnTo>
                    <a:pt x="1349680" y="339102"/>
                  </a:lnTo>
                  <a:lnTo>
                    <a:pt x="1348319" y="342493"/>
                  </a:lnTo>
                  <a:lnTo>
                    <a:pt x="1346917" y="345884"/>
                  </a:lnTo>
                  <a:lnTo>
                    <a:pt x="1345448" y="349275"/>
                  </a:lnTo>
                  <a:lnTo>
                    <a:pt x="1343912" y="352666"/>
                  </a:lnTo>
                  <a:lnTo>
                    <a:pt x="1342339" y="356057"/>
                  </a:lnTo>
                  <a:lnTo>
                    <a:pt x="1340688" y="359448"/>
                  </a:lnTo>
                  <a:lnTo>
                    <a:pt x="1338990" y="362839"/>
                  </a:lnTo>
                  <a:lnTo>
                    <a:pt x="1337254" y="366230"/>
                  </a:lnTo>
                  <a:lnTo>
                    <a:pt x="1335437" y="369621"/>
                  </a:lnTo>
                  <a:lnTo>
                    <a:pt x="1333588" y="373012"/>
                  </a:lnTo>
                  <a:lnTo>
                    <a:pt x="1331693" y="376403"/>
                  </a:lnTo>
                  <a:lnTo>
                    <a:pt x="1329736" y="379794"/>
                  </a:lnTo>
                  <a:lnTo>
                    <a:pt x="1327750" y="383185"/>
                  </a:lnTo>
                  <a:lnTo>
                    <a:pt x="1325713" y="386577"/>
                  </a:lnTo>
                  <a:lnTo>
                    <a:pt x="1323632" y="389968"/>
                  </a:lnTo>
                  <a:lnTo>
                    <a:pt x="1321524" y="393359"/>
                  </a:lnTo>
                  <a:lnTo>
                    <a:pt x="1319363" y="396750"/>
                  </a:lnTo>
                  <a:lnTo>
                    <a:pt x="1317174" y="400141"/>
                  </a:lnTo>
                  <a:lnTo>
                    <a:pt x="1314959" y="403532"/>
                  </a:lnTo>
                  <a:lnTo>
                    <a:pt x="1312697" y="406923"/>
                  </a:lnTo>
                  <a:lnTo>
                    <a:pt x="1310417" y="410314"/>
                  </a:lnTo>
                  <a:lnTo>
                    <a:pt x="1308110" y="413705"/>
                  </a:lnTo>
                  <a:lnTo>
                    <a:pt x="1305773" y="417096"/>
                  </a:lnTo>
                  <a:lnTo>
                    <a:pt x="1303421" y="420487"/>
                  </a:lnTo>
                  <a:lnTo>
                    <a:pt x="1301044" y="423878"/>
                  </a:lnTo>
                  <a:lnTo>
                    <a:pt x="1298650" y="427269"/>
                  </a:lnTo>
                  <a:lnTo>
                    <a:pt x="1296246" y="430660"/>
                  </a:lnTo>
                  <a:lnTo>
                    <a:pt x="1293822" y="434051"/>
                  </a:lnTo>
                  <a:lnTo>
                    <a:pt x="1291391" y="437442"/>
                  </a:lnTo>
                  <a:lnTo>
                    <a:pt x="1288953" y="440833"/>
                  </a:lnTo>
                  <a:lnTo>
                    <a:pt x="1286508" y="444224"/>
                  </a:lnTo>
                  <a:lnTo>
                    <a:pt x="1284060" y="447615"/>
                  </a:lnTo>
                  <a:lnTo>
                    <a:pt x="1281611" y="451006"/>
                  </a:lnTo>
                  <a:lnTo>
                    <a:pt x="1279164" y="454397"/>
                  </a:lnTo>
                  <a:lnTo>
                    <a:pt x="1276720" y="457788"/>
                  </a:lnTo>
                  <a:lnTo>
                    <a:pt x="1274284" y="461179"/>
                  </a:lnTo>
                  <a:lnTo>
                    <a:pt x="1271856" y="464570"/>
                  </a:lnTo>
                  <a:lnTo>
                    <a:pt x="1269434" y="467961"/>
                  </a:lnTo>
                  <a:lnTo>
                    <a:pt x="1267033" y="471352"/>
                  </a:lnTo>
                  <a:lnTo>
                    <a:pt x="1264643" y="474743"/>
                  </a:lnTo>
                  <a:lnTo>
                    <a:pt x="1262268" y="478134"/>
                  </a:lnTo>
                  <a:lnTo>
                    <a:pt x="1259920" y="481525"/>
                  </a:lnTo>
                  <a:lnTo>
                    <a:pt x="1257586" y="484916"/>
                  </a:lnTo>
                  <a:lnTo>
                    <a:pt x="1255279" y="488307"/>
                  </a:lnTo>
                  <a:lnTo>
                    <a:pt x="1253001" y="491698"/>
                  </a:lnTo>
                  <a:lnTo>
                    <a:pt x="1250741" y="495089"/>
                  </a:lnTo>
                  <a:lnTo>
                    <a:pt x="1248522" y="498480"/>
                  </a:lnTo>
                  <a:lnTo>
                    <a:pt x="1246330" y="501871"/>
                  </a:lnTo>
                  <a:lnTo>
                    <a:pt x="1244161" y="505262"/>
                  </a:lnTo>
                  <a:lnTo>
                    <a:pt x="1242046" y="508653"/>
                  </a:lnTo>
                  <a:lnTo>
                    <a:pt x="1239955" y="512045"/>
                  </a:lnTo>
                  <a:lnTo>
                    <a:pt x="1237901" y="515436"/>
                  </a:lnTo>
                  <a:lnTo>
                    <a:pt x="1235898" y="518827"/>
                  </a:lnTo>
                  <a:lnTo>
                    <a:pt x="1233922" y="522218"/>
                  </a:lnTo>
                  <a:lnTo>
                    <a:pt x="1231996" y="525609"/>
                  </a:lnTo>
                  <a:lnTo>
                    <a:pt x="1230117" y="529000"/>
                  </a:lnTo>
                  <a:lnTo>
                    <a:pt x="1228267" y="532391"/>
                  </a:lnTo>
                  <a:lnTo>
                    <a:pt x="1226483" y="535782"/>
                  </a:lnTo>
                  <a:lnTo>
                    <a:pt x="1224738" y="539173"/>
                  </a:lnTo>
                  <a:lnTo>
                    <a:pt x="1223030" y="542564"/>
                  </a:lnTo>
                  <a:lnTo>
                    <a:pt x="1221393" y="545955"/>
                  </a:lnTo>
                  <a:lnTo>
                    <a:pt x="1219790" y="549346"/>
                  </a:lnTo>
                  <a:lnTo>
                    <a:pt x="1218238" y="552737"/>
                  </a:lnTo>
                  <a:lnTo>
                    <a:pt x="1216750" y="556128"/>
                  </a:lnTo>
                  <a:lnTo>
                    <a:pt x="1215296" y="559519"/>
                  </a:lnTo>
                  <a:lnTo>
                    <a:pt x="1213908" y="562910"/>
                  </a:lnTo>
                  <a:lnTo>
                    <a:pt x="1212572" y="566301"/>
                  </a:lnTo>
                  <a:lnTo>
                    <a:pt x="1211272" y="569692"/>
                  </a:lnTo>
                  <a:lnTo>
                    <a:pt x="1210053" y="573083"/>
                  </a:lnTo>
                  <a:lnTo>
                    <a:pt x="1208874" y="576474"/>
                  </a:lnTo>
                  <a:lnTo>
                    <a:pt x="1207741" y="579865"/>
                  </a:lnTo>
                  <a:lnTo>
                    <a:pt x="1206683" y="583256"/>
                  </a:lnTo>
                  <a:lnTo>
                    <a:pt x="1205663" y="586647"/>
                  </a:lnTo>
                  <a:lnTo>
                    <a:pt x="1204702" y="590038"/>
                  </a:lnTo>
                  <a:lnTo>
                    <a:pt x="1203804" y="593429"/>
                  </a:lnTo>
                  <a:lnTo>
                    <a:pt x="1202942" y="596820"/>
                  </a:lnTo>
                  <a:lnTo>
                    <a:pt x="1202153" y="600211"/>
                  </a:lnTo>
                  <a:lnTo>
                    <a:pt x="1201414" y="603602"/>
                  </a:lnTo>
                  <a:lnTo>
                    <a:pt x="1200711" y="606993"/>
                  </a:lnTo>
                  <a:lnTo>
                    <a:pt x="1200092" y="610384"/>
                  </a:lnTo>
                  <a:lnTo>
                    <a:pt x="1199510" y="613775"/>
                  </a:lnTo>
                  <a:lnTo>
                    <a:pt x="1198976" y="617166"/>
                  </a:lnTo>
                  <a:lnTo>
                    <a:pt x="1198512" y="620557"/>
                  </a:lnTo>
                  <a:lnTo>
                    <a:pt x="1198084" y="623948"/>
                  </a:lnTo>
                  <a:lnTo>
                    <a:pt x="1197716" y="627339"/>
                  </a:lnTo>
                  <a:lnTo>
                    <a:pt x="1197404" y="630730"/>
                  </a:lnTo>
                  <a:lnTo>
                    <a:pt x="1197126" y="634121"/>
                  </a:lnTo>
                  <a:lnTo>
                    <a:pt x="1196919" y="637512"/>
                  </a:lnTo>
                  <a:lnTo>
                    <a:pt x="1196755" y="640904"/>
                  </a:lnTo>
                  <a:lnTo>
                    <a:pt x="1196627" y="644295"/>
                  </a:lnTo>
                  <a:lnTo>
                    <a:pt x="1196573" y="647686"/>
                  </a:lnTo>
                  <a:lnTo>
                    <a:pt x="1196551" y="651077"/>
                  </a:lnTo>
                  <a:lnTo>
                    <a:pt x="1196576" y="654468"/>
                  </a:lnTo>
                  <a:lnTo>
                    <a:pt x="1196661" y="657859"/>
                  </a:lnTo>
                  <a:lnTo>
                    <a:pt x="1196777" y="661250"/>
                  </a:lnTo>
                  <a:lnTo>
                    <a:pt x="1196950" y="664641"/>
                  </a:lnTo>
                  <a:lnTo>
                    <a:pt x="1197168" y="668032"/>
                  </a:lnTo>
                  <a:lnTo>
                    <a:pt x="1197417" y="671423"/>
                  </a:lnTo>
                  <a:lnTo>
                    <a:pt x="1197730" y="674814"/>
                  </a:lnTo>
                  <a:lnTo>
                    <a:pt x="1198077" y="678205"/>
                  </a:lnTo>
                  <a:lnTo>
                    <a:pt x="1198459" y="681596"/>
                  </a:lnTo>
                  <a:lnTo>
                    <a:pt x="1198901" y="684987"/>
                  </a:lnTo>
                  <a:lnTo>
                    <a:pt x="1199371" y="688378"/>
                  </a:lnTo>
                  <a:lnTo>
                    <a:pt x="1199884" y="691769"/>
                  </a:lnTo>
                  <a:lnTo>
                    <a:pt x="1200445" y="695160"/>
                  </a:lnTo>
                  <a:lnTo>
                    <a:pt x="1201032" y="698551"/>
                  </a:lnTo>
                  <a:lnTo>
                    <a:pt x="1201670" y="701942"/>
                  </a:lnTo>
                  <a:lnTo>
                    <a:pt x="1202344" y="705333"/>
                  </a:lnTo>
                  <a:lnTo>
                    <a:pt x="1203044" y="708724"/>
                  </a:lnTo>
                  <a:lnTo>
                    <a:pt x="1203800" y="712115"/>
                  </a:lnTo>
                  <a:lnTo>
                    <a:pt x="1204582" y="715506"/>
                  </a:lnTo>
                  <a:lnTo>
                    <a:pt x="1205396" y="718897"/>
                  </a:lnTo>
                  <a:lnTo>
                    <a:pt x="1206258" y="722288"/>
                  </a:lnTo>
                  <a:lnTo>
                    <a:pt x="1207143" y="725679"/>
                  </a:lnTo>
                  <a:lnTo>
                    <a:pt x="1208066" y="729070"/>
                  </a:lnTo>
                  <a:lnTo>
                    <a:pt x="1209028" y="732461"/>
                  </a:lnTo>
                  <a:lnTo>
                    <a:pt x="1210011" y="735852"/>
                  </a:lnTo>
                  <a:lnTo>
                    <a:pt x="1211038" y="739243"/>
                  </a:lnTo>
                  <a:lnTo>
                    <a:pt x="1212093" y="742634"/>
                  </a:lnTo>
                  <a:lnTo>
                    <a:pt x="1213169" y="746025"/>
                  </a:lnTo>
                  <a:lnTo>
                    <a:pt x="1214294" y="749416"/>
                  </a:lnTo>
                  <a:lnTo>
                    <a:pt x="1215438" y="752807"/>
                  </a:lnTo>
                  <a:lnTo>
                    <a:pt x="1216610" y="756198"/>
                  </a:lnTo>
                  <a:lnTo>
                    <a:pt x="1217820" y="759589"/>
                  </a:lnTo>
                  <a:lnTo>
                    <a:pt x="1219048" y="762980"/>
                  </a:lnTo>
                  <a:lnTo>
                    <a:pt x="1220310" y="766371"/>
                  </a:lnTo>
                  <a:lnTo>
                    <a:pt x="1221601" y="769763"/>
                  </a:lnTo>
                  <a:lnTo>
                    <a:pt x="1222909" y="773154"/>
                  </a:lnTo>
                  <a:lnTo>
                    <a:pt x="1224255" y="776545"/>
                  </a:lnTo>
                  <a:lnTo>
                    <a:pt x="1225621" y="779936"/>
                  </a:lnTo>
                  <a:lnTo>
                    <a:pt x="1227007" y="783327"/>
                  </a:lnTo>
                  <a:lnTo>
                    <a:pt x="1228429" y="786718"/>
                  </a:lnTo>
                  <a:lnTo>
                    <a:pt x="1229867" y="790109"/>
                  </a:lnTo>
                  <a:lnTo>
                    <a:pt x="1231328" y="793500"/>
                  </a:lnTo>
                  <a:lnTo>
                    <a:pt x="1232818" y="796891"/>
                  </a:lnTo>
                  <a:lnTo>
                    <a:pt x="1234322" y="800282"/>
                  </a:lnTo>
                  <a:lnTo>
                    <a:pt x="1235853" y="803673"/>
                  </a:lnTo>
                  <a:lnTo>
                    <a:pt x="1237406" y="807064"/>
                  </a:lnTo>
                  <a:lnTo>
                    <a:pt x="1238972" y="810455"/>
                  </a:lnTo>
                  <a:lnTo>
                    <a:pt x="1240568" y="813846"/>
                  </a:lnTo>
                  <a:lnTo>
                    <a:pt x="1242178" y="817237"/>
                  </a:lnTo>
                  <a:lnTo>
                    <a:pt x="1243804" y="820628"/>
                  </a:lnTo>
                  <a:lnTo>
                    <a:pt x="1245455" y="824019"/>
                  </a:lnTo>
                  <a:lnTo>
                    <a:pt x="1247118" y="827410"/>
                  </a:lnTo>
                  <a:lnTo>
                    <a:pt x="1248800" y="830801"/>
                  </a:lnTo>
                  <a:lnTo>
                    <a:pt x="1250500" y="834192"/>
                  </a:lnTo>
                  <a:lnTo>
                    <a:pt x="1252211" y="837583"/>
                  </a:lnTo>
                  <a:lnTo>
                    <a:pt x="1253942" y="840974"/>
                  </a:lnTo>
                  <a:lnTo>
                    <a:pt x="1255686" y="844365"/>
                  </a:lnTo>
                  <a:lnTo>
                    <a:pt x="1257440" y="847756"/>
                  </a:lnTo>
                  <a:lnTo>
                    <a:pt x="1259214" y="851147"/>
                  </a:lnTo>
                  <a:lnTo>
                    <a:pt x="1260997" y="854538"/>
                  </a:lnTo>
                  <a:lnTo>
                    <a:pt x="1262791" y="857929"/>
                  </a:lnTo>
                  <a:lnTo>
                    <a:pt x="1264600" y="861320"/>
                  </a:lnTo>
                  <a:lnTo>
                    <a:pt x="1266416" y="864711"/>
                  </a:lnTo>
                  <a:lnTo>
                    <a:pt x="1268244" y="868102"/>
                  </a:lnTo>
                  <a:lnTo>
                    <a:pt x="1270082" y="871493"/>
                  </a:lnTo>
                  <a:lnTo>
                    <a:pt x="1271926" y="874884"/>
                  </a:lnTo>
                  <a:lnTo>
                    <a:pt x="1273782" y="878275"/>
                  </a:lnTo>
                  <a:lnTo>
                    <a:pt x="1275643" y="881666"/>
                  </a:lnTo>
                  <a:lnTo>
                    <a:pt x="1277510" y="885057"/>
                  </a:lnTo>
                  <a:lnTo>
                    <a:pt x="1279387" y="888448"/>
                  </a:lnTo>
                  <a:lnTo>
                    <a:pt x="1281267" y="891839"/>
                  </a:lnTo>
                  <a:lnTo>
                    <a:pt x="1283152" y="895231"/>
                  </a:lnTo>
                  <a:lnTo>
                    <a:pt x="1285043" y="898622"/>
                  </a:lnTo>
                  <a:lnTo>
                    <a:pt x="1286936" y="902013"/>
                  </a:lnTo>
                  <a:lnTo>
                    <a:pt x="1288833" y="905404"/>
                  </a:lnTo>
                  <a:lnTo>
                    <a:pt x="1290732" y="908795"/>
                  </a:lnTo>
                  <a:lnTo>
                    <a:pt x="1292632" y="912186"/>
                  </a:lnTo>
                  <a:lnTo>
                    <a:pt x="1294534" y="915577"/>
                  </a:lnTo>
                  <a:lnTo>
                    <a:pt x="1296436" y="918968"/>
                  </a:lnTo>
                  <a:lnTo>
                    <a:pt x="1298337" y="922359"/>
                  </a:lnTo>
                  <a:lnTo>
                    <a:pt x="1300238" y="925750"/>
                  </a:lnTo>
                  <a:lnTo>
                    <a:pt x="1302137" y="929141"/>
                  </a:lnTo>
                  <a:lnTo>
                    <a:pt x="1304033" y="932532"/>
                  </a:lnTo>
                  <a:lnTo>
                    <a:pt x="1305926" y="935923"/>
                  </a:lnTo>
                  <a:lnTo>
                    <a:pt x="1307817" y="939314"/>
                  </a:lnTo>
                  <a:lnTo>
                    <a:pt x="1309701" y="942705"/>
                  </a:lnTo>
                  <a:lnTo>
                    <a:pt x="1311581" y="946096"/>
                  </a:lnTo>
                  <a:lnTo>
                    <a:pt x="1313457" y="949487"/>
                  </a:lnTo>
                  <a:lnTo>
                    <a:pt x="1315322" y="952878"/>
                  </a:lnTo>
                  <a:lnTo>
                    <a:pt x="1317182" y="956269"/>
                  </a:lnTo>
                  <a:lnTo>
                    <a:pt x="1319036" y="959660"/>
                  </a:lnTo>
                  <a:lnTo>
                    <a:pt x="1320877" y="963051"/>
                  </a:lnTo>
                  <a:lnTo>
                    <a:pt x="1322711" y="966442"/>
                  </a:lnTo>
                  <a:lnTo>
                    <a:pt x="1324535" y="969833"/>
                  </a:lnTo>
                  <a:lnTo>
                    <a:pt x="1326345" y="973224"/>
                  </a:lnTo>
                  <a:lnTo>
                    <a:pt x="1328147" y="976615"/>
                  </a:lnTo>
                  <a:lnTo>
                    <a:pt x="1329932" y="980006"/>
                  </a:lnTo>
                  <a:lnTo>
                    <a:pt x="1331705" y="983397"/>
                  </a:lnTo>
                  <a:lnTo>
                    <a:pt x="1333468" y="986788"/>
                  </a:lnTo>
                  <a:lnTo>
                    <a:pt x="1335207" y="990179"/>
                  </a:lnTo>
                  <a:lnTo>
                    <a:pt x="1336934" y="993570"/>
                  </a:lnTo>
                  <a:lnTo>
                    <a:pt x="1338647" y="996961"/>
                  </a:lnTo>
                  <a:lnTo>
                    <a:pt x="1340335" y="1000352"/>
                  </a:lnTo>
                  <a:lnTo>
                    <a:pt x="1342010" y="1003743"/>
                  </a:lnTo>
                  <a:lnTo>
                    <a:pt x="1343664" y="1007134"/>
                  </a:lnTo>
                  <a:lnTo>
                    <a:pt x="1345293" y="1010525"/>
                  </a:lnTo>
                  <a:lnTo>
                    <a:pt x="1346909" y="1013916"/>
                  </a:lnTo>
                  <a:lnTo>
                    <a:pt x="1348493" y="1017307"/>
                  </a:lnTo>
                  <a:lnTo>
                    <a:pt x="1350056" y="1020698"/>
                  </a:lnTo>
                  <a:lnTo>
                    <a:pt x="1351601" y="1024090"/>
                  </a:lnTo>
                  <a:lnTo>
                    <a:pt x="1353108" y="1027481"/>
                  </a:lnTo>
                  <a:lnTo>
                    <a:pt x="1354596" y="1030872"/>
                  </a:lnTo>
                  <a:lnTo>
                    <a:pt x="1356057" y="1034263"/>
                  </a:lnTo>
                  <a:lnTo>
                    <a:pt x="1357481" y="1037654"/>
                  </a:lnTo>
                  <a:lnTo>
                    <a:pt x="1358885" y="1041045"/>
                  </a:lnTo>
                  <a:lnTo>
                    <a:pt x="1360251" y="1044436"/>
                  </a:lnTo>
                  <a:lnTo>
                    <a:pt x="1361583" y="1047827"/>
                  </a:lnTo>
                  <a:lnTo>
                    <a:pt x="1362893" y="1051218"/>
                  </a:lnTo>
                  <a:lnTo>
                    <a:pt x="1364153" y="1054609"/>
                  </a:lnTo>
                  <a:lnTo>
                    <a:pt x="1365384" y="1058000"/>
                  </a:lnTo>
                  <a:lnTo>
                    <a:pt x="1366586" y="1061391"/>
                  </a:lnTo>
                  <a:lnTo>
                    <a:pt x="1367732" y="1064782"/>
                  </a:lnTo>
                  <a:lnTo>
                    <a:pt x="1368852" y="1068173"/>
                  </a:lnTo>
                  <a:lnTo>
                    <a:pt x="1369930" y="1071564"/>
                  </a:lnTo>
                  <a:lnTo>
                    <a:pt x="1370956" y="1074955"/>
                  </a:lnTo>
                  <a:lnTo>
                    <a:pt x="1371953" y="1078346"/>
                  </a:lnTo>
                  <a:lnTo>
                    <a:pt x="1372895" y="1081737"/>
                  </a:lnTo>
                  <a:lnTo>
                    <a:pt x="1373791" y="1085128"/>
                  </a:lnTo>
                  <a:lnTo>
                    <a:pt x="1374656" y="1088519"/>
                  </a:lnTo>
                  <a:lnTo>
                    <a:pt x="1375448" y="1091910"/>
                  </a:lnTo>
                  <a:lnTo>
                    <a:pt x="1376203" y="1095301"/>
                  </a:lnTo>
                  <a:lnTo>
                    <a:pt x="1376916" y="1098692"/>
                  </a:lnTo>
                  <a:lnTo>
                    <a:pt x="1377555" y="1102083"/>
                  </a:lnTo>
                  <a:lnTo>
                    <a:pt x="1378159" y="1105474"/>
                  </a:lnTo>
                  <a:lnTo>
                    <a:pt x="1378703" y="1108865"/>
                  </a:lnTo>
                  <a:lnTo>
                    <a:pt x="1379182" y="1112256"/>
                  </a:lnTo>
                  <a:lnTo>
                    <a:pt x="1379623" y="1115647"/>
                  </a:lnTo>
                  <a:lnTo>
                    <a:pt x="1379985" y="1119038"/>
                  </a:lnTo>
                  <a:lnTo>
                    <a:pt x="1380293" y="1122429"/>
                  </a:lnTo>
                  <a:lnTo>
                    <a:pt x="1380560" y="1125820"/>
                  </a:lnTo>
                  <a:lnTo>
                    <a:pt x="1380729" y="1129211"/>
                  </a:lnTo>
                  <a:lnTo>
                    <a:pt x="1380854" y="1132602"/>
                  </a:lnTo>
                  <a:lnTo>
                    <a:pt x="1380921" y="1135993"/>
                  </a:lnTo>
                  <a:lnTo>
                    <a:pt x="1380899" y="1139384"/>
                  </a:lnTo>
                  <a:lnTo>
                    <a:pt x="1380833" y="1142775"/>
                  </a:lnTo>
                  <a:lnTo>
                    <a:pt x="1380687" y="1146166"/>
                  </a:lnTo>
                  <a:lnTo>
                    <a:pt x="1380465" y="1149557"/>
                  </a:lnTo>
                  <a:lnTo>
                    <a:pt x="1380195" y="1152949"/>
                  </a:lnTo>
                  <a:lnTo>
                    <a:pt x="1379825" y="1156340"/>
                  </a:lnTo>
                  <a:lnTo>
                    <a:pt x="1379392" y="1159731"/>
                  </a:lnTo>
                  <a:lnTo>
                    <a:pt x="1378906" y="1163122"/>
                  </a:lnTo>
                  <a:lnTo>
                    <a:pt x="1378305" y="1166513"/>
                  </a:lnTo>
                  <a:lnTo>
                    <a:pt x="1377653" y="1169904"/>
                  </a:lnTo>
                  <a:lnTo>
                    <a:pt x="1376925" y="1173295"/>
                  </a:lnTo>
                  <a:lnTo>
                    <a:pt x="1376097" y="1176686"/>
                  </a:lnTo>
                  <a:lnTo>
                    <a:pt x="1375217" y="1180077"/>
                  </a:lnTo>
                  <a:lnTo>
                    <a:pt x="1374238" y="1183468"/>
                  </a:lnTo>
                  <a:lnTo>
                    <a:pt x="1373176" y="1186859"/>
                  </a:lnTo>
                  <a:lnTo>
                    <a:pt x="1372059" y="1190250"/>
                  </a:lnTo>
                  <a:lnTo>
                    <a:pt x="1370820" y="1193641"/>
                  </a:lnTo>
                  <a:lnTo>
                    <a:pt x="1369515" y="1197032"/>
                  </a:lnTo>
                  <a:lnTo>
                    <a:pt x="1368143" y="1200423"/>
                  </a:lnTo>
                  <a:lnTo>
                    <a:pt x="1366647" y="1203814"/>
                  </a:lnTo>
                  <a:lnTo>
                    <a:pt x="1365094" y="1207205"/>
                  </a:lnTo>
                  <a:lnTo>
                    <a:pt x="1363451" y="1210596"/>
                  </a:lnTo>
                  <a:lnTo>
                    <a:pt x="1361702" y="1213987"/>
                  </a:lnTo>
                  <a:lnTo>
                    <a:pt x="1359894" y="1217378"/>
                  </a:lnTo>
                  <a:lnTo>
                    <a:pt x="1357973" y="1220769"/>
                  </a:lnTo>
                  <a:lnTo>
                    <a:pt x="1355966" y="1224160"/>
                  </a:lnTo>
                  <a:lnTo>
                    <a:pt x="1353899" y="1227551"/>
                  </a:lnTo>
                  <a:lnTo>
                    <a:pt x="1351696" y="1230942"/>
                  </a:lnTo>
                  <a:lnTo>
                    <a:pt x="1349427" y="1234333"/>
                  </a:lnTo>
                  <a:lnTo>
                    <a:pt x="1347081" y="1237724"/>
                  </a:lnTo>
                  <a:lnTo>
                    <a:pt x="1344609" y="1241115"/>
                  </a:lnTo>
                  <a:lnTo>
                    <a:pt x="1342077" y="1244506"/>
                  </a:lnTo>
                  <a:lnTo>
                    <a:pt x="1339444" y="1247897"/>
                  </a:lnTo>
                  <a:lnTo>
                    <a:pt x="1336707" y="1251288"/>
                  </a:lnTo>
                  <a:lnTo>
                    <a:pt x="1333910" y="1254679"/>
                  </a:lnTo>
                  <a:lnTo>
                    <a:pt x="1330990" y="1258070"/>
                  </a:lnTo>
                  <a:lnTo>
                    <a:pt x="1327988" y="1261461"/>
                  </a:lnTo>
                  <a:lnTo>
                    <a:pt x="1324925" y="1264852"/>
                  </a:lnTo>
                  <a:lnTo>
                    <a:pt x="1321720" y="1268243"/>
                  </a:lnTo>
                  <a:lnTo>
                    <a:pt x="1318455" y="1271634"/>
                  </a:lnTo>
                  <a:lnTo>
                    <a:pt x="1315107" y="1275025"/>
                  </a:lnTo>
                  <a:lnTo>
                    <a:pt x="1311641" y="1278417"/>
                  </a:lnTo>
                  <a:lnTo>
                    <a:pt x="1308115" y="1281808"/>
                  </a:lnTo>
                  <a:lnTo>
                    <a:pt x="1304486" y="1285199"/>
                  </a:lnTo>
                  <a:lnTo>
                    <a:pt x="1300763" y="1288590"/>
                  </a:lnTo>
                  <a:lnTo>
                    <a:pt x="1296982" y="1291981"/>
                  </a:lnTo>
                  <a:lnTo>
                    <a:pt x="1293078" y="1295372"/>
                  </a:lnTo>
                  <a:lnTo>
                    <a:pt x="1289104" y="1298763"/>
                  </a:lnTo>
                  <a:lnTo>
                    <a:pt x="1285066" y="1302154"/>
                  </a:lnTo>
                  <a:lnTo>
                    <a:pt x="1280902" y="1305545"/>
                  </a:lnTo>
                  <a:lnTo>
                    <a:pt x="1276684" y="1308936"/>
                  </a:lnTo>
                  <a:lnTo>
                    <a:pt x="1272384" y="1312327"/>
                  </a:lnTo>
                  <a:lnTo>
                    <a:pt x="1267984" y="1315718"/>
                  </a:lnTo>
                  <a:lnTo>
                    <a:pt x="1263530" y="1319109"/>
                  </a:lnTo>
                  <a:lnTo>
                    <a:pt x="1258980" y="1322500"/>
                  </a:lnTo>
                  <a:lnTo>
                    <a:pt x="1254353" y="1325891"/>
                  </a:lnTo>
                  <a:lnTo>
                    <a:pt x="1249675" y="1329282"/>
                  </a:lnTo>
                  <a:lnTo>
                    <a:pt x="1244887" y="1332673"/>
                  </a:lnTo>
                  <a:lnTo>
                    <a:pt x="1240045" y="1336064"/>
                  </a:lnTo>
                  <a:lnTo>
                    <a:pt x="1235144" y="1339455"/>
                  </a:lnTo>
                  <a:lnTo>
                    <a:pt x="1230145" y="1342846"/>
                  </a:lnTo>
                  <a:lnTo>
                    <a:pt x="1225101" y="1346237"/>
                  </a:lnTo>
                  <a:lnTo>
                    <a:pt x="1219987" y="1349628"/>
                  </a:lnTo>
                  <a:lnTo>
                    <a:pt x="1214797" y="1353019"/>
                  </a:lnTo>
                  <a:lnTo>
                    <a:pt x="1209566" y="1356410"/>
                  </a:lnTo>
                  <a:lnTo>
                    <a:pt x="1204256" y="1359801"/>
                  </a:lnTo>
                  <a:lnTo>
                    <a:pt x="1198893" y="1363192"/>
                  </a:lnTo>
                  <a:lnTo>
                    <a:pt x="1193491" y="1366583"/>
                  </a:lnTo>
                  <a:lnTo>
                    <a:pt x="1188005" y="1369974"/>
                  </a:lnTo>
                  <a:lnTo>
                    <a:pt x="1182484" y="1373365"/>
                  </a:lnTo>
                  <a:lnTo>
                    <a:pt x="1176918" y="1376756"/>
                  </a:lnTo>
                  <a:lnTo>
                    <a:pt x="1171288" y="1380147"/>
                  </a:lnTo>
                  <a:lnTo>
                    <a:pt x="1165628" y="1383538"/>
                  </a:lnTo>
                  <a:lnTo>
                    <a:pt x="1159919" y="1386929"/>
                  </a:lnTo>
                  <a:lnTo>
                    <a:pt x="1154165" y="1390320"/>
                  </a:lnTo>
                  <a:lnTo>
                    <a:pt x="1148386" y="1393711"/>
                  </a:lnTo>
                  <a:lnTo>
                    <a:pt x="1142556" y="1397102"/>
                  </a:lnTo>
                  <a:lnTo>
                    <a:pt x="1136699" y="1400493"/>
                  </a:lnTo>
                  <a:lnTo>
                    <a:pt x="1130818" y="1403884"/>
                  </a:lnTo>
                  <a:lnTo>
                    <a:pt x="1124894" y="1407276"/>
                  </a:lnTo>
                  <a:lnTo>
                    <a:pt x="1118953" y="1410667"/>
                  </a:lnTo>
                  <a:lnTo>
                    <a:pt x="1112989" y="1414058"/>
                  </a:lnTo>
                  <a:lnTo>
                    <a:pt x="1106999" y="1417449"/>
                  </a:lnTo>
                  <a:lnTo>
                    <a:pt x="1100996" y="1420840"/>
                  </a:lnTo>
                  <a:lnTo>
                    <a:pt x="1094974" y="1424231"/>
                  </a:lnTo>
                  <a:lnTo>
                    <a:pt x="1088938" y="1427622"/>
                  </a:lnTo>
                  <a:lnTo>
                    <a:pt x="1082895" y="1431013"/>
                  </a:lnTo>
                  <a:lnTo>
                    <a:pt x="1076839" y="1434404"/>
                  </a:lnTo>
                  <a:lnTo>
                    <a:pt x="1070780" y="1437795"/>
                  </a:lnTo>
                  <a:lnTo>
                    <a:pt x="1064718" y="1441186"/>
                  </a:lnTo>
                  <a:lnTo>
                    <a:pt x="1058655" y="1444577"/>
                  </a:lnTo>
                  <a:lnTo>
                    <a:pt x="1052594" y="1447968"/>
                  </a:lnTo>
                  <a:lnTo>
                    <a:pt x="1046537" y="1451359"/>
                  </a:lnTo>
                  <a:lnTo>
                    <a:pt x="1040490" y="1454750"/>
                  </a:lnTo>
                  <a:lnTo>
                    <a:pt x="1034449" y="1458141"/>
                  </a:lnTo>
                  <a:lnTo>
                    <a:pt x="1028422" y="1461532"/>
                  </a:lnTo>
                  <a:lnTo>
                    <a:pt x="1022411" y="1464923"/>
                  </a:lnTo>
                  <a:lnTo>
                    <a:pt x="1016410" y="1468314"/>
                  </a:lnTo>
                  <a:lnTo>
                    <a:pt x="1010438" y="1471705"/>
                  </a:lnTo>
                  <a:lnTo>
                    <a:pt x="1004484" y="1475096"/>
                  </a:lnTo>
                  <a:lnTo>
                    <a:pt x="998548" y="1478487"/>
                  </a:lnTo>
                  <a:lnTo>
                    <a:pt x="992651" y="1481878"/>
                  </a:lnTo>
                  <a:lnTo>
                    <a:pt x="986772" y="1485269"/>
                  </a:lnTo>
                  <a:lnTo>
                    <a:pt x="980927" y="1488660"/>
                  </a:lnTo>
                  <a:lnTo>
                    <a:pt x="975121" y="1492051"/>
                  </a:lnTo>
                  <a:lnTo>
                    <a:pt x="969338" y="1495442"/>
                  </a:lnTo>
                  <a:lnTo>
                    <a:pt x="963604" y="1498833"/>
                  </a:lnTo>
                  <a:lnTo>
                    <a:pt x="957907" y="1502224"/>
                  </a:lnTo>
                  <a:lnTo>
                    <a:pt x="952237" y="1505615"/>
                  </a:lnTo>
                  <a:lnTo>
                    <a:pt x="946635" y="1509006"/>
                  </a:lnTo>
                  <a:lnTo>
                    <a:pt x="941065" y="1512397"/>
                  </a:lnTo>
                  <a:lnTo>
                    <a:pt x="935536" y="1515788"/>
                  </a:lnTo>
                  <a:lnTo>
                    <a:pt x="930074" y="1519179"/>
                  </a:lnTo>
                  <a:lnTo>
                    <a:pt x="924646" y="1522570"/>
                  </a:lnTo>
                  <a:lnTo>
                    <a:pt x="919277" y="1525961"/>
                  </a:lnTo>
                  <a:lnTo>
                    <a:pt x="913968" y="1529352"/>
                  </a:lnTo>
                  <a:lnTo>
                    <a:pt x="908696" y="1532743"/>
                  </a:lnTo>
                  <a:lnTo>
                    <a:pt x="903503" y="1536135"/>
                  </a:lnTo>
                  <a:lnTo>
                    <a:pt x="898360" y="1539526"/>
                  </a:lnTo>
                  <a:lnTo>
                    <a:pt x="893261" y="1542917"/>
                  </a:lnTo>
                  <a:lnTo>
                    <a:pt x="888254" y="1546308"/>
                  </a:lnTo>
                  <a:lnTo>
                    <a:pt x="883290" y="1549699"/>
                  </a:lnTo>
                  <a:lnTo>
                    <a:pt x="878387" y="1553090"/>
                  </a:lnTo>
                  <a:lnTo>
                    <a:pt x="873567" y="1556481"/>
                  </a:lnTo>
                  <a:lnTo>
                    <a:pt x="868791" y="1559872"/>
                  </a:lnTo>
                  <a:lnTo>
                    <a:pt x="864096" y="1563263"/>
                  </a:lnTo>
                  <a:lnTo>
                    <a:pt x="859471" y="1566654"/>
                  </a:lnTo>
                  <a:lnTo>
                    <a:pt x="854891" y="1570045"/>
                  </a:lnTo>
                  <a:lnTo>
                    <a:pt x="850413" y="1573436"/>
                  </a:lnTo>
                  <a:lnTo>
                    <a:pt x="845991" y="1576827"/>
                  </a:lnTo>
                  <a:lnTo>
                    <a:pt x="841624" y="1580218"/>
                  </a:lnTo>
                  <a:lnTo>
                    <a:pt x="837361" y="1583609"/>
                  </a:lnTo>
                  <a:lnTo>
                    <a:pt x="833147" y="1587000"/>
                  </a:lnTo>
                  <a:lnTo>
                    <a:pt x="829007" y="1590391"/>
                  </a:lnTo>
                  <a:lnTo>
                    <a:pt x="824956" y="1593782"/>
                  </a:lnTo>
                  <a:lnTo>
                    <a:pt x="820954" y="1597173"/>
                  </a:lnTo>
                  <a:lnTo>
                    <a:pt x="817045" y="1600564"/>
                  </a:lnTo>
                  <a:lnTo>
                    <a:pt x="813209" y="1603955"/>
                  </a:lnTo>
                  <a:lnTo>
                    <a:pt x="809421" y="1607346"/>
                  </a:lnTo>
                  <a:lnTo>
                    <a:pt x="805746" y="1610737"/>
                  </a:lnTo>
                  <a:lnTo>
                    <a:pt x="802126" y="1614128"/>
                  </a:lnTo>
                  <a:lnTo>
                    <a:pt x="798568" y="1617519"/>
                  </a:lnTo>
                  <a:lnTo>
                    <a:pt x="795114" y="1620910"/>
                  </a:lnTo>
                  <a:lnTo>
                    <a:pt x="791709" y="1624301"/>
                  </a:lnTo>
                  <a:lnTo>
                    <a:pt x="788385" y="1627692"/>
                  </a:lnTo>
                  <a:lnTo>
                    <a:pt x="785146" y="1631083"/>
                  </a:lnTo>
                  <a:lnTo>
                    <a:pt x="781955" y="1634474"/>
                  </a:lnTo>
                  <a:lnTo>
                    <a:pt x="778863" y="1637865"/>
                  </a:lnTo>
                  <a:lnTo>
                    <a:pt x="775836" y="1641256"/>
                  </a:lnTo>
                  <a:lnTo>
                    <a:pt x="772858" y="1644647"/>
                  </a:lnTo>
                  <a:lnTo>
                    <a:pt x="769993" y="1648038"/>
                  </a:lnTo>
                  <a:lnTo>
                    <a:pt x="767175" y="1651429"/>
                  </a:lnTo>
                  <a:lnTo>
                    <a:pt x="764422" y="1654820"/>
                  </a:lnTo>
                  <a:lnTo>
                    <a:pt x="761763" y="1658211"/>
                  </a:lnTo>
                  <a:lnTo>
                    <a:pt x="759150" y="1661603"/>
                  </a:lnTo>
                  <a:lnTo>
                    <a:pt x="756616" y="1664994"/>
                  </a:lnTo>
                  <a:lnTo>
                    <a:pt x="754157" y="1668385"/>
                  </a:lnTo>
                  <a:lnTo>
                    <a:pt x="751742" y="1671776"/>
                  </a:lnTo>
                  <a:lnTo>
                    <a:pt x="749421" y="1675167"/>
                  </a:lnTo>
                  <a:lnTo>
                    <a:pt x="747155" y="1678558"/>
                  </a:lnTo>
                  <a:lnTo>
                    <a:pt x="744937" y="1681949"/>
                  </a:lnTo>
                  <a:lnTo>
                    <a:pt x="742816" y="1685340"/>
                  </a:lnTo>
                  <a:lnTo>
                    <a:pt x="740737" y="1688731"/>
                  </a:lnTo>
                  <a:lnTo>
                    <a:pt x="738718" y="1692122"/>
                  </a:lnTo>
                  <a:lnTo>
                    <a:pt x="736777" y="1695513"/>
                  </a:lnTo>
                  <a:lnTo>
                    <a:pt x="734877" y="1698904"/>
                  </a:lnTo>
                  <a:lnTo>
                    <a:pt x="733049" y="1702295"/>
                  </a:lnTo>
                  <a:lnTo>
                    <a:pt x="731280" y="1705686"/>
                  </a:lnTo>
                  <a:lnTo>
                    <a:pt x="729549" y="1709077"/>
                  </a:lnTo>
                  <a:lnTo>
                    <a:pt x="727901" y="1712468"/>
                  </a:lnTo>
                  <a:lnTo>
                    <a:pt x="726295" y="1715859"/>
                  </a:lnTo>
                  <a:lnTo>
                    <a:pt x="724734" y="1719250"/>
                  </a:lnTo>
                  <a:lnTo>
                    <a:pt x="723248" y="1722641"/>
                  </a:lnTo>
                  <a:lnTo>
                    <a:pt x="721796" y="1726032"/>
                  </a:lnTo>
                  <a:lnTo>
                    <a:pt x="720398" y="1729423"/>
                  </a:lnTo>
                  <a:lnTo>
                    <a:pt x="719059" y="1732814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20517" y="1419555"/>
              <a:ext cx="723206" cy="0"/>
            </a:xfrm>
            <a:custGeom>
              <a:avLst/>
              <a:pathLst>
                <a:path w="723206" h="0">
                  <a:moveTo>
                    <a:pt x="0" y="0"/>
                  </a:moveTo>
                  <a:lnTo>
                    <a:pt x="7232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19608"/>
              <a:ext cx="1380921" cy="1643607"/>
            </a:xfrm>
            <a:custGeom>
              <a:avLst/>
              <a:pathLst>
                <a:path w="1380921" h="1643607">
                  <a:moveTo>
                    <a:pt x="620665" y="1643607"/>
                  </a:moveTo>
                  <a:lnTo>
                    <a:pt x="618181" y="1640390"/>
                  </a:lnTo>
                  <a:lnTo>
                    <a:pt x="615636" y="1637174"/>
                  </a:lnTo>
                  <a:lnTo>
                    <a:pt x="613047" y="1633957"/>
                  </a:lnTo>
                  <a:lnTo>
                    <a:pt x="610363" y="1630741"/>
                  </a:lnTo>
                  <a:lnTo>
                    <a:pt x="607642" y="1627524"/>
                  </a:lnTo>
                  <a:lnTo>
                    <a:pt x="604842" y="1624308"/>
                  </a:lnTo>
                  <a:lnTo>
                    <a:pt x="601979" y="1621091"/>
                  </a:lnTo>
                  <a:lnTo>
                    <a:pt x="599070" y="1617875"/>
                  </a:lnTo>
                  <a:lnTo>
                    <a:pt x="596063" y="1614659"/>
                  </a:lnTo>
                  <a:lnTo>
                    <a:pt x="593019" y="1611442"/>
                  </a:lnTo>
                  <a:lnTo>
                    <a:pt x="589893" y="1608226"/>
                  </a:lnTo>
                  <a:lnTo>
                    <a:pt x="586704" y="1605009"/>
                  </a:lnTo>
                  <a:lnTo>
                    <a:pt x="583468" y="1601793"/>
                  </a:lnTo>
                  <a:lnTo>
                    <a:pt x="580133" y="1598576"/>
                  </a:lnTo>
                  <a:lnTo>
                    <a:pt x="576761" y="1595360"/>
                  </a:lnTo>
                  <a:lnTo>
                    <a:pt x="573306" y="1592143"/>
                  </a:lnTo>
                  <a:lnTo>
                    <a:pt x="569788" y="1588927"/>
                  </a:lnTo>
                  <a:lnTo>
                    <a:pt x="566224" y="1585710"/>
                  </a:lnTo>
                  <a:lnTo>
                    <a:pt x="562560" y="1582494"/>
                  </a:lnTo>
                  <a:lnTo>
                    <a:pt x="558860" y="1579278"/>
                  </a:lnTo>
                  <a:lnTo>
                    <a:pt x="555080" y="1576061"/>
                  </a:lnTo>
                  <a:lnTo>
                    <a:pt x="551236" y="1572845"/>
                  </a:lnTo>
                  <a:lnTo>
                    <a:pt x="547348" y="1569628"/>
                  </a:lnTo>
                  <a:lnTo>
                    <a:pt x="543363" y="1566412"/>
                  </a:lnTo>
                  <a:lnTo>
                    <a:pt x="539343" y="1563195"/>
                  </a:lnTo>
                  <a:lnTo>
                    <a:pt x="535245" y="1559979"/>
                  </a:lnTo>
                  <a:lnTo>
                    <a:pt x="531087" y="1556762"/>
                  </a:lnTo>
                  <a:lnTo>
                    <a:pt x="526886" y="1553546"/>
                  </a:lnTo>
                  <a:lnTo>
                    <a:pt x="522593" y="1550329"/>
                  </a:lnTo>
                  <a:lnTo>
                    <a:pt x="518266" y="1547113"/>
                  </a:lnTo>
                  <a:lnTo>
                    <a:pt x="513867" y="1543897"/>
                  </a:lnTo>
                  <a:lnTo>
                    <a:pt x="509411" y="1540680"/>
                  </a:lnTo>
                  <a:lnTo>
                    <a:pt x="504915" y="1537464"/>
                  </a:lnTo>
                  <a:lnTo>
                    <a:pt x="500334" y="1534247"/>
                  </a:lnTo>
                  <a:lnTo>
                    <a:pt x="495723" y="1531031"/>
                  </a:lnTo>
                  <a:lnTo>
                    <a:pt x="491044" y="1527814"/>
                  </a:lnTo>
                  <a:lnTo>
                    <a:pt x="486315" y="1524598"/>
                  </a:lnTo>
                  <a:lnTo>
                    <a:pt x="481550" y="1521381"/>
                  </a:lnTo>
                  <a:lnTo>
                    <a:pt x="476708" y="1518165"/>
                  </a:lnTo>
                  <a:lnTo>
                    <a:pt x="471839" y="1514949"/>
                  </a:lnTo>
                  <a:lnTo>
                    <a:pt x="466911" y="1511732"/>
                  </a:lnTo>
                  <a:lnTo>
                    <a:pt x="461939" y="1508516"/>
                  </a:lnTo>
                  <a:lnTo>
                    <a:pt x="456935" y="1505299"/>
                  </a:lnTo>
                  <a:lnTo>
                    <a:pt x="451866" y="1502083"/>
                  </a:lnTo>
                  <a:lnTo>
                    <a:pt x="446774" y="1498866"/>
                  </a:lnTo>
                  <a:lnTo>
                    <a:pt x="441632" y="1495650"/>
                  </a:lnTo>
                  <a:lnTo>
                    <a:pt x="436454" y="1492433"/>
                  </a:lnTo>
                  <a:lnTo>
                    <a:pt x="431250" y="1489217"/>
                  </a:lnTo>
                  <a:lnTo>
                    <a:pt x="425992" y="1486000"/>
                  </a:lnTo>
                  <a:lnTo>
                    <a:pt x="420717" y="1482784"/>
                  </a:lnTo>
                  <a:lnTo>
                    <a:pt x="415403" y="1479568"/>
                  </a:lnTo>
                  <a:lnTo>
                    <a:pt x="410060" y="1476351"/>
                  </a:lnTo>
                  <a:lnTo>
                    <a:pt x="404698" y="1473135"/>
                  </a:lnTo>
                  <a:lnTo>
                    <a:pt x="399297" y="1469918"/>
                  </a:lnTo>
                  <a:lnTo>
                    <a:pt x="393883" y="1466702"/>
                  </a:lnTo>
                  <a:lnTo>
                    <a:pt x="388441" y="1463485"/>
                  </a:lnTo>
                  <a:lnTo>
                    <a:pt x="382981" y="1460269"/>
                  </a:lnTo>
                  <a:lnTo>
                    <a:pt x="377508" y="1457052"/>
                  </a:lnTo>
                  <a:lnTo>
                    <a:pt x="372011" y="1453836"/>
                  </a:lnTo>
                  <a:lnTo>
                    <a:pt x="366506" y="1450619"/>
                  </a:lnTo>
                  <a:lnTo>
                    <a:pt x="360987" y="1447403"/>
                  </a:lnTo>
                  <a:lnTo>
                    <a:pt x="355459" y="1444187"/>
                  </a:lnTo>
                  <a:lnTo>
                    <a:pt x="349925" y="1440970"/>
                  </a:lnTo>
                  <a:lnTo>
                    <a:pt x="344382" y="1437754"/>
                  </a:lnTo>
                  <a:lnTo>
                    <a:pt x="338838" y="1434537"/>
                  </a:lnTo>
                  <a:lnTo>
                    <a:pt x="333291" y="1431321"/>
                  </a:lnTo>
                  <a:lnTo>
                    <a:pt x="327746" y="1428104"/>
                  </a:lnTo>
                  <a:lnTo>
                    <a:pt x="322202" y="1424888"/>
                  </a:lnTo>
                  <a:lnTo>
                    <a:pt x="316666" y="1421671"/>
                  </a:lnTo>
                  <a:lnTo>
                    <a:pt x="311134" y="1418455"/>
                  </a:lnTo>
                  <a:lnTo>
                    <a:pt x="305612" y="1415239"/>
                  </a:lnTo>
                  <a:lnTo>
                    <a:pt x="300101" y="1412022"/>
                  </a:lnTo>
                  <a:lnTo>
                    <a:pt x="294598" y="1408806"/>
                  </a:lnTo>
                  <a:lnTo>
                    <a:pt x="289119" y="1405589"/>
                  </a:lnTo>
                  <a:lnTo>
                    <a:pt x="283649" y="1402373"/>
                  </a:lnTo>
                  <a:lnTo>
                    <a:pt x="278202" y="1399156"/>
                  </a:lnTo>
                  <a:lnTo>
                    <a:pt x="272776" y="1395940"/>
                  </a:lnTo>
                  <a:lnTo>
                    <a:pt x="267364" y="1392723"/>
                  </a:lnTo>
                  <a:lnTo>
                    <a:pt x="261991" y="1389507"/>
                  </a:lnTo>
                  <a:lnTo>
                    <a:pt x="256633" y="1386290"/>
                  </a:lnTo>
                  <a:lnTo>
                    <a:pt x="251308" y="1383074"/>
                  </a:lnTo>
                  <a:lnTo>
                    <a:pt x="246014" y="1379858"/>
                  </a:lnTo>
                  <a:lnTo>
                    <a:pt x="240740" y="1376641"/>
                  </a:lnTo>
                  <a:lnTo>
                    <a:pt x="235518" y="1373425"/>
                  </a:lnTo>
                  <a:lnTo>
                    <a:pt x="230316" y="1370208"/>
                  </a:lnTo>
                  <a:lnTo>
                    <a:pt x="225158" y="1366992"/>
                  </a:lnTo>
                  <a:lnTo>
                    <a:pt x="220039" y="1363775"/>
                  </a:lnTo>
                  <a:lnTo>
                    <a:pt x="214945" y="1360559"/>
                  </a:lnTo>
                  <a:lnTo>
                    <a:pt x="209916" y="1357342"/>
                  </a:lnTo>
                  <a:lnTo>
                    <a:pt x="204911" y="1354126"/>
                  </a:lnTo>
                  <a:lnTo>
                    <a:pt x="199959" y="1350909"/>
                  </a:lnTo>
                  <a:lnTo>
                    <a:pt x="195053" y="1347693"/>
                  </a:lnTo>
                  <a:lnTo>
                    <a:pt x="190177" y="1344477"/>
                  </a:lnTo>
                  <a:lnTo>
                    <a:pt x="185376" y="1341260"/>
                  </a:lnTo>
                  <a:lnTo>
                    <a:pt x="180602" y="1338044"/>
                  </a:lnTo>
                  <a:lnTo>
                    <a:pt x="175889" y="1334827"/>
                  </a:lnTo>
                  <a:lnTo>
                    <a:pt x="171228" y="1331611"/>
                  </a:lnTo>
                  <a:lnTo>
                    <a:pt x="166601" y="1328394"/>
                  </a:lnTo>
                  <a:lnTo>
                    <a:pt x="162058" y="1325178"/>
                  </a:lnTo>
                  <a:lnTo>
                    <a:pt x="157546" y="1321961"/>
                  </a:lnTo>
                  <a:lnTo>
                    <a:pt x="153099" y="1318745"/>
                  </a:lnTo>
                  <a:lnTo>
                    <a:pt x="148710" y="1315528"/>
                  </a:lnTo>
                  <a:lnTo>
                    <a:pt x="144357" y="1312312"/>
                  </a:lnTo>
                  <a:lnTo>
                    <a:pt x="140096" y="1309096"/>
                  </a:lnTo>
                  <a:lnTo>
                    <a:pt x="135867" y="1305879"/>
                  </a:lnTo>
                  <a:lnTo>
                    <a:pt x="131708" y="1302663"/>
                  </a:lnTo>
                  <a:lnTo>
                    <a:pt x="127611" y="1299446"/>
                  </a:lnTo>
                  <a:lnTo>
                    <a:pt x="123553" y="1296230"/>
                  </a:lnTo>
                  <a:lnTo>
                    <a:pt x="119590" y="1293013"/>
                  </a:lnTo>
                  <a:lnTo>
                    <a:pt x="115662" y="1289797"/>
                  </a:lnTo>
                  <a:lnTo>
                    <a:pt x="111808" y="1286580"/>
                  </a:lnTo>
                  <a:lnTo>
                    <a:pt x="108017" y="1283364"/>
                  </a:lnTo>
                  <a:lnTo>
                    <a:pt x="104267" y="1280148"/>
                  </a:lnTo>
                  <a:lnTo>
                    <a:pt x="100616" y="1276931"/>
                  </a:lnTo>
                  <a:lnTo>
                    <a:pt x="97000" y="1273715"/>
                  </a:lnTo>
                  <a:lnTo>
                    <a:pt x="93461" y="1270498"/>
                  </a:lnTo>
                  <a:lnTo>
                    <a:pt x="89987" y="1267282"/>
                  </a:lnTo>
                  <a:lnTo>
                    <a:pt x="86554" y="1264065"/>
                  </a:lnTo>
                  <a:lnTo>
                    <a:pt x="83223" y="1260849"/>
                  </a:lnTo>
                  <a:lnTo>
                    <a:pt x="79929" y="1257632"/>
                  </a:lnTo>
                  <a:lnTo>
                    <a:pt x="76711" y="1254416"/>
                  </a:lnTo>
                  <a:lnTo>
                    <a:pt x="73560" y="1251199"/>
                  </a:lnTo>
                  <a:lnTo>
                    <a:pt x="70451" y="1247983"/>
                  </a:lnTo>
                  <a:lnTo>
                    <a:pt x="67445" y="1244767"/>
                  </a:lnTo>
                  <a:lnTo>
                    <a:pt x="64475" y="1241550"/>
                  </a:lnTo>
                  <a:lnTo>
                    <a:pt x="61584" y="1238334"/>
                  </a:lnTo>
                  <a:lnTo>
                    <a:pt x="58760" y="1235117"/>
                  </a:lnTo>
                  <a:lnTo>
                    <a:pt x="55977" y="1231901"/>
                  </a:lnTo>
                  <a:lnTo>
                    <a:pt x="53299" y="1228684"/>
                  </a:lnTo>
                  <a:lnTo>
                    <a:pt x="50658" y="1225468"/>
                  </a:lnTo>
                  <a:lnTo>
                    <a:pt x="48094" y="1222251"/>
                  </a:lnTo>
                  <a:lnTo>
                    <a:pt x="45599" y="1219035"/>
                  </a:lnTo>
                  <a:lnTo>
                    <a:pt x="43146" y="1215818"/>
                  </a:lnTo>
                  <a:lnTo>
                    <a:pt x="40797" y="1212602"/>
                  </a:lnTo>
                  <a:lnTo>
                    <a:pt x="38485" y="1209386"/>
                  </a:lnTo>
                  <a:lnTo>
                    <a:pt x="36252" y="1206169"/>
                  </a:lnTo>
                  <a:lnTo>
                    <a:pt x="34087" y="1202953"/>
                  </a:lnTo>
                  <a:lnTo>
                    <a:pt x="31964" y="1199736"/>
                  </a:lnTo>
                  <a:lnTo>
                    <a:pt x="29946" y="1196520"/>
                  </a:lnTo>
                  <a:lnTo>
                    <a:pt x="27965" y="1193303"/>
                  </a:lnTo>
                  <a:lnTo>
                    <a:pt x="26063" y="1190087"/>
                  </a:lnTo>
                  <a:lnTo>
                    <a:pt x="24230" y="1186870"/>
                  </a:lnTo>
                  <a:lnTo>
                    <a:pt x="22439" y="1183654"/>
                  </a:lnTo>
                  <a:lnTo>
                    <a:pt x="20754" y="1180437"/>
                  </a:lnTo>
                  <a:lnTo>
                    <a:pt x="19106" y="1177221"/>
                  </a:lnTo>
                  <a:lnTo>
                    <a:pt x="17537" y="1174005"/>
                  </a:lnTo>
                  <a:lnTo>
                    <a:pt x="16038" y="1170788"/>
                  </a:lnTo>
                  <a:lnTo>
                    <a:pt x="14580" y="1167572"/>
                  </a:lnTo>
                  <a:lnTo>
                    <a:pt x="13230" y="1164355"/>
                  </a:lnTo>
                  <a:lnTo>
                    <a:pt x="11917" y="1161139"/>
                  </a:lnTo>
                  <a:lnTo>
                    <a:pt x="10683" y="1157922"/>
                  </a:lnTo>
                  <a:lnTo>
                    <a:pt x="9520" y="1154706"/>
                  </a:lnTo>
                  <a:lnTo>
                    <a:pt x="8398" y="1151489"/>
                  </a:lnTo>
                  <a:lnTo>
                    <a:pt x="7385" y="1148273"/>
                  </a:lnTo>
                  <a:lnTo>
                    <a:pt x="6409" y="1145057"/>
                  </a:lnTo>
                  <a:lnTo>
                    <a:pt x="5513" y="1141840"/>
                  </a:lnTo>
                  <a:lnTo>
                    <a:pt x="4687" y="1138624"/>
                  </a:lnTo>
                  <a:lnTo>
                    <a:pt x="3904" y="1135407"/>
                  </a:lnTo>
                  <a:lnTo>
                    <a:pt x="3229" y="1132191"/>
                  </a:lnTo>
                  <a:lnTo>
                    <a:pt x="2592" y="1128974"/>
                  </a:lnTo>
                  <a:lnTo>
                    <a:pt x="2035" y="1125758"/>
                  </a:lnTo>
                  <a:lnTo>
                    <a:pt x="1549" y="1122541"/>
                  </a:lnTo>
                  <a:lnTo>
                    <a:pt x="1104" y="1119325"/>
                  </a:lnTo>
                  <a:lnTo>
                    <a:pt x="769" y="1116108"/>
                  </a:lnTo>
                  <a:lnTo>
                    <a:pt x="472" y="1112892"/>
                  </a:lnTo>
                  <a:lnTo>
                    <a:pt x="253" y="1109676"/>
                  </a:lnTo>
                  <a:lnTo>
                    <a:pt x="106" y="1106459"/>
                  </a:lnTo>
                  <a:lnTo>
                    <a:pt x="0" y="1103243"/>
                  </a:lnTo>
                  <a:lnTo>
                    <a:pt x="2" y="1100026"/>
                  </a:lnTo>
                  <a:lnTo>
                    <a:pt x="42" y="1096810"/>
                  </a:lnTo>
                  <a:lnTo>
                    <a:pt x="159" y="1093593"/>
                  </a:lnTo>
                  <a:lnTo>
                    <a:pt x="347" y="1090377"/>
                  </a:lnTo>
                  <a:lnTo>
                    <a:pt x="575" y="1087160"/>
                  </a:lnTo>
                  <a:lnTo>
                    <a:pt x="910" y="1083944"/>
                  </a:lnTo>
                  <a:lnTo>
                    <a:pt x="1282" y="1080727"/>
                  </a:lnTo>
                  <a:lnTo>
                    <a:pt x="1729" y="1077511"/>
                  </a:lnTo>
                  <a:lnTo>
                    <a:pt x="2245" y="1074295"/>
                  </a:lnTo>
                  <a:lnTo>
                    <a:pt x="2800" y="1071078"/>
                  </a:lnTo>
                  <a:lnTo>
                    <a:pt x="3458" y="1067862"/>
                  </a:lnTo>
                  <a:lnTo>
                    <a:pt x="4151" y="1064645"/>
                  </a:lnTo>
                  <a:lnTo>
                    <a:pt x="4917" y="1061429"/>
                  </a:lnTo>
                  <a:lnTo>
                    <a:pt x="5748" y="1058212"/>
                  </a:lnTo>
                  <a:lnTo>
                    <a:pt x="6617" y="1054996"/>
                  </a:lnTo>
                  <a:lnTo>
                    <a:pt x="7584" y="1051779"/>
                  </a:lnTo>
                  <a:lnTo>
                    <a:pt x="8584" y="1048563"/>
                  </a:lnTo>
                  <a:lnTo>
                    <a:pt x="9652" y="1045346"/>
                  </a:lnTo>
                  <a:lnTo>
                    <a:pt x="10781" y="1042130"/>
                  </a:lnTo>
                  <a:lnTo>
                    <a:pt x="11945" y="1038914"/>
                  </a:lnTo>
                  <a:lnTo>
                    <a:pt x="13200" y="1035697"/>
                  </a:lnTo>
                  <a:lnTo>
                    <a:pt x="14486" y="1032481"/>
                  </a:lnTo>
                  <a:lnTo>
                    <a:pt x="15834" y="1029264"/>
                  </a:lnTo>
                  <a:lnTo>
                    <a:pt x="17238" y="1026048"/>
                  </a:lnTo>
                  <a:lnTo>
                    <a:pt x="18674" y="1022831"/>
                  </a:lnTo>
                  <a:lnTo>
                    <a:pt x="20192" y="1019615"/>
                  </a:lnTo>
                  <a:lnTo>
                    <a:pt x="21737" y="1016398"/>
                  </a:lnTo>
                  <a:lnTo>
                    <a:pt x="23338" y="1013182"/>
                  </a:lnTo>
                  <a:lnTo>
                    <a:pt x="24988" y="1009966"/>
                  </a:lnTo>
                  <a:lnTo>
                    <a:pt x="26666" y="1006749"/>
                  </a:lnTo>
                  <a:lnTo>
                    <a:pt x="28415" y="1003533"/>
                  </a:lnTo>
                  <a:lnTo>
                    <a:pt x="30188" y="1000316"/>
                  </a:lnTo>
                  <a:lnTo>
                    <a:pt x="32009" y="997100"/>
                  </a:lnTo>
                  <a:lnTo>
                    <a:pt x="33871" y="993883"/>
                  </a:lnTo>
                  <a:lnTo>
                    <a:pt x="35757" y="990667"/>
                  </a:lnTo>
                  <a:lnTo>
                    <a:pt x="37703" y="987450"/>
                  </a:lnTo>
                  <a:lnTo>
                    <a:pt x="39668" y="984234"/>
                  </a:lnTo>
                  <a:lnTo>
                    <a:pt x="41672" y="981017"/>
                  </a:lnTo>
                  <a:lnTo>
                    <a:pt x="43710" y="977801"/>
                  </a:lnTo>
                  <a:lnTo>
                    <a:pt x="45766" y="974585"/>
                  </a:lnTo>
                  <a:lnTo>
                    <a:pt x="47869" y="971368"/>
                  </a:lnTo>
                  <a:lnTo>
                    <a:pt x="49988" y="968152"/>
                  </a:lnTo>
                  <a:lnTo>
                    <a:pt x="52135" y="964935"/>
                  </a:lnTo>
                  <a:lnTo>
                    <a:pt x="54309" y="961719"/>
                  </a:lnTo>
                  <a:lnTo>
                    <a:pt x="56495" y="958502"/>
                  </a:lnTo>
                  <a:lnTo>
                    <a:pt x="58716" y="955286"/>
                  </a:lnTo>
                  <a:lnTo>
                    <a:pt x="60947" y="952069"/>
                  </a:lnTo>
                  <a:lnTo>
                    <a:pt x="63198" y="948853"/>
                  </a:lnTo>
                  <a:lnTo>
                    <a:pt x="65466" y="945636"/>
                  </a:lnTo>
                  <a:lnTo>
                    <a:pt x="67743" y="942420"/>
                  </a:lnTo>
                  <a:lnTo>
                    <a:pt x="70041" y="939204"/>
                  </a:lnTo>
                  <a:lnTo>
                    <a:pt x="72344" y="935987"/>
                  </a:lnTo>
                  <a:lnTo>
                    <a:pt x="74659" y="932771"/>
                  </a:lnTo>
                  <a:lnTo>
                    <a:pt x="76982" y="929554"/>
                  </a:lnTo>
                  <a:lnTo>
                    <a:pt x="79309" y="926338"/>
                  </a:lnTo>
                  <a:lnTo>
                    <a:pt x="81645" y="923121"/>
                  </a:lnTo>
                  <a:lnTo>
                    <a:pt x="83982" y="919905"/>
                  </a:lnTo>
                  <a:lnTo>
                    <a:pt x="86322" y="916688"/>
                  </a:lnTo>
                  <a:lnTo>
                    <a:pt x="88663" y="913472"/>
                  </a:lnTo>
                  <a:lnTo>
                    <a:pt x="91004" y="910255"/>
                  </a:lnTo>
                  <a:lnTo>
                    <a:pt x="93342" y="907039"/>
                  </a:lnTo>
                  <a:lnTo>
                    <a:pt x="95678" y="903823"/>
                  </a:lnTo>
                  <a:lnTo>
                    <a:pt x="98010" y="900606"/>
                  </a:lnTo>
                  <a:lnTo>
                    <a:pt x="100335" y="897390"/>
                  </a:lnTo>
                  <a:lnTo>
                    <a:pt x="102657" y="894173"/>
                  </a:lnTo>
                  <a:lnTo>
                    <a:pt x="104966" y="890957"/>
                  </a:lnTo>
                  <a:lnTo>
                    <a:pt x="107270" y="887740"/>
                  </a:lnTo>
                  <a:lnTo>
                    <a:pt x="109564" y="884524"/>
                  </a:lnTo>
                  <a:lnTo>
                    <a:pt x="111846" y="881307"/>
                  </a:lnTo>
                  <a:lnTo>
                    <a:pt x="114121" y="878091"/>
                  </a:lnTo>
                  <a:lnTo>
                    <a:pt x="116376" y="874875"/>
                  </a:lnTo>
                  <a:lnTo>
                    <a:pt x="118624" y="871658"/>
                  </a:lnTo>
                  <a:lnTo>
                    <a:pt x="120856" y="868442"/>
                  </a:lnTo>
                  <a:lnTo>
                    <a:pt x="123072" y="865225"/>
                  </a:lnTo>
                  <a:lnTo>
                    <a:pt x="125280" y="862009"/>
                  </a:lnTo>
                  <a:lnTo>
                    <a:pt x="127461" y="858792"/>
                  </a:lnTo>
                  <a:lnTo>
                    <a:pt x="129633" y="855576"/>
                  </a:lnTo>
                  <a:lnTo>
                    <a:pt x="131787" y="852359"/>
                  </a:lnTo>
                  <a:lnTo>
                    <a:pt x="133921" y="849143"/>
                  </a:lnTo>
                  <a:lnTo>
                    <a:pt x="136046" y="845926"/>
                  </a:lnTo>
                  <a:lnTo>
                    <a:pt x="138141" y="842710"/>
                  </a:lnTo>
                  <a:lnTo>
                    <a:pt x="140225" y="839494"/>
                  </a:lnTo>
                  <a:lnTo>
                    <a:pt x="142289" y="836277"/>
                  </a:lnTo>
                  <a:lnTo>
                    <a:pt x="144333" y="833061"/>
                  </a:lnTo>
                  <a:lnTo>
                    <a:pt x="146366" y="829844"/>
                  </a:lnTo>
                  <a:lnTo>
                    <a:pt x="148368" y="826628"/>
                  </a:lnTo>
                  <a:lnTo>
                    <a:pt x="150359" y="823411"/>
                  </a:lnTo>
                  <a:lnTo>
                    <a:pt x="152329" y="820195"/>
                  </a:lnTo>
                  <a:lnTo>
                    <a:pt x="154278" y="816978"/>
                  </a:lnTo>
                  <a:lnTo>
                    <a:pt x="156216" y="813762"/>
                  </a:lnTo>
                  <a:lnTo>
                    <a:pt x="158123" y="810545"/>
                  </a:lnTo>
                  <a:lnTo>
                    <a:pt x="160020" y="807329"/>
                  </a:lnTo>
                  <a:lnTo>
                    <a:pt x="161897" y="804113"/>
                  </a:lnTo>
                  <a:lnTo>
                    <a:pt x="163753" y="800896"/>
                  </a:lnTo>
                  <a:lnTo>
                    <a:pt x="165600" y="797680"/>
                  </a:lnTo>
                  <a:lnTo>
                    <a:pt x="167416" y="794463"/>
                  </a:lnTo>
                  <a:lnTo>
                    <a:pt x="169224" y="791247"/>
                  </a:lnTo>
                  <a:lnTo>
                    <a:pt x="171012" y="788030"/>
                  </a:lnTo>
                  <a:lnTo>
                    <a:pt x="172781" y="784814"/>
                  </a:lnTo>
                  <a:lnTo>
                    <a:pt x="174542" y="781597"/>
                  </a:lnTo>
                  <a:lnTo>
                    <a:pt x="176276" y="778381"/>
                  </a:lnTo>
                  <a:lnTo>
                    <a:pt x="178001" y="775164"/>
                  </a:lnTo>
                  <a:lnTo>
                    <a:pt x="179709" y="771948"/>
                  </a:lnTo>
                  <a:lnTo>
                    <a:pt x="181401" y="768732"/>
                  </a:lnTo>
                  <a:lnTo>
                    <a:pt x="183085" y="765515"/>
                  </a:lnTo>
                  <a:lnTo>
                    <a:pt x="184745" y="762299"/>
                  </a:lnTo>
                  <a:lnTo>
                    <a:pt x="186399" y="759082"/>
                  </a:lnTo>
                  <a:lnTo>
                    <a:pt x="188037" y="755866"/>
                  </a:lnTo>
                  <a:lnTo>
                    <a:pt x="189662" y="752649"/>
                  </a:lnTo>
                  <a:lnTo>
                    <a:pt x="191280" y="749433"/>
                  </a:lnTo>
                  <a:lnTo>
                    <a:pt x="192879" y="746216"/>
                  </a:lnTo>
                  <a:lnTo>
                    <a:pt x="194472" y="743000"/>
                  </a:lnTo>
                  <a:lnTo>
                    <a:pt x="196053" y="739784"/>
                  </a:lnTo>
                  <a:lnTo>
                    <a:pt x="197622" y="736567"/>
                  </a:lnTo>
                  <a:lnTo>
                    <a:pt x="199186" y="733351"/>
                  </a:lnTo>
                  <a:lnTo>
                    <a:pt x="200734" y="730134"/>
                  </a:lnTo>
                  <a:lnTo>
                    <a:pt x="202278" y="726918"/>
                  </a:lnTo>
                  <a:lnTo>
                    <a:pt x="203812" y="723701"/>
                  </a:lnTo>
                  <a:lnTo>
                    <a:pt x="205336" y="720485"/>
                  </a:lnTo>
                  <a:lnTo>
                    <a:pt x="206857" y="717268"/>
                  </a:lnTo>
                  <a:lnTo>
                    <a:pt x="208365" y="714052"/>
                  </a:lnTo>
                  <a:lnTo>
                    <a:pt x="209870" y="710835"/>
                  </a:lnTo>
                  <a:lnTo>
                    <a:pt x="211367" y="707619"/>
                  </a:lnTo>
                  <a:lnTo>
                    <a:pt x="212857" y="704403"/>
                  </a:lnTo>
                  <a:lnTo>
                    <a:pt x="214343" y="701186"/>
                  </a:lnTo>
                  <a:lnTo>
                    <a:pt x="215820" y="697970"/>
                  </a:lnTo>
                  <a:lnTo>
                    <a:pt x="217294" y="694753"/>
                  </a:lnTo>
                  <a:lnTo>
                    <a:pt x="218763" y="691537"/>
                  </a:lnTo>
                  <a:lnTo>
                    <a:pt x="220225" y="688320"/>
                  </a:lnTo>
                  <a:lnTo>
                    <a:pt x="221685" y="685104"/>
                  </a:lnTo>
                  <a:lnTo>
                    <a:pt x="223138" y="681887"/>
                  </a:lnTo>
                  <a:lnTo>
                    <a:pt x="224588" y="678671"/>
                  </a:lnTo>
                  <a:lnTo>
                    <a:pt x="226033" y="675454"/>
                  </a:lnTo>
                  <a:lnTo>
                    <a:pt x="227474" y="672238"/>
                  </a:lnTo>
                  <a:lnTo>
                    <a:pt x="228913" y="669022"/>
                  </a:lnTo>
                  <a:lnTo>
                    <a:pt x="230345" y="665805"/>
                  </a:lnTo>
                  <a:lnTo>
                    <a:pt x="231775" y="662589"/>
                  </a:lnTo>
                  <a:lnTo>
                    <a:pt x="233201" y="659372"/>
                  </a:lnTo>
                  <a:lnTo>
                    <a:pt x="234622" y="656156"/>
                  </a:lnTo>
                  <a:lnTo>
                    <a:pt x="236042" y="652939"/>
                  </a:lnTo>
                  <a:lnTo>
                    <a:pt x="237455" y="649723"/>
                  </a:lnTo>
                  <a:lnTo>
                    <a:pt x="238866" y="646506"/>
                  </a:lnTo>
                  <a:lnTo>
                    <a:pt x="240273" y="643290"/>
                  </a:lnTo>
                  <a:lnTo>
                    <a:pt x="241676" y="640074"/>
                  </a:lnTo>
                  <a:lnTo>
                    <a:pt x="243076" y="636857"/>
                  </a:lnTo>
                  <a:lnTo>
                    <a:pt x="244470" y="633641"/>
                  </a:lnTo>
                  <a:lnTo>
                    <a:pt x="245861" y="630424"/>
                  </a:lnTo>
                  <a:lnTo>
                    <a:pt x="247248" y="627208"/>
                  </a:lnTo>
                  <a:lnTo>
                    <a:pt x="248630" y="623991"/>
                  </a:lnTo>
                  <a:lnTo>
                    <a:pt x="250009" y="620775"/>
                  </a:lnTo>
                  <a:lnTo>
                    <a:pt x="251380" y="617558"/>
                  </a:lnTo>
                  <a:lnTo>
                    <a:pt x="252748" y="614342"/>
                  </a:lnTo>
                  <a:lnTo>
                    <a:pt x="254111" y="611125"/>
                  </a:lnTo>
                  <a:lnTo>
                    <a:pt x="255467" y="607909"/>
                  </a:lnTo>
                  <a:lnTo>
                    <a:pt x="256821" y="604693"/>
                  </a:lnTo>
                  <a:lnTo>
                    <a:pt x="258165" y="601476"/>
                  </a:lnTo>
                  <a:lnTo>
                    <a:pt x="259505" y="598260"/>
                  </a:lnTo>
                  <a:lnTo>
                    <a:pt x="260839" y="595043"/>
                  </a:lnTo>
                  <a:lnTo>
                    <a:pt x="262165" y="591827"/>
                  </a:lnTo>
                  <a:lnTo>
                    <a:pt x="263487" y="588610"/>
                  </a:lnTo>
                  <a:lnTo>
                    <a:pt x="264797" y="585394"/>
                  </a:lnTo>
                  <a:lnTo>
                    <a:pt x="266104" y="582177"/>
                  </a:lnTo>
                  <a:lnTo>
                    <a:pt x="267402" y="578961"/>
                  </a:lnTo>
                  <a:lnTo>
                    <a:pt x="268691" y="575744"/>
                  </a:lnTo>
                  <a:lnTo>
                    <a:pt x="269975" y="572528"/>
                  </a:lnTo>
                  <a:lnTo>
                    <a:pt x="271245" y="569312"/>
                  </a:lnTo>
                  <a:lnTo>
                    <a:pt x="272511" y="566095"/>
                  </a:lnTo>
                  <a:lnTo>
                    <a:pt x="273766" y="562879"/>
                  </a:lnTo>
                  <a:lnTo>
                    <a:pt x="275011" y="559662"/>
                  </a:lnTo>
                  <a:lnTo>
                    <a:pt x="276250" y="556446"/>
                  </a:lnTo>
                  <a:lnTo>
                    <a:pt x="277473" y="553229"/>
                  </a:lnTo>
                  <a:lnTo>
                    <a:pt x="278689" y="550013"/>
                  </a:lnTo>
                  <a:lnTo>
                    <a:pt x="279895" y="546796"/>
                  </a:lnTo>
                  <a:lnTo>
                    <a:pt x="281087" y="543580"/>
                  </a:lnTo>
                  <a:lnTo>
                    <a:pt x="282274" y="540363"/>
                  </a:lnTo>
                  <a:lnTo>
                    <a:pt x="283442" y="537147"/>
                  </a:lnTo>
                  <a:lnTo>
                    <a:pt x="284603" y="533931"/>
                  </a:lnTo>
                  <a:lnTo>
                    <a:pt x="285751" y="530714"/>
                  </a:lnTo>
                  <a:lnTo>
                    <a:pt x="286884" y="527498"/>
                  </a:lnTo>
                  <a:lnTo>
                    <a:pt x="288011" y="524281"/>
                  </a:lnTo>
                  <a:lnTo>
                    <a:pt x="289116" y="521065"/>
                  </a:lnTo>
                  <a:lnTo>
                    <a:pt x="290214" y="517848"/>
                  </a:lnTo>
                  <a:lnTo>
                    <a:pt x="291297" y="514632"/>
                  </a:lnTo>
                  <a:lnTo>
                    <a:pt x="292364" y="511415"/>
                  </a:lnTo>
                  <a:lnTo>
                    <a:pt x="293423" y="508199"/>
                  </a:lnTo>
                  <a:lnTo>
                    <a:pt x="294460" y="504983"/>
                  </a:lnTo>
                  <a:lnTo>
                    <a:pt x="295487" y="501766"/>
                  </a:lnTo>
                  <a:lnTo>
                    <a:pt x="296499" y="498550"/>
                  </a:lnTo>
                  <a:lnTo>
                    <a:pt x="297493" y="495333"/>
                  </a:lnTo>
                  <a:lnTo>
                    <a:pt x="298478" y="492117"/>
                  </a:lnTo>
                  <a:lnTo>
                    <a:pt x="299439" y="488900"/>
                  </a:lnTo>
                  <a:lnTo>
                    <a:pt x="300390" y="485684"/>
                  </a:lnTo>
                  <a:lnTo>
                    <a:pt x="301324" y="482467"/>
                  </a:lnTo>
                  <a:lnTo>
                    <a:pt x="302239" y="479251"/>
                  </a:lnTo>
                  <a:lnTo>
                    <a:pt x="303145" y="476034"/>
                  </a:lnTo>
                  <a:lnTo>
                    <a:pt x="304024" y="472818"/>
                  </a:lnTo>
                  <a:lnTo>
                    <a:pt x="304893" y="469602"/>
                  </a:lnTo>
                  <a:lnTo>
                    <a:pt x="305744" y="466385"/>
                  </a:lnTo>
                  <a:lnTo>
                    <a:pt x="306574" y="463169"/>
                  </a:lnTo>
                  <a:lnTo>
                    <a:pt x="307395" y="459952"/>
                  </a:lnTo>
                  <a:lnTo>
                    <a:pt x="308188" y="456736"/>
                  </a:lnTo>
                  <a:lnTo>
                    <a:pt x="308970" y="453519"/>
                  </a:lnTo>
                  <a:lnTo>
                    <a:pt x="309733" y="450303"/>
                  </a:lnTo>
                  <a:lnTo>
                    <a:pt x="310475" y="447086"/>
                  </a:lnTo>
                  <a:lnTo>
                    <a:pt x="311206" y="443870"/>
                  </a:lnTo>
                  <a:lnTo>
                    <a:pt x="311909" y="440653"/>
                  </a:lnTo>
                  <a:lnTo>
                    <a:pt x="312599" y="437437"/>
                  </a:lnTo>
                  <a:lnTo>
                    <a:pt x="313271" y="434221"/>
                  </a:lnTo>
                  <a:lnTo>
                    <a:pt x="313920" y="431004"/>
                  </a:lnTo>
                  <a:lnTo>
                    <a:pt x="314559" y="427788"/>
                  </a:lnTo>
                  <a:lnTo>
                    <a:pt x="315167" y="424571"/>
                  </a:lnTo>
                  <a:lnTo>
                    <a:pt x="315764" y="421355"/>
                  </a:lnTo>
                  <a:lnTo>
                    <a:pt x="316341" y="418138"/>
                  </a:lnTo>
                  <a:lnTo>
                    <a:pt x="316896" y="414922"/>
                  </a:lnTo>
                  <a:lnTo>
                    <a:pt x="317439" y="411705"/>
                  </a:lnTo>
                  <a:lnTo>
                    <a:pt x="317953" y="408489"/>
                  </a:lnTo>
                  <a:lnTo>
                    <a:pt x="318454" y="405272"/>
                  </a:lnTo>
                  <a:lnTo>
                    <a:pt x="318935" y="402056"/>
                  </a:lnTo>
                  <a:lnTo>
                    <a:pt x="319394" y="398840"/>
                  </a:lnTo>
                  <a:lnTo>
                    <a:pt x="319841" y="395623"/>
                  </a:lnTo>
                  <a:lnTo>
                    <a:pt x="320259" y="392407"/>
                  </a:lnTo>
                  <a:lnTo>
                    <a:pt x="320664" y="389190"/>
                  </a:lnTo>
                  <a:lnTo>
                    <a:pt x="321050" y="385974"/>
                  </a:lnTo>
                  <a:lnTo>
                    <a:pt x="321413" y="382757"/>
                  </a:lnTo>
                  <a:lnTo>
                    <a:pt x="321766" y="379541"/>
                  </a:lnTo>
                  <a:lnTo>
                    <a:pt x="322089" y="376324"/>
                  </a:lnTo>
                  <a:lnTo>
                    <a:pt x="322401" y="373108"/>
                  </a:lnTo>
                  <a:lnTo>
                    <a:pt x="322693" y="369892"/>
                  </a:lnTo>
                  <a:lnTo>
                    <a:pt x="322964" y="366675"/>
                  </a:lnTo>
                  <a:lnTo>
                    <a:pt x="323225" y="363459"/>
                  </a:lnTo>
                  <a:lnTo>
                    <a:pt x="323458" y="360242"/>
                  </a:lnTo>
                  <a:lnTo>
                    <a:pt x="323680" y="357026"/>
                  </a:lnTo>
                  <a:lnTo>
                    <a:pt x="323884" y="353809"/>
                  </a:lnTo>
                  <a:lnTo>
                    <a:pt x="324068" y="350593"/>
                  </a:lnTo>
                  <a:lnTo>
                    <a:pt x="324242" y="347376"/>
                  </a:lnTo>
                  <a:lnTo>
                    <a:pt x="324392" y="344160"/>
                  </a:lnTo>
                  <a:lnTo>
                    <a:pt x="324531" y="340943"/>
                  </a:lnTo>
                  <a:lnTo>
                    <a:pt x="324654" y="337727"/>
                  </a:lnTo>
                  <a:lnTo>
                    <a:pt x="324760" y="334511"/>
                  </a:lnTo>
                  <a:lnTo>
                    <a:pt x="324857" y="331294"/>
                  </a:lnTo>
                  <a:lnTo>
                    <a:pt x="324933" y="328078"/>
                  </a:lnTo>
                  <a:lnTo>
                    <a:pt x="325000" y="324861"/>
                  </a:lnTo>
                  <a:lnTo>
                    <a:pt x="325054" y="321645"/>
                  </a:lnTo>
                  <a:lnTo>
                    <a:pt x="325094" y="318428"/>
                  </a:lnTo>
                  <a:lnTo>
                    <a:pt x="325127" y="315212"/>
                  </a:lnTo>
                  <a:lnTo>
                    <a:pt x="325143" y="311995"/>
                  </a:lnTo>
                  <a:lnTo>
                    <a:pt x="325153" y="308779"/>
                  </a:lnTo>
                  <a:lnTo>
                    <a:pt x="325153" y="305562"/>
                  </a:lnTo>
                  <a:lnTo>
                    <a:pt x="325144" y="302346"/>
                  </a:lnTo>
                  <a:lnTo>
                    <a:pt x="325129" y="299130"/>
                  </a:lnTo>
                  <a:lnTo>
                    <a:pt x="325104" y="295913"/>
                  </a:lnTo>
                  <a:lnTo>
                    <a:pt x="325076" y="292697"/>
                  </a:lnTo>
                  <a:lnTo>
                    <a:pt x="325042" y="289480"/>
                  </a:lnTo>
                  <a:lnTo>
                    <a:pt x="325004" y="286264"/>
                  </a:lnTo>
                  <a:lnTo>
                    <a:pt x="324964" y="283047"/>
                  </a:lnTo>
                  <a:lnTo>
                    <a:pt x="324922" y="279831"/>
                  </a:lnTo>
                  <a:lnTo>
                    <a:pt x="324879" y="276614"/>
                  </a:lnTo>
                  <a:lnTo>
                    <a:pt x="324836" y="273398"/>
                  </a:lnTo>
                  <a:lnTo>
                    <a:pt x="324796" y="270181"/>
                  </a:lnTo>
                  <a:lnTo>
                    <a:pt x="324757" y="266965"/>
                  </a:lnTo>
                  <a:lnTo>
                    <a:pt x="324724" y="263749"/>
                  </a:lnTo>
                  <a:lnTo>
                    <a:pt x="324695" y="260532"/>
                  </a:lnTo>
                  <a:lnTo>
                    <a:pt x="324673" y="257316"/>
                  </a:lnTo>
                  <a:lnTo>
                    <a:pt x="324661" y="254099"/>
                  </a:lnTo>
                  <a:lnTo>
                    <a:pt x="324655" y="250883"/>
                  </a:lnTo>
                  <a:lnTo>
                    <a:pt x="324665" y="247666"/>
                  </a:lnTo>
                  <a:lnTo>
                    <a:pt x="324684" y="244450"/>
                  </a:lnTo>
                  <a:lnTo>
                    <a:pt x="324716" y="241233"/>
                  </a:lnTo>
                  <a:lnTo>
                    <a:pt x="324768" y="238017"/>
                  </a:lnTo>
                  <a:lnTo>
                    <a:pt x="324829" y="234801"/>
                  </a:lnTo>
                  <a:lnTo>
                    <a:pt x="324919" y="231584"/>
                  </a:lnTo>
                  <a:lnTo>
                    <a:pt x="325024" y="228368"/>
                  </a:lnTo>
                  <a:lnTo>
                    <a:pt x="325149" y="225151"/>
                  </a:lnTo>
                  <a:lnTo>
                    <a:pt x="325304" y="221935"/>
                  </a:lnTo>
                  <a:lnTo>
                    <a:pt x="325472" y="218718"/>
                  </a:lnTo>
                  <a:lnTo>
                    <a:pt x="325682" y="215502"/>
                  </a:lnTo>
                  <a:lnTo>
                    <a:pt x="325912" y="212285"/>
                  </a:lnTo>
                  <a:lnTo>
                    <a:pt x="326171" y="209069"/>
                  </a:lnTo>
                  <a:lnTo>
                    <a:pt x="326470" y="205852"/>
                  </a:lnTo>
                  <a:lnTo>
                    <a:pt x="326787" y="202636"/>
                  </a:lnTo>
                  <a:lnTo>
                    <a:pt x="327159" y="199420"/>
                  </a:lnTo>
                  <a:lnTo>
                    <a:pt x="327557" y="196203"/>
                  </a:lnTo>
                  <a:lnTo>
                    <a:pt x="327993" y="192987"/>
                  </a:lnTo>
                  <a:lnTo>
                    <a:pt x="328479" y="189770"/>
                  </a:lnTo>
                  <a:lnTo>
                    <a:pt x="328988" y="186554"/>
                  </a:lnTo>
                  <a:lnTo>
                    <a:pt x="329564" y="183337"/>
                  </a:lnTo>
                  <a:lnTo>
                    <a:pt x="330172" y="180121"/>
                  </a:lnTo>
                  <a:lnTo>
                    <a:pt x="330826" y="176904"/>
                  </a:lnTo>
                  <a:lnTo>
                    <a:pt x="331541" y="173688"/>
                  </a:lnTo>
                  <a:lnTo>
                    <a:pt x="332283" y="170471"/>
                  </a:lnTo>
                  <a:lnTo>
                    <a:pt x="333105" y="167255"/>
                  </a:lnTo>
                  <a:lnTo>
                    <a:pt x="333964" y="164039"/>
                  </a:lnTo>
                  <a:lnTo>
                    <a:pt x="334876" y="160822"/>
                  </a:lnTo>
                  <a:lnTo>
                    <a:pt x="335858" y="157606"/>
                  </a:lnTo>
                  <a:lnTo>
                    <a:pt x="336872" y="154389"/>
                  </a:lnTo>
                  <a:lnTo>
                    <a:pt x="337976" y="151173"/>
                  </a:lnTo>
                  <a:lnTo>
                    <a:pt x="339122" y="147956"/>
                  </a:lnTo>
                  <a:lnTo>
                    <a:pt x="340328" y="144740"/>
                  </a:lnTo>
                  <a:lnTo>
                    <a:pt x="341611" y="141523"/>
                  </a:lnTo>
                  <a:lnTo>
                    <a:pt x="342929" y="138307"/>
                  </a:lnTo>
                  <a:lnTo>
                    <a:pt x="344346" y="135090"/>
                  </a:lnTo>
                  <a:lnTo>
                    <a:pt x="345808" y="131874"/>
                  </a:lnTo>
                  <a:lnTo>
                    <a:pt x="347335" y="128658"/>
                  </a:lnTo>
                  <a:lnTo>
                    <a:pt x="348945" y="125441"/>
                  </a:lnTo>
                  <a:lnTo>
                    <a:pt x="350593" y="122225"/>
                  </a:lnTo>
                  <a:lnTo>
                    <a:pt x="352346" y="119008"/>
                  </a:lnTo>
                  <a:lnTo>
                    <a:pt x="354145" y="115792"/>
                  </a:lnTo>
                  <a:lnTo>
                    <a:pt x="356013" y="112575"/>
                  </a:lnTo>
                  <a:lnTo>
                    <a:pt x="357967" y="109359"/>
                  </a:lnTo>
                  <a:lnTo>
                    <a:pt x="359960" y="106142"/>
                  </a:lnTo>
                  <a:lnTo>
                    <a:pt x="362060" y="102926"/>
                  </a:lnTo>
                  <a:lnTo>
                    <a:pt x="364208" y="99710"/>
                  </a:lnTo>
                  <a:lnTo>
                    <a:pt x="366424" y="96493"/>
                  </a:lnTo>
                  <a:lnTo>
                    <a:pt x="368727" y="93277"/>
                  </a:lnTo>
                  <a:lnTo>
                    <a:pt x="371069" y="90060"/>
                  </a:lnTo>
                  <a:lnTo>
                    <a:pt x="373517" y="86844"/>
                  </a:lnTo>
                  <a:lnTo>
                    <a:pt x="376012" y="83627"/>
                  </a:lnTo>
                  <a:lnTo>
                    <a:pt x="378574" y="80411"/>
                  </a:lnTo>
                  <a:lnTo>
                    <a:pt x="381219" y="77194"/>
                  </a:lnTo>
                  <a:lnTo>
                    <a:pt x="383902" y="73978"/>
                  </a:lnTo>
                  <a:lnTo>
                    <a:pt x="386686" y="70761"/>
                  </a:lnTo>
                  <a:lnTo>
                    <a:pt x="389514" y="67545"/>
                  </a:lnTo>
                  <a:lnTo>
                    <a:pt x="392404" y="64329"/>
                  </a:lnTo>
                  <a:lnTo>
                    <a:pt x="395373" y="61112"/>
                  </a:lnTo>
                  <a:lnTo>
                    <a:pt x="398376" y="57896"/>
                  </a:lnTo>
                  <a:lnTo>
                    <a:pt x="401470" y="54679"/>
                  </a:lnTo>
                  <a:lnTo>
                    <a:pt x="404605" y="51463"/>
                  </a:lnTo>
                  <a:lnTo>
                    <a:pt x="407796" y="48246"/>
                  </a:lnTo>
                  <a:lnTo>
                    <a:pt x="411055" y="45030"/>
                  </a:lnTo>
                  <a:lnTo>
                    <a:pt x="414345" y="41813"/>
                  </a:lnTo>
                  <a:lnTo>
                    <a:pt x="417713" y="38597"/>
                  </a:lnTo>
                  <a:lnTo>
                    <a:pt x="421116" y="35380"/>
                  </a:lnTo>
                  <a:lnTo>
                    <a:pt x="424566" y="32164"/>
                  </a:lnTo>
                  <a:lnTo>
                    <a:pt x="428073" y="28948"/>
                  </a:lnTo>
                  <a:lnTo>
                    <a:pt x="431605" y="25731"/>
                  </a:lnTo>
                  <a:lnTo>
                    <a:pt x="435200" y="22515"/>
                  </a:lnTo>
                  <a:lnTo>
                    <a:pt x="438822" y="19298"/>
                  </a:lnTo>
                  <a:lnTo>
                    <a:pt x="442481" y="16082"/>
                  </a:lnTo>
                  <a:lnTo>
                    <a:pt x="446183" y="12865"/>
                  </a:lnTo>
                  <a:lnTo>
                    <a:pt x="449903" y="9649"/>
                  </a:lnTo>
                  <a:lnTo>
                    <a:pt x="453669" y="6432"/>
                  </a:lnTo>
                  <a:lnTo>
                    <a:pt x="457453" y="3216"/>
                  </a:lnTo>
                  <a:lnTo>
                    <a:pt x="461261" y="0"/>
                  </a:lnTo>
                  <a:lnTo>
                    <a:pt x="919659" y="0"/>
                  </a:lnTo>
                  <a:lnTo>
                    <a:pt x="923468" y="3216"/>
                  </a:lnTo>
                  <a:lnTo>
                    <a:pt x="927252" y="6432"/>
                  </a:lnTo>
                  <a:lnTo>
                    <a:pt x="931018" y="9649"/>
                  </a:lnTo>
                  <a:lnTo>
                    <a:pt x="934738" y="12865"/>
                  </a:lnTo>
                  <a:lnTo>
                    <a:pt x="938440" y="16082"/>
                  </a:lnTo>
                  <a:lnTo>
                    <a:pt x="942098" y="19298"/>
                  </a:lnTo>
                  <a:lnTo>
                    <a:pt x="945720" y="22515"/>
                  </a:lnTo>
                  <a:lnTo>
                    <a:pt x="949316" y="25731"/>
                  </a:lnTo>
                  <a:lnTo>
                    <a:pt x="952847" y="28948"/>
                  </a:lnTo>
                  <a:lnTo>
                    <a:pt x="956354" y="32164"/>
                  </a:lnTo>
                  <a:lnTo>
                    <a:pt x="959804" y="35380"/>
                  </a:lnTo>
                  <a:lnTo>
                    <a:pt x="963207" y="38597"/>
                  </a:lnTo>
                  <a:lnTo>
                    <a:pt x="966576" y="41813"/>
                  </a:lnTo>
                  <a:lnTo>
                    <a:pt x="969866" y="45030"/>
                  </a:lnTo>
                  <a:lnTo>
                    <a:pt x="973125" y="48246"/>
                  </a:lnTo>
                  <a:lnTo>
                    <a:pt x="976316" y="51463"/>
                  </a:lnTo>
                  <a:lnTo>
                    <a:pt x="979450" y="54679"/>
                  </a:lnTo>
                  <a:lnTo>
                    <a:pt x="982545" y="57896"/>
                  </a:lnTo>
                  <a:lnTo>
                    <a:pt x="985548" y="61112"/>
                  </a:lnTo>
                  <a:lnTo>
                    <a:pt x="988516" y="64329"/>
                  </a:lnTo>
                  <a:lnTo>
                    <a:pt x="991407" y="67545"/>
                  </a:lnTo>
                  <a:lnTo>
                    <a:pt x="994235" y="70761"/>
                  </a:lnTo>
                  <a:lnTo>
                    <a:pt x="997018" y="73978"/>
                  </a:lnTo>
                  <a:lnTo>
                    <a:pt x="999701" y="77194"/>
                  </a:lnTo>
                  <a:lnTo>
                    <a:pt x="1002347" y="80411"/>
                  </a:lnTo>
                  <a:lnTo>
                    <a:pt x="1004909" y="83627"/>
                  </a:lnTo>
                  <a:lnTo>
                    <a:pt x="1007404" y="86844"/>
                  </a:lnTo>
                  <a:lnTo>
                    <a:pt x="1009851" y="90060"/>
                  </a:lnTo>
                  <a:lnTo>
                    <a:pt x="1012193" y="93277"/>
                  </a:lnTo>
                  <a:lnTo>
                    <a:pt x="1014497" y="96493"/>
                  </a:lnTo>
                  <a:lnTo>
                    <a:pt x="1016713" y="99710"/>
                  </a:lnTo>
                  <a:lnTo>
                    <a:pt x="1018861" y="102926"/>
                  </a:lnTo>
                  <a:lnTo>
                    <a:pt x="1020961" y="106142"/>
                  </a:lnTo>
                  <a:lnTo>
                    <a:pt x="1022954" y="109359"/>
                  </a:lnTo>
                  <a:lnTo>
                    <a:pt x="1024908" y="112575"/>
                  </a:lnTo>
                  <a:lnTo>
                    <a:pt x="1026775" y="115792"/>
                  </a:lnTo>
                  <a:lnTo>
                    <a:pt x="1028575" y="119008"/>
                  </a:lnTo>
                  <a:lnTo>
                    <a:pt x="1030328" y="122225"/>
                  </a:lnTo>
                  <a:lnTo>
                    <a:pt x="1031975" y="125441"/>
                  </a:lnTo>
                  <a:lnTo>
                    <a:pt x="1033586" y="128658"/>
                  </a:lnTo>
                  <a:lnTo>
                    <a:pt x="1035113" y="131874"/>
                  </a:lnTo>
                  <a:lnTo>
                    <a:pt x="1036575" y="135090"/>
                  </a:lnTo>
                  <a:lnTo>
                    <a:pt x="1037992" y="138307"/>
                  </a:lnTo>
                  <a:lnTo>
                    <a:pt x="1039310" y="141523"/>
                  </a:lnTo>
                  <a:lnTo>
                    <a:pt x="1040593" y="144740"/>
                  </a:lnTo>
                  <a:lnTo>
                    <a:pt x="1041799" y="147956"/>
                  </a:lnTo>
                  <a:lnTo>
                    <a:pt x="1042944" y="151173"/>
                  </a:lnTo>
                  <a:lnTo>
                    <a:pt x="1044049" y="154389"/>
                  </a:lnTo>
                  <a:lnTo>
                    <a:pt x="1045062" y="157606"/>
                  </a:lnTo>
                  <a:lnTo>
                    <a:pt x="1046044" y="160822"/>
                  </a:lnTo>
                  <a:lnTo>
                    <a:pt x="1046957" y="164039"/>
                  </a:lnTo>
                  <a:lnTo>
                    <a:pt x="1047815" y="167255"/>
                  </a:lnTo>
                  <a:lnTo>
                    <a:pt x="1048637" y="170471"/>
                  </a:lnTo>
                  <a:lnTo>
                    <a:pt x="1049380" y="173688"/>
                  </a:lnTo>
                  <a:lnTo>
                    <a:pt x="1050094" y="176904"/>
                  </a:lnTo>
                  <a:lnTo>
                    <a:pt x="1050748" y="180121"/>
                  </a:lnTo>
                  <a:lnTo>
                    <a:pt x="1051356" y="183337"/>
                  </a:lnTo>
                  <a:lnTo>
                    <a:pt x="1051933" y="186554"/>
                  </a:lnTo>
                  <a:lnTo>
                    <a:pt x="1052442" y="189770"/>
                  </a:lnTo>
                  <a:lnTo>
                    <a:pt x="1052928" y="192987"/>
                  </a:lnTo>
                  <a:lnTo>
                    <a:pt x="1053364" y="196203"/>
                  </a:lnTo>
                  <a:lnTo>
                    <a:pt x="1053761" y="199420"/>
                  </a:lnTo>
                  <a:lnTo>
                    <a:pt x="1054133" y="202636"/>
                  </a:lnTo>
                  <a:lnTo>
                    <a:pt x="1054451" y="205852"/>
                  </a:lnTo>
                  <a:lnTo>
                    <a:pt x="1054750" y="209069"/>
                  </a:lnTo>
                  <a:lnTo>
                    <a:pt x="1055009" y="212285"/>
                  </a:lnTo>
                  <a:lnTo>
                    <a:pt x="1055239" y="215502"/>
                  </a:lnTo>
                  <a:lnTo>
                    <a:pt x="1055449" y="218718"/>
                  </a:lnTo>
                  <a:lnTo>
                    <a:pt x="1055617" y="221935"/>
                  </a:lnTo>
                  <a:lnTo>
                    <a:pt x="1055772" y="225151"/>
                  </a:lnTo>
                  <a:lnTo>
                    <a:pt x="1055897" y="228368"/>
                  </a:lnTo>
                  <a:lnTo>
                    <a:pt x="1056001" y="231584"/>
                  </a:lnTo>
                  <a:lnTo>
                    <a:pt x="1056091" y="234801"/>
                  </a:lnTo>
                  <a:lnTo>
                    <a:pt x="1056152" y="238017"/>
                  </a:lnTo>
                  <a:lnTo>
                    <a:pt x="1056204" y="241233"/>
                  </a:lnTo>
                  <a:lnTo>
                    <a:pt x="1056237" y="244450"/>
                  </a:lnTo>
                  <a:lnTo>
                    <a:pt x="1056256" y="247666"/>
                  </a:lnTo>
                  <a:lnTo>
                    <a:pt x="1056266" y="250883"/>
                  </a:lnTo>
                  <a:lnTo>
                    <a:pt x="1056259" y="254099"/>
                  </a:lnTo>
                  <a:lnTo>
                    <a:pt x="1056247" y="257316"/>
                  </a:lnTo>
                  <a:lnTo>
                    <a:pt x="1056225" y="260532"/>
                  </a:lnTo>
                  <a:lnTo>
                    <a:pt x="1056197" y="263749"/>
                  </a:lnTo>
                  <a:lnTo>
                    <a:pt x="1056164" y="266965"/>
                  </a:lnTo>
                  <a:lnTo>
                    <a:pt x="1056125" y="270181"/>
                  </a:lnTo>
                  <a:lnTo>
                    <a:pt x="1056085" y="273398"/>
                  </a:lnTo>
                  <a:lnTo>
                    <a:pt x="1056042" y="276614"/>
                  </a:lnTo>
                  <a:lnTo>
                    <a:pt x="1055999" y="279831"/>
                  </a:lnTo>
                  <a:lnTo>
                    <a:pt x="1055956" y="283047"/>
                  </a:lnTo>
                  <a:lnTo>
                    <a:pt x="1055916" y="286264"/>
                  </a:lnTo>
                  <a:lnTo>
                    <a:pt x="1055878" y="289480"/>
                  </a:lnTo>
                  <a:lnTo>
                    <a:pt x="1055845" y="292697"/>
                  </a:lnTo>
                  <a:lnTo>
                    <a:pt x="1055816" y="295913"/>
                  </a:lnTo>
                  <a:lnTo>
                    <a:pt x="1055791" y="299130"/>
                  </a:lnTo>
                  <a:lnTo>
                    <a:pt x="1055777" y="302346"/>
                  </a:lnTo>
                  <a:lnTo>
                    <a:pt x="1055767" y="305562"/>
                  </a:lnTo>
                  <a:lnTo>
                    <a:pt x="1055767" y="308779"/>
                  </a:lnTo>
                  <a:lnTo>
                    <a:pt x="1055777" y="311995"/>
                  </a:lnTo>
                  <a:lnTo>
                    <a:pt x="1055793" y="315212"/>
                  </a:lnTo>
                  <a:lnTo>
                    <a:pt x="1055827" y="318428"/>
                  </a:lnTo>
                  <a:lnTo>
                    <a:pt x="1055866" y="321645"/>
                  </a:lnTo>
                  <a:lnTo>
                    <a:pt x="1055920" y="324861"/>
                  </a:lnTo>
                  <a:lnTo>
                    <a:pt x="1055988" y="328078"/>
                  </a:lnTo>
                  <a:lnTo>
                    <a:pt x="1056063" y="331294"/>
                  </a:lnTo>
                  <a:lnTo>
                    <a:pt x="1056161" y="334511"/>
                  </a:lnTo>
                  <a:lnTo>
                    <a:pt x="1056266" y="337727"/>
                  </a:lnTo>
                  <a:lnTo>
                    <a:pt x="1056390" y="340943"/>
                  </a:lnTo>
                  <a:lnTo>
                    <a:pt x="1056529" y="344160"/>
                  </a:lnTo>
                  <a:lnTo>
                    <a:pt x="1056678" y="347376"/>
                  </a:lnTo>
                  <a:lnTo>
                    <a:pt x="1056853" y="350593"/>
                  </a:lnTo>
                  <a:lnTo>
                    <a:pt x="1057037" y="353809"/>
                  </a:lnTo>
                  <a:lnTo>
                    <a:pt x="1057241" y="357026"/>
                  </a:lnTo>
                  <a:lnTo>
                    <a:pt x="1057463" y="360242"/>
                  </a:lnTo>
                  <a:lnTo>
                    <a:pt x="1057696" y="363459"/>
                  </a:lnTo>
                  <a:lnTo>
                    <a:pt x="1057956" y="366675"/>
                  </a:lnTo>
                  <a:lnTo>
                    <a:pt x="1058227" y="369892"/>
                  </a:lnTo>
                  <a:lnTo>
                    <a:pt x="1058520" y="373108"/>
                  </a:lnTo>
                  <a:lnTo>
                    <a:pt x="1058831" y="376324"/>
                  </a:lnTo>
                  <a:lnTo>
                    <a:pt x="1059155" y="379541"/>
                  </a:lnTo>
                  <a:lnTo>
                    <a:pt x="1059507" y="382757"/>
                  </a:lnTo>
                  <a:lnTo>
                    <a:pt x="1059871" y="385974"/>
                  </a:lnTo>
                  <a:lnTo>
                    <a:pt x="1060256" y="389190"/>
                  </a:lnTo>
                  <a:lnTo>
                    <a:pt x="1060662" y="392407"/>
                  </a:lnTo>
                  <a:lnTo>
                    <a:pt x="1061079" y="395623"/>
                  </a:lnTo>
                  <a:lnTo>
                    <a:pt x="1061527" y="398840"/>
                  </a:lnTo>
                  <a:lnTo>
                    <a:pt x="1061986" y="402056"/>
                  </a:lnTo>
                  <a:lnTo>
                    <a:pt x="1062467" y="405272"/>
                  </a:lnTo>
                  <a:lnTo>
                    <a:pt x="1062968" y="408489"/>
                  </a:lnTo>
                  <a:lnTo>
                    <a:pt x="1063481" y="411705"/>
                  </a:lnTo>
                  <a:lnTo>
                    <a:pt x="1064025" y="414922"/>
                  </a:lnTo>
                  <a:lnTo>
                    <a:pt x="1064579" y="418138"/>
                  </a:lnTo>
                  <a:lnTo>
                    <a:pt x="1065156" y="421355"/>
                  </a:lnTo>
                  <a:lnTo>
                    <a:pt x="1065753" y="424571"/>
                  </a:lnTo>
                  <a:lnTo>
                    <a:pt x="1066362" y="427788"/>
                  </a:lnTo>
                  <a:lnTo>
                    <a:pt x="1067001" y="431004"/>
                  </a:lnTo>
                  <a:lnTo>
                    <a:pt x="1067650" y="434221"/>
                  </a:lnTo>
                  <a:lnTo>
                    <a:pt x="1068321" y="437437"/>
                  </a:lnTo>
                  <a:lnTo>
                    <a:pt x="1069012" y="440653"/>
                  </a:lnTo>
                  <a:lnTo>
                    <a:pt x="1069714" y="443870"/>
                  </a:lnTo>
                  <a:lnTo>
                    <a:pt x="1070446" y="447086"/>
                  </a:lnTo>
                  <a:lnTo>
                    <a:pt x="1071188" y="450303"/>
                  </a:lnTo>
                  <a:lnTo>
                    <a:pt x="1071951" y="453519"/>
                  </a:lnTo>
                  <a:lnTo>
                    <a:pt x="1072732" y="456736"/>
                  </a:lnTo>
                  <a:lnTo>
                    <a:pt x="1073525" y="459952"/>
                  </a:lnTo>
                  <a:lnTo>
                    <a:pt x="1074346" y="463169"/>
                  </a:lnTo>
                  <a:lnTo>
                    <a:pt x="1075177" y="466385"/>
                  </a:lnTo>
                  <a:lnTo>
                    <a:pt x="1076028" y="469602"/>
                  </a:lnTo>
                  <a:lnTo>
                    <a:pt x="1076897" y="472818"/>
                  </a:lnTo>
                  <a:lnTo>
                    <a:pt x="1077776" y="476034"/>
                  </a:lnTo>
                  <a:lnTo>
                    <a:pt x="1078682" y="479251"/>
                  </a:lnTo>
                  <a:lnTo>
                    <a:pt x="1079597" y="482467"/>
                  </a:lnTo>
                  <a:lnTo>
                    <a:pt x="1080531" y="485684"/>
                  </a:lnTo>
                  <a:lnTo>
                    <a:pt x="1081482" y="488900"/>
                  </a:lnTo>
                  <a:lnTo>
                    <a:pt x="1082442" y="492117"/>
                  </a:lnTo>
                  <a:lnTo>
                    <a:pt x="1083428" y="495333"/>
                  </a:lnTo>
                  <a:lnTo>
                    <a:pt x="1084422" y="498550"/>
                  </a:lnTo>
                  <a:lnTo>
                    <a:pt x="1085434" y="501766"/>
                  </a:lnTo>
                  <a:lnTo>
                    <a:pt x="1086461" y="504983"/>
                  </a:lnTo>
                  <a:lnTo>
                    <a:pt x="1087497" y="508199"/>
                  </a:lnTo>
                  <a:lnTo>
                    <a:pt x="1088557" y="511415"/>
                  </a:lnTo>
                  <a:lnTo>
                    <a:pt x="1089624" y="514632"/>
                  </a:lnTo>
                  <a:lnTo>
                    <a:pt x="1090707" y="517848"/>
                  </a:lnTo>
                  <a:lnTo>
                    <a:pt x="1091804" y="521065"/>
                  </a:lnTo>
                  <a:lnTo>
                    <a:pt x="1092910" y="524281"/>
                  </a:lnTo>
                  <a:lnTo>
                    <a:pt x="1094037" y="527498"/>
                  </a:lnTo>
                  <a:lnTo>
                    <a:pt x="1095170" y="530714"/>
                  </a:lnTo>
                  <a:lnTo>
                    <a:pt x="1096318" y="533931"/>
                  </a:lnTo>
                  <a:lnTo>
                    <a:pt x="1097479" y="537147"/>
                  </a:lnTo>
                  <a:lnTo>
                    <a:pt x="1098647" y="540363"/>
                  </a:lnTo>
                  <a:lnTo>
                    <a:pt x="1099833" y="543580"/>
                  </a:lnTo>
                  <a:lnTo>
                    <a:pt x="1101026" y="546796"/>
                  </a:lnTo>
                  <a:lnTo>
                    <a:pt x="1102231" y="550013"/>
                  </a:lnTo>
                  <a:lnTo>
                    <a:pt x="1103448" y="553229"/>
                  </a:lnTo>
                  <a:lnTo>
                    <a:pt x="1104671" y="556446"/>
                  </a:lnTo>
                  <a:lnTo>
                    <a:pt x="1105910" y="559662"/>
                  </a:lnTo>
                  <a:lnTo>
                    <a:pt x="1107155" y="562879"/>
                  </a:lnTo>
                  <a:lnTo>
                    <a:pt x="1108410" y="566095"/>
                  </a:lnTo>
                  <a:lnTo>
                    <a:pt x="1109675" y="569312"/>
                  </a:lnTo>
                  <a:lnTo>
                    <a:pt x="1110946" y="572528"/>
                  </a:lnTo>
                  <a:lnTo>
                    <a:pt x="1112230" y="575744"/>
                  </a:lnTo>
                  <a:lnTo>
                    <a:pt x="1113519" y="578961"/>
                  </a:lnTo>
                  <a:lnTo>
                    <a:pt x="1114817" y="582177"/>
                  </a:lnTo>
                  <a:lnTo>
                    <a:pt x="1116123" y="585394"/>
                  </a:lnTo>
                  <a:lnTo>
                    <a:pt x="1117434" y="588610"/>
                  </a:lnTo>
                  <a:lnTo>
                    <a:pt x="1118756" y="591827"/>
                  </a:lnTo>
                  <a:lnTo>
                    <a:pt x="1120082" y="595043"/>
                  </a:lnTo>
                  <a:lnTo>
                    <a:pt x="1121416" y="598260"/>
                  </a:lnTo>
                  <a:lnTo>
                    <a:pt x="1122756" y="601476"/>
                  </a:lnTo>
                  <a:lnTo>
                    <a:pt x="1124100" y="604693"/>
                  </a:lnTo>
                  <a:lnTo>
                    <a:pt x="1125453" y="607909"/>
                  </a:lnTo>
                  <a:lnTo>
                    <a:pt x="1126810" y="611125"/>
                  </a:lnTo>
                  <a:lnTo>
                    <a:pt x="1128173" y="614342"/>
                  </a:lnTo>
                  <a:lnTo>
                    <a:pt x="1129541" y="617558"/>
                  </a:lnTo>
                  <a:lnTo>
                    <a:pt x="1130912" y="620775"/>
                  </a:lnTo>
                  <a:lnTo>
                    <a:pt x="1132291" y="623991"/>
                  </a:lnTo>
                  <a:lnTo>
                    <a:pt x="1133673" y="627208"/>
                  </a:lnTo>
                  <a:lnTo>
                    <a:pt x="1135059" y="630424"/>
                  </a:lnTo>
                  <a:lnTo>
                    <a:pt x="1136451" y="633641"/>
                  </a:lnTo>
                  <a:lnTo>
                    <a:pt x="1137844" y="636857"/>
                  </a:lnTo>
                  <a:lnTo>
                    <a:pt x="1139245" y="640074"/>
                  </a:lnTo>
                  <a:lnTo>
                    <a:pt x="1140647" y="643290"/>
                  </a:lnTo>
                  <a:lnTo>
                    <a:pt x="1142054" y="646506"/>
                  </a:lnTo>
                  <a:lnTo>
                    <a:pt x="1143465" y="649723"/>
                  </a:lnTo>
                  <a:lnTo>
                    <a:pt x="1144879" y="652939"/>
                  </a:lnTo>
                  <a:lnTo>
                    <a:pt x="1146298" y="656156"/>
                  </a:lnTo>
                  <a:lnTo>
                    <a:pt x="1147720" y="659372"/>
                  </a:lnTo>
                  <a:lnTo>
                    <a:pt x="1149146" y="662589"/>
                  </a:lnTo>
                  <a:lnTo>
                    <a:pt x="1150576" y="665805"/>
                  </a:lnTo>
                  <a:lnTo>
                    <a:pt x="1152008" y="669022"/>
                  </a:lnTo>
                  <a:lnTo>
                    <a:pt x="1153446" y="672238"/>
                  </a:lnTo>
                  <a:lnTo>
                    <a:pt x="1154887" y="675454"/>
                  </a:lnTo>
                  <a:lnTo>
                    <a:pt x="1156333" y="678671"/>
                  </a:lnTo>
                  <a:lnTo>
                    <a:pt x="1157783" y="681887"/>
                  </a:lnTo>
                  <a:lnTo>
                    <a:pt x="1159235" y="685104"/>
                  </a:lnTo>
                  <a:lnTo>
                    <a:pt x="1160695" y="688320"/>
                  </a:lnTo>
                  <a:lnTo>
                    <a:pt x="1162158" y="691537"/>
                  </a:lnTo>
                  <a:lnTo>
                    <a:pt x="1163626" y="694753"/>
                  </a:lnTo>
                  <a:lnTo>
                    <a:pt x="1165100" y="697970"/>
                  </a:lnTo>
                  <a:lnTo>
                    <a:pt x="1166578" y="701186"/>
                  </a:lnTo>
                  <a:lnTo>
                    <a:pt x="1168064" y="704403"/>
                  </a:lnTo>
                  <a:lnTo>
                    <a:pt x="1169554" y="707619"/>
                  </a:lnTo>
                  <a:lnTo>
                    <a:pt x="1171051" y="710835"/>
                  </a:lnTo>
                  <a:lnTo>
                    <a:pt x="1172555" y="714052"/>
                  </a:lnTo>
                  <a:lnTo>
                    <a:pt x="1174064" y="717268"/>
                  </a:lnTo>
                  <a:lnTo>
                    <a:pt x="1175584" y="720485"/>
                  </a:lnTo>
                  <a:lnTo>
                    <a:pt x="1177109" y="723701"/>
                  </a:lnTo>
                  <a:lnTo>
                    <a:pt x="1178643" y="726918"/>
                  </a:lnTo>
                  <a:lnTo>
                    <a:pt x="1180186" y="730134"/>
                  </a:lnTo>
                  <a:lnTo>
                    <a:pt x="1181735" y="733351"/>
                  </a:lnTo>
                  <a:lnTo>
                    <a:pt x="1183298" y="736567"/>
                  </a:lnTo>
                  <a:lnTo>
                    <a:pt x="1184868" y="739784"/>
                  </a:lnTo>
                  <a:lnTo>
                    <a:pt x="1186449" y="743000"/>
                  </a:lnTo>
                  <a:lnTo>
                    <a:pt x="1188041" y="746216"/>
                  </a:lnTo>
                  <a:lnTo>
                    <a:pt x="1189640" y="749433"/>
                  </a:lnTo>
                  <a:lnTo>
                    <a:pt x="1191258" y="752649"/>
                  </a:lnTo>
                  <a:lnTo>
                    <a:pt x="1192883" y="755866"/>
                  </a:lnTo>
                  <a:lnTo>
                    <a:pt x="1194522" y="759082"/>
                  </a:lnTo>
                  <a:lnTo>
                    <a:pt x="1196175" y="762299"/>
                  </a:lnTo>
                  <a:lnTo>
                    <a:pt x="1197836" y="765515"/>
                  </a:lnTo>
                  <a:lnTo>
                    <a:pt x="1199520" y="768732"/>
                  </a:lnTo>
                  <a:lnTo>
                    <a:pt x="1201212" y="771948"/>
                  </a:lnTo>
                  <a:lnTo>
                    <a:pt x="1202920" y="775164"/>
                  </a:lnTo>
                  <a:lnTo>
                    <a:pt x="1204645" y="778381"/>
                  </a:lnTo>
                  <a:lnTo>
                    <a:pt x="1206379" y="781597"/>
                  </a:lnTo>
                  <a:lnTo>
                    <a:pt x="1208139" y="784814"/>
                  </a:lnTo>
                  <a:lnTo>
                    <a:pt x="1209909" y="788030"/>
                  </a:lnTo>
                  <a:lnTo>
                    <a:pt x="1211697" y="791247"/>
                  </a:lnTo>
                  <a:lnTo>
                    <a:pt x="1213504" y="794463"/>
                  </a:lnTo>
                  <a:lnTo>
                    <a:pt x="1215321" y="797680"/>
                  </a:lnTo>
                  <a:lnTo>
                    <a:pt x="1217167" y="800896"/>
                  </a:lnTo>
                  <a:lnTo>
                    <a:pt x="1219024" y="804113"/>
                  </a:lnTo>
                  <a:lnTo>
                    <a:pt x="1220900" y="807329"/>
                  </a:lnTo>
                  <a:lnTo>
                    <a:pt x="1222797" y="810545"/>
                  </a:lnTo>
                  <a:lnTo>
                    <a:pt x="1224705" y="813762"/>
                  </a:lnTo>
                  <a:lnTo>
                    <a:pt x="1226643" y="816978"/>
                  </a:lnTo>
                  <a:lnTo>
                    <a:pt x="1228592" y="820195"/>
                  </a:lnTo>
                  <a:lnTo>
                    <a:pt x="1230562" y="823411"/>
                  </a:lnTo>
                  <a:lnTo>
                    <a:pt x="1232553" y="826628"/>
                  </a:lnTo>
                  <a:lnTo>
                    <a:pt x="1234555" y="829844"/>
                  </a:lnTo>
                  <a:lnTo>
                    <a:pt x="1236588" y="833061"/>
                  </a:lnTo>
                  <a:lnTo>
                    <a:pt x="1238631" y="836277"/>
                  </a:lnTo>
                  <a:lnTo>
                    <a:pt x="1240695" y="839494"/>
                  </a:lnTo>
                  <a:lnTo>
                    <a:pt x="1242780" y="842710"/>
                  </a:lnTo>
                  <a:lnTo>
                    <a:pt x="1244875" y="845926"/>
                  </a:lnTo>
                  <a:lnTo>
                    <a:pt x="1247000" y="849143"/>
                  </a:lnTo>
                  <a:lnTo>
                    <a:pt x="1249134" y="852359"/>
                  </a:lnTo>
                  <a:lnTo>
                    <a:pt x="1251287" y="855576"/>
                  </a:lnTo>
                  <a:lnTo>
                    <a:pt x="1253460" y="858792"/>
                  </a:lnTo>
                  <a:lnTo>
                    <a:pt x="1255641" y="862009"/>
                  </a:lnTo>
                  <a:lnTo>
                    <a:pt x="1257849" y="865225"/>
                  </a:lnTo>
                  <a:lnTo>
                    <a:pt x="1260065" y="868442"/>
                  </a:lnTo>
                  <a:lnTo>
                    <a:pt x="1262297" y="871658"/>
                  </a:lnTo>
                  <a:lnTo>
                    <a:pt x="1264544" y="874875"/>
                  </a:lnTo>
                  <a:lnTo>
                    <a:pt x="1266799" y="878091"/>
                  </a:lnTo>
                  <a:lnTo>
                    <a:pt x="1269075" y="881307"/>
                  </a:lnTo>
                  <a:lnTo>
                    <a:pt x="1271357" y="884524"/>
                  </a:lnTo>
                  <a:lnTo>
                    <a:pt x="1273650" y="887740"/>
                  </a:lnTo>
                  <a:lnTo>
                    <a:pt x="1275954" y="890957"/>
                  </a:lnTo>
                  <a:lnTo>
                    <a:pt x="1278264" y="894173"/>
                  </a:lnTo>
                  <a:lnTo>
                    <a:pt x="1280586" y="897390"/>
                  </a:lnTo>
                  <a:lnTo>
                    <a:pt x="1282911" y="900606"/>
                  </a:lnTo>
                  <a:lnTo>
                    <a:pt x="1285243" y="903823"/>
                  </a:lnTo>
                  <a:lnTo>
                    <a:pt x="1287579" y="907039"/>
                  </a:lnTo>
                  <a:lnTo>
                    <a:pt x="1289917" y="910255"/>
                  </a:lnTo>
                  <a:lnTo>
                    <a:pt x="1292258" y="913472"/>
                  </a:lnTo>
                  <a:lnTo>
                    <a:pt x="1294599" y="916688"/>
                  </a:lnTo>
                  <a:lnTo>
                    <a:pt x="1296939" y="919905"/>
                  </a:lnTo>
                  <a:lnTo>
                    <a:pt x="1299276" y="923121"/>
                  </a:lnTo>
                  <a:lnTo>
                    <a:pt x="1301612" y="926338"/>
                  </a:lnTo>
                  <a:lnTo>
                    <a:pt x="1303939" y="929554"/>
                  </a:lnTo>
                  <a:lnTo>
                    <a:pt x="1306262" y="932771"/>
                  </a:lnTo>
                  <a:lnTo>
                    <a:pt x="1308577" y="935987"/>
                  </a:lnTo>
                  <a:lnTo>
                    <a:pt x="1310880" y="939204"/>
                  </a:lnTo>
                  <a:lnTo>
                    <a:pt x="1313178" y="942420"/>
                  </a:lnTo>
                  <a:lnTo>
                    <a:pt x="1315454" y="945636"/>
                  </a:lnTo>
                  <a:lnTo>
                    <a:pt x="1317722" y="948853"/>
                  </a:lnTo>
                  <a:lnTo>
                    <a:pt x="1319974" y="952069"/>
                  </a:lnTo>
                  <a:lnTo>
                    <a:pt x="1322204" y="955286"/>
                  </a:lnTo>
                  <a:lnTo>
                    <a:pt x="1324425" y="958502"/>
                  </a:lnTo>
                  <a:lnTo>
                    <a:pt x="1326612" y="961719"/>
                  </a:lnTo>
                  <a:lnTo>
                    <a:pt x="1328785" y="964935"/>
                  </a:lnTo>
                  <a:lnTo>
                    <a:pt x="1330933" y="968152"/>
                  </a:lnTo>
                  <a:lnTo>
                    <a:pt x="1333051" y="971368"/>
                  </a:lnTo>
                  <a:lnTo>
                    <a:pt x="1335155" y="974585"/>
                  </a:lnTo>
                  <a:lnTo>
                    <a:pt x="1337211" y="977801"/>
                  </a:lnTo>
                  <a:lnTo>
                    <a:pt x="1339249" y="981017"/>
                  </a:lnTo>
                  <a:lnTo>
                    <a:pt x="1341253" y="984234"/>
                  </a:lnTo>
                  <a:lnTo>
                    <a:pt x="1343218" y="987450"/>
                  </a:lnTo>
                  <a:lnTo>
                    <a:pt x="1345163" y="990667"/>
                  </a:lnTo>
                  <a:lnTo>
                    <a:pt x="1347049" y="993883"/>
                  </a:lnTo>
                  <a:lnTo>
                    <a:pt x="1348912" y="997100"/>
                  </a:lnTo>
                  <a:lnTo>
                    <a:pt x="1350733" y="1000316"/>
                  </a:lnTo>
                  <a:lnTo>
                    <a:pt x="1352505" y="1003533"/>
                  </a:lnTo>
                  <a:lnTo>
                    <a:pt x="1354255" y="1006749"/>
                  </a:lnTo>
                  <a:lnTo>
                    <a:pt x="1355933" y="1009966"/>
                  </a:lnTo>
                  <a:lnTo>
                    <a:pt x="1357583" y="1013182"/>
                  </a:lnTo>
                  <a:lnTo>
                    <a:pt x="1359184" y="1016398"/>
                  </a:lnTo>
                  <a:lnTo>
                    <a:pt x="1360729" y="1019615"/>
                  </a:lnTo>
                  <a:lnTo>
                    <a:pt x="1362247" y="1022831"/>
                  </a:lnTo>
                  <a:lnTo>
                    <a:pt x="1363682" y="1026048"/>
                  </a:lnTo>
                  <a:lnTo>
                    <a:pt x="1365087" y="1029264"/>
                  </a:lnTo>
                  <a:lnTo>
                    <a:pt x="1366435" y="1032481"/>
                  </a:lnTo>
                  <a:lnTo>
                    <a:pt x="1367720" y="1035697"/>
                  </a:lnTo>
                  <a:lnTo>
                    <a:pt x="1368975" y="1038914"/>
                  </a:lnTo>
                  <a:lnTo>
                    <a:pt x="1370139" y="1042130"/>
                  </a:lnTo>
                  <a:lnTo>
                    <a:pt x="1371269" y="1045346"/>
                  </a:lnTo>
                  <a:lnTo>
                    <a:pt x="1372337" y="1048563"/>
                  </a:lnTo>
                  <a:lnTo>
                    <a:pt x="1373337" y="1051779"/>
                  </a:lnTo>
                  <a:lnTo>
                    <a:pt x="1374304" y="1054996"/>
                  </a:lnTo>
                  <a:lnTo>
                    <a:pt x="1375172" y="1058212"/>
                  </a:lnTo>
                  <a:lnTo>
                    <a:pt x="1376004" y="1061429"/>
                  </a:lnTo>
                  <a:lnTo>
                    <a:pt x="1376770" y="1064645"/>
                  </a:lnTo>
                  <a:lnTo>
                    <a:pt x="1377463" y="1067862"/>
                  </a:lnTo>
                  <a:lnTo>
                    <a:pt x="1378121" y="1071078"/>
                  </a:lnTo>
                  <a:lnTo>
                    <a:pt x="1378676" y="1074295"/>
                  </a:lnTo>
                  <a:lnTo>
                    <a:pt x="1379192" y="1077511"/>
                  </a:lnTo>
                  <a:lnTo>
                    <a:pt x="1379639" y="1080727"/>
                  </a:lnTo>
                  <a:lnTo>
                    <a:pt x="1380010" y="1083944"/>
                  </a:lnTo>
                  <a:lnTo>
                    <a:pt x="1380345" y="1087160"/>
                  </a:lnTo>
                  <a:lnTo>
                    <a:pt x="1380574" y="1090377"/>
                  </a:lnTo>
                  <a:lnTo>
                    <a:pt x="1380762" y="1093593"/>
                  </a:lnTo>
                  <a:lnTo>
                    <a:pt x="1380879" y="1096810"/>
                  </a:lnTo>
                  <a:lnTo>
                    <a:pt x="1380919" y="1100026"/>
                  </a:lnTo>
                  <a:lnTo>
                    <a:pt x="1380921" y="1103243"/>
                  </a:lnTo>
                  <a:lnTo>
                    <a:pt x="1380815" y="1106459"/>
                  </a:lnTo>
                  <a:lnTo>
                    <a:pt x="1380668" y="1109676"/>
                  </a:lnTo>
                  <a:lnTo>
                    <a:pt x="1380449" y="1112892"/>
                  </a:lnTo>
                  <a:lnTo>
                    <a:pt x="1380151" y="1116108"/>
                  </a:lnTo>
                  <a:lnTo>
                    <a:pt x="1379816" y="1119325"/>
                  </a:lnTo>
                  <a:lnTo>
                    <a:pt x="1379372" y="1122541"/>
                  </a:lnTo>
                  <a:lnTo>
                    <a:pt x="1378886" y="1125758"/>
                  </a:lnTo>
                  <a:lnTo>
                    <a:pt x="1378328" y="1128974"/>
                  </a:lnTo>
                  <a:lnTo>
                    <a:pt x="1377691" y="1132191"/>
                  </a:lnTo>
                  <a:lnTo>
                    <a:pt x="1377017" y="1135407"/>
                  </a:lnTo>
                  <a:lnTo>
                    <a:pt x="1376233" y="1138624"/>
                  </a:lnTo>
                  <a:lnTo>
                    <a:pt x="1375408" y="1141840"/>
                  </a:lnTo>
                  <a:lnTo>
                    <a:pt x="1374511" y="1145057"/>
                  </a:lnTo>
                  <a:lnTo>
                    <a:pt x="1373536" y="1148273"/>
                  </a:lnTo>
                  <a:lnTo>
                    <a:pt x="1372523" y="1151489"/>
                  </a:lnTo>
                  <a:lnTo>
                    <a:pt x="1371401" y="1154706"/>
                  </a:lnTo>
                  <a:lnTo>
                    <a:pt x="1370238" y="1157922"/>
                  </a:lnTo>
                  <a:lnTo>
                    <a:pt x="1369004" y="1161139"/>
                  </a:lnTo>
                  <a:lnTo>
                    <a:pt x="1367691" y="1164355"/>
                  </a:lnTo>
                  <a:lnTo>
                    <a:pt x="1366341" y="1167572"/>
                  </a:lnTo>
                  <a:lnTo>
                    <a:pt x="1364883" y="1170788"/>
                  </a:lnTo>
                  <a:lnTo>
                    <a:pt x="1363384" y="1174005"/>
                  </a:lnTo>
                  <a:lnTo>
                    <a:pt x="1361815" y="1177221"/>
                  </a:lnTo>
                  <a:lnTo>
                    <a:pt x="1360167" y="1180437"/>
                  </a:lnTo>
                  <a:lnTo>
                    <a:pt x="1358482" y="1183654"/>
                  </a:lnTo>
                  <a:lnTo>
                    <a:pt x="1356690" y="1186870"/>
                  </a:lnTo>
                  <a:lnTo>
                    <a:pt x="1354857" y="1190087"/>
                  </a:lnTo>
                  <a:lnTo>
                    <a:pt x="1352955" y="1193303"/>
                  </a:lnTo>
                  <a:lnTo>
                    <a:pt x="1350975" y="1196520"/>
                  </a:lnTo>
                  <a:lnTo>
                    <a:pt x="1348957" y="1199736"/>
                  </a:lnTo>
                  <a:lnTo>
                    <a:pt x="1346834" y="1202953"/>
                  </a:lnTo>
                  <a:lnTo>
                    <a:pt x="1344669" y="1206169"/>
                  </a:lnTo>
                  <a:lnTo>
                    <a:pt x="1342435" y="1209386"/>
                  </a:lnTo>
                  <a:lnTo>
                    <a:pt x="1340124" y="1212602"/>
                  </a:lnTo>
                  <a:lnTo>
                    <a:pt x="1337775" y="1215818"/>
                  </a:lnTo>
                  <a:lnTo>
                    <a:pt x="1335321" y="1219035"/>
                  </a:lnTo>
                  <a:lnTo>
                    <a:pt x="1332826" y="1222251"/>
                  </a:lnTo>
                  <a:lnTo>
                    <a:pt x="1330263" y="1225468"/>
                  </a:lnTo>
                  <a:lnTo>
                    <a:pt x="1327621" y="1228684"/>
                  </a:lnTo>
                  <a:lnTo>
                    <a:pt x="1324943" y="1231901"/>
                  </a:lnTo>
                  <a:lnTo>
                    <a:pt x="1322161" y="1235117"/>
                  </a:lnTo>
                  <a:lnTo>
                    <a:pt x="1319337" y="1238334"/>
                  </a:lnTo>
                  <a:lnTo>
                    <a:pt x="1316445" y="1241550"/>
                  </a:lnTo>
                  <a:lnTo>
                    <a:pt x="1313476" y="1244767"/>
                  </a:lnTo>
                  <a:lnTo>
                    <a:pt x="1310470" y="1247983"/>
                  </a:lnTo>
                  <a:lnTo>
                    <a:pt x="1307361" y="1251199"/>
                  </a:lnTo>
                  <a:lnTo>
                    <a:pt x="1304210" y="1254416"/>
                  </a:lnTo>
                  <a:lnTo>
                    <a:pt x="1300992" y="1257632"/>
                  </a:lnTo>
                  <a:lnTo>
                    <a:pt x="1297697" y="1260849"/>
                  </a:lnTo>
                  <a:lnTo>
                    <a:pt x="1294366" y="1264065"/>
                  </a:lnTo>
                  <a:lnTo>
                    <a:pt x="1290934" y="1267282"/>
                  </a:lnTo>
                  <a:lnTo>
                    <a:pt x="1287460" y="1270498"/>
                  </a:lnTo>
                  <a:lnTo>
                    <a:pt x="1283920" y="1273715"/>
                  </a:lnTo>
                  <a:lnTo>
                    <a:pt x="1280305" y="1276931"/>
                  </a:lnTo>
                  <a:lnTo>
                    <a:pt x="1276654" y="1280148"/>
                  </a:lnTo>
                  <a:lnTo>
                    <a:pt x="1272904" y="1283364"/>
                  </a:lnTo>
                  <a:lnTo>
                    <a:pt x="1269113" y="1286580"/>
                  </a:lnTo>
                  <a:lnTo>
                    <a:pt x="1265259" y="1289797"/>
                  </a:lnTo>
                  <a:lnTo>
                    <a:pt x="1261330" y="1293013"/>
                  </a:lnTo>
                  <a:lnTo>
                    <a:pt x="1257368" y="1296230"/>
                  </a:lnTo>
                  <a:lnTo>
                    <a:pt x="1253309" y="1299446"/>
                  </a:lnTo>
                  <a:lnTo>
                    <a:pt x="1249212" y="1302663"/>
                  </a:lnTo>
                  <a:lnTo>
                    <a:pt x="1245054" y="1305879"/>
                  </a:lnTo>
                  <a:lnTo>
                    <a:pt x="1240825" y="1309096"/>
                  </a:lnTo>
                  <a:lnTo>
                    <a:pt x="1236563" y="1312312"/>
                  </a:lnTo>
                  <a:lnTo>
                    <a:pt x="1232211" y="1315528"/>
                  </a:lnTo>
                  <a:lnTo>
                    <a:pt x="1227822" y="1318745"/>
                  </a:lnTo>
                  <a:lnTo>
                    <a:pt x="1223375" y="1321961"/>
                  </a:lnTo>
                  <a:lnTo>
                    <a:pt x="1218862" y="1325178"/>
                  </a:lnTo>
                  <a:lnTo>
                    <a:pt x="1214319" y="1328394"/>
                  </a:lnTo>
                  <a:lnTo>
                    <a:pt x="1209692" y="1331611"/>
                  </a:lnTo>
                  <a:lnTo>
                    <a:pt x="1205032" y="1334827"/>
                  </a:lnTo>
                  <a:lnTo>
                    <a:pt x="1200318" y="1338044"/>
                  </a:lnTo>
                  <a:lnTo>
                    <a:pt x="1195545" y="1341260"/>
                  </a:lnTo>
                  <a:lnTo>
                    <a:pt x="1190744" y="1344477"/>
                  </a:lnTo>
                  <a:lnTo>
                    <a:pt x="1185868" y="1347693"/>
                  </a:lnTo>
                  <a:lnTo>
                    <a:pt x="1180962" y="1350909"/>
                  </a:lnTo>
                  <a:lnTo>
                    <a:pt x="1176010" y="1354126"/>
                  </a:lnTo>
                  <a:lnTo>
                    <a:pt x="1171004" y="1357342"/>
                  </a:lnTo>
                  <a:lnTo>
                    <a:pt x="1165975" y="1360559"/>
                  </a:lnTo>
                  <a:lnTo>
                    <a:pt x="1160882" y="1363775"/>
                  </a:lnTo>
                  <a:lnTo>
                    <a:pt x="1155763" y="1366992"/>
                  </a:lnTo>
                  <a:lnTo>
                    <a:pt x="1150604" y="1370208"/>
                  </a:lnTo>
                  <a:lnTo>
                    <a:pt x="1145402" y="1373425"/>
                  </a:lnTo>
                  <a:lnTo>
                    <a:pt x="1140181" y="1376641"/>
                  </a:lnTo>
                  <a:lnTo>
                    <a:pt x="1134907" y="1379858"/>
                  </a:lnTo>
                  <a:lnTo>
                    <a:pt x="1129613" y="1383074"/>
                  </a:lnTo>
                  <a:lnTo>
                    <a:pt x="1124288" y="1386290"/>
                  </a:lnTo>
                  <a:lnTo>
                    <a:pt x="1118930" y="1389507"/>
                  </a:lnTo>
                  <a:lnTo>
                    <a:pt x="1113556" y="1392723"/>
                  </a:lnTo>
                  <a:lnTo>
                    <a:pt x="1108145" y="1395940"/>
                  </a:lnTo>
                  <a:lnTo>
                    <a:pt x="1102719" y="1399156"/>
                  </a:lnTo>
                  <a:lnTo>
                    <a:pt x="1097271" y="1402373"/>
                  </a:lnTo>
                  <a:lnTo>
                    <a:pt x="1091802" y="1405589"/>
                  </a:lnTo>
                  <a:lnTo>
                    <a:pt x="1086322" y="1408806"/>
                  </a:lnTo>
                  <a:lnTo>
                    <a:pt x="1080820" y="1412022"/>
                  </a:lnTo>
                  <a:lnTo>
                    <a:pt x="1075309" y="1415239"/>
                  </a:lnTo>
                  <a:lnTo>
                    <a:pt x="1069787" y="1418455"/>
                  </a:lnTo>
                  <a:lnTo>
                    <a:pt x="1064255" y="1421671"/>
                  </a:lnTo>
                  <a:lnTo>
                    <a:pt x="1058718" y="1424888"/>
                  </a:lnTo>
                  <a:lnTo>
                    <a:pt x="1053174" y="1428104"/>
                  </a:lnTo>
                  <a:lnTo>
                    <a:pt x="1047629" y="1431321"/>
                  </a:lnTo>
                  <a:lnTo>
                    <a:pt x="1042083" y="1434537"/>
                  </a:lnTo>
                  <a:lnTo>
                    <a:pt x="1036539" y="1437754"/>
                  </a:lnTo>
                  <a:lnTo>
                    <a:pt x="1030996" y="1440970"/>
                  </a:lnTo>
                  <a:lnTo>
                    <a:pt x="1025462" y="1444187"/>
                  </a:lnTo>
                  <a:lnTo>
                    <a:pt x="1019934" y="1447403"/>
                  </a:lnTo>
                  <a:lnTo>
                    <a:pt x="1014414" y="1450619"/>
                  </a:lnTo>
                  <a:lnTo>
                    <a:pt x="1008910" y="1453836"/>
                  </a:lnTo>
                  <a:lnTo>
                    <a:pt x="1003413" y="1457052"/>
                  </a:lnTo>
                  <a:lnTo>
                    <a:pt x="997940" y="1460269"/>
                  </a:lnTo>
                  <a:lnTo>
                    <a:pt x="992480" y="1463485"/>
                  </a:lnTo>
                  <a:lnTo>
                    <a:pt x="987038" y="1466702"/>
                  </a:lnTo>
                  <a:lnTo>
                    <a:pt x="981624" y="1469918"/>
                  </a:lnTo>
                  <a:lnTo>
                    <a:pt x="976223" y="1473135"/>
                  </a:lnTo>
                  <a:lnTo>
                    <a:pt x="970861" y="1476351"/>
                  </a:lnTo>
                  <a:lnTo>
                    <a:pt x="965518" y="1479568"/>
                  </a:lnTo>
                  <a:lnTo>
                    <a:pt x="960204" y="1482784"/>
                  </a:lnTo>
                  <a:lnTo>
                    <a:pt x="954928" y="1486000"/>
                  </a:lnTo>
                  <a:lnTo>
                    <a:pt x="949671" y="1489217"/>
                  </a:lnTo>
                  <a:lnTo>
                    <a:pt x="944467" y="1492433"/>
                  </a:lnTo>
                  <a:lnTo>
                    <a:pt x="939288" y="1495650"/>
                  </a:lnTo>
                  <a:lnTo>
                    <a:pt x="934147" y="1498866"/>
                  </a:lnTo>
                  <a:lnTo>
                    <a:pt x="929055" y="1502083"/>
                  </a:lnTo>
                  <a:lnTo>
                    <a:pt x="923985" y="1505299"/>
                  </a:lnTo>
                  <a:lnTo>
                    <a:pt x="918982" y="1508516"/>
                  </a:lnTo>
                  <a:lnTo>
                    <a:pt x="914009" y="1511732"/>
                  </a:lnTo>
                  <a:lnTo>
                    <a:pt x="909082" y="1514949"/>
                  </a:lnTo>
                  <a:lnTo>
                    <a:pt x="904213" y="1518165"/>
                  </a:lnTo>
                  <a:lnTo>
                    <a:pt x="899371" y="1521381"/>
                  </a:lnTo>
                  <a:lnTo>
                    <a:pt x="894606" y="1524598"/>
                  </a:lnTo>
                  <a:lnTo>
                    <a:pt x="889876" y="1527814"/>
                  </a:lnTo>
                  <a:lnTo>
                    <a:pt x="885198" y="1531031"/>
                  </a:lnTo>
                  <a:lnTo>
                    <a:pt x="880586" y="1534247"/>
                  </a:lnTo>
                  <a:lnTo>
                    <a:pt x="876005" y="1537464"/>
                  </a:lnTo>
                  <a:lnTo>
                    <a:pt x="871510" y="1540680"/>
                  </a:lnTo>
                  <a:lnTo>
                    <a:pt x="867054" y="1543897"/>
                  </a:lnTo>
                  <a:lnTo>
                    <a:pt x="862654" y="1547113"/>
                  </a:lnTo>
                  <a:lnTo>
                    <a:pt x="858328" y="1550329"/>
                  </a:lnTo>
                  <a:lnTo>
                    <a:pt x="854035" y="1553546"/>
                  </a:lnTo>
                  <a:lnTo>
                    <a:pt x="849834" y="1556762"/>
                  </a:lnTo>
                  <a:lnTo>
                    <a:pt x="845676" y="1559979"/>
                  </a:lnTo>
                  <a:lnTo>
                    <a:pt x="841578" y="1563195"/>
                  </a:lnTo>
                  <a:lnTo>
                    <a:pt x="837558" y="1566412"/>
                  </a:lnTo>
                  <a:lnTo>
                    <a:pt x="833572" y="1569628"/>
                  </a:lnTo>
                  <a:lnTo>
                    <a:pt x="829684" y="1572845"/>
                  </a:lnTo>
                  <a:lnTo>
                    <a:pt x="825841" y="1576061"/>
                  </a:lnTo>
                  <a:lnTo>
                    <a:pt x="822060" y="1579278"/>
                  </a:lnTo>
                  <a:lnTo>
                    <a:pt x="818360" y="1582494"/>
                  </a:lnTo>
                  <a:lnTo>
                    <a:pt x="814697" y="1585710"/>
                  </a:lnTo>
                  <a:lnTo>
                    <a:pt x="811133" y="1588927"/>
                  </a:lnTo>
                  <a:lnTo>
                    <a:pt x="807615" y="1592143"/>
                  </a:lnTo>
                  <a:lnTo>
                    <a:pt x="804160" y="1595360"/>
                  </a:lnTo>
                  <a:lnTo>
                    <a:pt x="800788" y="1598576"/>
                  </a:lnTo>
                  <a:lnTo>
                    <a:pt x="797452" y="1601793"/>
                  </a:lnTo>
                  <a:lnTo>
                    <a:pt x="794217" y="1605009"/>
                  </a:lnTo>
                  <a:lnTo>
                    <a:pt x="791027" y="1608226"/>
                  </a:lnTo>
                  <a:lnTo>
                    <a:pt x="787902" y="1611442"/>
                  </a:lnTo>
                  <a:lnTo>
                    <a:pt x="784858" y="1614659"/>
                  </a:lnTo>
                  <a:lnTo>
                    <a:pt x="781851" y="1617875"/>
                  </a:lnTo>
                  <a:lnTo>
                    <a:pt x="778942" y="1621091"/>
                  </a:lnTo>
                  <a:lnTo>
                    <a:pt x="776079" y="1624308"/>
                  </a:lnTo>
                  <a:lnTo>
                    <a:pt x="773278" y="1627524"/>
                  </a:lnTo>
                  <a:lnTo>
                    <a:pt x="770558" y="1630741"/>
                  </a:lnTo>
                  <a:lnTo>
                    <a:pt x="767873" y="1633957"/>
                  </a:lnTo>
                  <a:lnTo>
                    <a:pt x="765285" y="1637174"/>
                  </a:lnTo>
                  <a:lnTo>
                    <a:pt x="762740" y="1640390"/>
                  </a:lnTo>
                  <a:lnTo>
                    <a:pt x="760255" y="164360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87279" y="1419608"/>
              <a:ext cx="458397" cy="0"/>
            </a:xfrm>
            <a:custGeom>
              <a:avLst/>
              <a:pathLst>
                <a:path w="458397" h="0">
                  <a:moveTo>
                    <a:pt x="0" y="0"/>
                  </a:moveTo>
                  <a:lnTo>
                    <a:pt x="4583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49234"/>
              <a:ext cx="1380921" cy="39173"/>
            </a:xfrm>
            <a:custGeom>
              <a:avLst/>
              <a:pathLst>
                <a:path w="1380921" h="39173">
                  <a:moveTo>
                    <a:pt x="0" y="0"/>
                  </a:moveTo>
                  <a:lnTo>
                    <a:pt x="0" y="39173"/>
                  </a:lnTo>
                  <a:lnTo>
                    <a:pt x="1380921" y="39173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298273"/>
              <a:ext cx="1380921" cy="42796"/>
            </a:xfrm>
            <a:custGeom>
              <a:avLst/>
              <a:pathLst>
                <a:path w="1380921" h="42796">
                  <a:moveTo>
                    <a:pt x="0" y="0"/>
                  </a:moveTo>
                  <a:lnTo>
                    <a:pt x="0" y="42796"/>
                  </a:lnTo>
                  <a:lnTo>
                    <a:pt x="1380921" y="42796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16882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1967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8901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33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3776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931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175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419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68893"/>
              <a:ext cx="1380921" cy="13507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15967"/>
              <a:ext cx="1380921" cy="1803695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599116"/>
              <a:ext cx="0" cy="329350"/>
            </a:xfrm>
            <a:custGeom>
              <a:avLst/>
              <a:pathLst>
                <a:path w="0" h="329350">
                  <a:moveTo>
                    <a:pt x="0" y="329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26494"/>
              <a:ext cx="0" cy="374769"/>
            </a:xfrm>
            <a:custGeom>
              <a:avLst/>
              <a:pathLst>
                <a:path w="0" h="374769">
                  <a:moveTo>
                    <a:pt x="0" y="3747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58964"/>
              <a:ext cx="1380921" cy="1260699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696435"/>
              <a:ext cx="1380921" cy="142322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694490"/>
              <a:ext cx="0" cy="317825"/>
            </a:xfrm>
            <a:custGeom>
              <a:avLst/>
              <a:pathLst>
                <a:path w="0" h="317825">
                  <a:moveTo>
                    <a:pt x="0" y="3178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18429"/>
              <a:ext cx="0" cy="346161"/>
            </a:xfrm>
            <a:custGeom>
              <a:avLst/>
              <a:pathLst>
                <a:path w="0" h="346161">
                  <a:moveTo>
                    <a:pt x="0" y="346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2021-02-22T10:44:37Z</dcterms:modified>
</cp:coreProperties>
</file>