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956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4517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202406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7029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428204"/>
              <a:ext cx="1660115" cy="1037297"/>
            </a:xfrm>
            <a:custGeom>
              <a:avLst/>
              <a:pathLst>
                <a:path w="1660115" h="1037297">
                  <a:moveTo>
                    <a:pt x="0" y="968374"/>
                  </a:moveTo>
                  <a:lnTo>
                    <a:pt x="18445" y="958076"/>
                  </a:lnTo>
                  <a:lnTo>
                    <a:pt x="36891" y="947780"/>
                  </a:lnTo>
                  <a:lnTo>
                    <a:pt x="55337" y="937485"/>
                  </a:lnTo>
                  <a:lnTo>
                    <a:pt x="73782" y="927192"/>
                  </a:lnTo>
                  <a:lnTo>
                    <a:pt x="92228" y="916902"/>
                  </a:lnTo>
                  <a:lnTo>
                    <a:pt x="110674" y="906615"/>
                  </a:lnTo>
                  <a:lnTo>
                    <a:pt x="129120" y="896330"/>
                  </a:lnTo>
                  <a:lnTo>
                    <a:pt x="147565" y="886050"/>
                  </a:lnTo>
                  <a:lnTo>
                    <a:pt x="166011" y="875772"/>
                  </a:lnTo>
                  <a:lnTo>
                    <a:pt x="184457" y="865500"/>
                  </a:lnTo>
                  <a:lnTo>
                    <a:pt x="202903" y="855231"/>
                  </a:lnTo>
                  <a:lnTo>
                    <a:pt x="221348" y="844968"/>
                  </a:lnTo>
                  <a:lnTo>
                    <a:pt x="239794" y="834710"/>
                  </a:lnTo>
                  <a:lnTo>
                    <a:pt x="258240" y="824459"/>
                  </a:lnTo>
                  <a:lnTo>
                    <a:pt x="276685" y="814213"/>
                  </a:lnTo>
                  <a:lnTo>
                    <a:pt x="295131" y="803974"/>
                  </a:lnTo>
                  <a:lnTo>
                    <a:pt x="313577" y="793741"/>
                  </a:lnTo>
                  <a:lnTo>
                    <a:pt x="332023" y="783516"/>
                  </a:lnTo>
                  <a:lnTo>
                    <a:pt x="350468" y="773298"/>
                  </a:lnTo>
                  <a:lnTo>
                    <a:pt x="368914" y="763087"/>
                  </a:lnTo>
                  <a:lnTo>
                    <a:pt x="387360" y="752883"/>
                  </a:lnTo>
                  <a:lnTo>
                    <a:pt x="405806" y="742687"/>
                  </a:lnTo>
                  <a:lnTo>
                    <a:pt x="424251" y="732497"/>
                  </a:lnTo>
                  <a:lnTo>
                    <a:pt x="442697" y="722314"/>
                  </a:lnTo>
                  <a:lnTo>
                    <a:pt x="461143" y="712136"/>
                  </a:lnTo>
                  <a:lnTo>
                    <a:pt x="479588" y="701964"/>
                  </a:lnTo>
                  <a:lnTo>
                    <a:pt x="498034" y="691794"/>
                  </a:lnTo>
                  <a:lnTo>
                    <a:pt x="516480" y="681628"/>
                  </a:lnTo>
                  <a:lnTo>
                    <a:pt x="534926" y="671462"/>
                  </a:lnTo>
                  <a:lnTo>
                    <a:pt x="553371" y="661295"/>
                  </a:lnTo>
                  <a:lnTo>
                    <a:pt x="571817" y="651125"/>
                  </a:lnTo>
                  <a:lnTo>
                    <a:pt x="590263" y="640950"/>
                  </a:lnTo>
                  <a:lnTo>
                    <a:pt x="608709" y="630768"/>
                  </a:lnTo>
                  <a:lnTo>
                    <a:pt x="627154" y="620574"/>
                  </a:lnTo>
                  <a:lnTo>
                    <a:pt x="645600" y="610368"/>
                  </a:lnTo>
                  <a:lnTo>
                    <a:pt x="664046" y="600146"/>
                  </a:lnTo>
                  <a:lnTo>
                    <a:pt x="682491" y="589904"/>
                  </a:lnTo>
                  <a:lnTo>
                    <a:pt x="700937" y="579640"/>
                  </a:lnTo>
                  <a:lnTo>
                    <a:pt x="719383" y="569351"/>
                  </a:lnTo>
                  <a:lnTo>
                    <a:pt x="737829" y="559034"/>
                  </a:lnTo>
                  <a:lnTo>
                    <a:pt x="756274" y="548686"/>
                  </a:lnTo>
                  <a:lnTo>
                    <a:pt x="774720" y="538304"/>
                  </a:lnTo>
                  <a:lnTo>
                    <a:pt x="793166" y="527886"/>
                  </a:lnTo>
                  <a:lnTo>
                    <a:pt x="811612" y="517430"/>
                  </a:lnTo>
                  <a:lnTo>
                    <a:pt x="830057" y="506934"/>
                  </a:lnTo>
                  <a:lnTo>
                    <a:pt x="848503" y="496397"/>
                  </a:lnTo>
                  <a:lnTo>
                    <a:pt x="866949" y="485816"/>
                  </a:lnTo>
                  <a:lnTo>
                    <a:pt x="885395" y="475192"/>
                  </a:lnTo>
                  <a:lnTo>
                    <a:pt x="903840" y="464523"/>
                  </a:lnTo>
                  <a:lnTo>
                    <a:pt x="922286" y="453809"/>
                  </a:lnTo>
                  <a:lnTo>
                    <a:pt x="940732" y="443051"/>
                  </a:lnTo>
                  <a:lnTo>
                    <a:pt x="959177" y="432247"/>
                  </a:lnTo>
                  <a:lnTo>
                    <a:pt x="977623" y="421400"/>
                  </a:lnTo>
                  <a:lnTo>
                    <a:pt x="996069" y="410508"/>
                  </a:lnTo>
                  <a:lnTo>
                    <a:pt x="1014515" y="399575"/>
                  </a:lnTo>
                  <a:lnTo>
                    <a:pt x="1032960" y="388599"/>
                  </a:lnTo>
                  <a:lnTo>
                    <a:pt x="1051406" y="377583"/>
                  </a:lnTo>
                  <a:lnTo>
                    <a:pt x="1069852" y="366528"/>
                  </a:lnTo>
                  <a:lnTo>
                    <a:pt x="1088298" y="355435"/>
                  </a:lnTo>
                  <a:lnTo>
                    <a:pt x="1106743" y="344305"/>
                  </a:lnTo>
                  <a:lnTo>
                    <a:pt x="1125189" y="333141"/>
                  </a:lnTo>
                  <a:lnTo>
                    <a:pt x="1143635" y="321943"/>
                  </a:lnTo>
                  <a:lnTo>
                    <a:pt x="1162080" y="310713"/>
                  </a:lnTo>
                  <a:lnTo>
                    <a:pt x="1180526" y="299453"/>
                  </a:lnTo>
                  <a:lnTo>
                    <a:pt x="1198972" y="288164"/>
                  </a:lnTo>
                  <a:lnTo>
                    <a:pt x="1217418" y="276847"/>
                  </a:lnTo>
                  <a:lnTo>
                    <a:pt x="1235863" y="265505"/>
                  </a:lnTo>
                  <a:lnTo>
                    <a:pt x="1254309" y="254138"/>
                  </a:lnTo>
                  <a:lnTo>
                    <a:pt x="1272755" y="242747"/>
                  </a:lnTo>
                  <a:lnTo>
                    <a:pt x="1291201" y="231335"/>
                  </a:lnTo>
                  <a:lnTo>
                    <a:pt x="1309646" y="219902"/>
                  </a:lnTo>
                  <a:lnTo>
                    <a:pt x="1328092" y="208449"/>
                  </a:lnTo>
                  <a:lnTo>
                    <a:pt x="1346538" y="196978"/>
                  </a:lnTo>
                  <a:lnTo>
                    <a:pt x="1364983" y="185489"/>
                  </a:lnTo>
                  <a:lnTo>
                    <a:pt x="1383429" y="173984"/>
                  </a:lnTo>
                  <a:lnTo>
                    <a:pt x="1401875" y="162464"/>
                  </a:lnTo>
                  <a:lnTo>
                    <a:pt x="1420321" y="150929"/>
                  </a:lnTo>
                  <a:lnTo>
                    <a:pt x="1438766" y="139381"/>
                  </a:lnTo>
                  <a:lnTo>
                    <a:pt x="1457212" y="127820"/>
                  </a:lnTo>
                  <a:lnTo>
                    <a:pt x="1475658" y="116247"/>
                  </a:lnTo>
                  <a:lnTo>
                    <a:pt x="1494104" y="104663"/>
                  </a:lnTo>
                  <a:lnTo>
                    <a:pt x="1512549" y="93069"/>
                  </a:lnTo>
                  <a:lnTo>
                    <a:pt x="1530995" y="81464"/>
                  </a:lnTo>
                  <a:lnTo>
                    <a:pt x="1549441" y="69850"/>
                  </a:lnTo>
                  <a:lnTo>
                    <a:pt x="1567887" y="58227"/>
                  </a:lnTo>
                  <a:lnTo>
                    <a:pt x="1586332" y="46596"/>
                  </a:lnTo>
                  <a:lnTo>
                    <a:pt x="1604778" y="34958"/>
                  </a:lnTo>
                  <a:lnTo>
                    <a:pt x="1623224" y="23312"/>
                  </a:lnTo>
                  <a:lnTo>
                    <a:pt x="1641669" y="11659"/>
                  </a:lnTo>
                  <a:lnTo>
                    <a:pt x="1660115" y="0"/>
                  </a:lnTo>
                  <a:lnTo>
                    <a:pt x="1660115" y="111782"/>
                  </a:lnTo>
                  <a:lnTo>
                    <a:pt x="1641669" y="121987"/>
                  </a:lnTo>
                  <a:lnTo>
                    <a:pt x="1623224" y="132188"/>
                  </a:lnTo>
                  <a:lnTo>
                    <a:pt x="1604778" y="142385"/>
                  </a:lnTo>
                  <a:lnTo>
                    <a:pt x="1586332" y="152579"/>
                  </a:lnTo>
                  <a:lnTo>
                    <a:pt x="1567887" y="162768"/>
                  </a:lnTo>
                  <a:lnTo>
                    <a:pt x="1549441" y="172952"/>
                  </a:lnTo>
                  <a:lnTo>
                    <a:pt x="1530995" y="183131"/>
                  </a:lnTo>
                  <a:lnTo>
                    <a:pt x="1512549" y="193305"/>
                  </a:lnTo>
                  <a:lnTo>
                    <a:pt x="1494104" y="203472"/>
                  </a:lnTo>
                  <a:lnTo>
                    <a:pt x="1475658" y="213633"/>
                  </a:lnTo>
                  <a:lnTo>
                    <a:pt x="1457212" y="223787"/>
                  </a:lnTo>
                  <a:lnTo>
                    <a:pt x="1438766" y="233934"/>
                  </a:lnTo>
                  <a:lnTo>
                    <a:pt x="1420321" y="244073"/>
                  </a:lnTo>
                  <a:lnTo>
                    <a:pt x="1401875" y="254203"/>
                  </a:lnTo>
                  <a:lnTo>
                    <a:pt x="1383429" y="264324"/>
                  </a:lnTo>
                  <a:lnTo>
                    <a:pt x="1364983" y="274435"/>
                  </a:lnTo>
                  <a:lnTo>
                    <a:pt x="1346538" y="284536"/>
                  </a:lnTo>
                  <a:lnTo>
                    <a:pt x="1328092" y="294626"/>
                  </a:lnTo>
                  <a:lnTo>
                    <a:pt x="1309646" y="304705"/>
                  </a:lnTo>
                  <a:lnTo>
                    <a:pt x="1291201" y="314771"/>
                  </a:lnTo>
                  <a:lnTo>
                    <a:pt x="1272755" y="324825"/>
                  </a:lnTo>
                  <a:lnTo>
                    <a:pt x="1254309" y="334865"/>
                  </a:lnTo>
                  <a:lnTo>
                    <a:pt x="1235863" y="344890"/>
                  </a:lnTo>
                  <a:lnTo>
                    <a:pt x="1217418" y="354901"/>
                  </a:lnTo>
                  <a:lnTo>
                    <a:pt x="1198972" y="364897"/>
                  </a:lnTo>
                  <a:lnTo>
                    <a:pt x="1180526" y="374877"/>
                  </a:lnTo>
                  <a:lnTo>
                    <a:pt x="1162080" y="384841"/>
                  </a:lnTo>
                  <a:lnTo>
                    <a:pt x="1143635" y="394788"/>
                  </a:lnTo>
                  <a:lnTo>
                    <a:pt x="1125189" y="404718"/>
                  </a:lnTo>
                  <a:lnTo>
                    <a:pt x="1106743" y="414631"/>
                  </a:lnTo>
                  <a:lnTo>
                    <a:pt x="1088298" y="424526"/>
                  </a:lnTo>
                  <a:lnTo>
                    <a:pt x="1069852" y="434404"/>
                  </a:lnTo>
                  <a:lnTo>
                    <a:pt x="1051406" y="444265"/>
                  </a:lnTo>
                  <a:lnTo>
                    <a:pt x="1032960" y="454109"/>
                  </a:lnTo>
                  <a:lnTo>
                    <a:pt x="1014515" y="463937"/>
                  </a:lnTo>
                  <a:lnTo>
                    <a:pt x="996069" y="473749"/>
                  </a:lnTo>
                  <a:lnTo>
                    <a:pt x="977623" y="483547"/>
                  </a:lnTo>
                  <a:lnTo>
                    <a:pt x="959177" y="493332"/>
                  </a:lnTo>
                  <a:lnTo>
                    <a:pt x="940732" y="503105"/>
                  </a:lnTo>
                  <a:lnTo>
                    <a:pt x="922286" y="512868"/>
                  </a:lnTo>
                  <a:lnTo>
                    <a:pt x="903840" y="522623"/>
                  </a:lnTo>
                  <a:lnTo>
                    <a:pt x="885395" y="532373"/>
                  </a:lnTo>
                  <a:lnTo>
                    <a:pt x="866949" y="542119"/>
                  </a:lnTo>
                  <a:lnTo>
                    <a:pt x="848503" y="551865"/>
                  </a:lnTo>
                  <a:lnTo>
                    <a:pt x="830057" y="561613"/>
                  </a:lnTo>
                  <a:lnTo>
                    <a:pt x="811612" y="571367"/>
                  </a:lnTo>
                  <a:lnTo>
                    <a:pt x="793166" y="581130"/>
                  </a:lnTo>
                  <a:lnTo>
                    <a:pt x="774720" y="590905"/>
                  </a:lnTo>
                  <a:lnTo>
                    <a:pt x="756274" y="600697"/>
                  </a:lnTo>
                  <a:lnTo>
                    <a:pt x="737829" y="610508"/>
                  </a:lnTo>
                  <a:lnTo>
                    <a:pt x="719383" y="620343"/>
                  </a:lnTo>
                  <a:lnTo>
                    <a:pt x="700937" y="630204"/>
                  </a:lnTo>
                  <a:lnTo>
                    <a:pt x="682491" y="640096"/>
                  </a:lnTo>
                  <a:lnTo>
                    <a:pt x="664046" y="650021"/>
                  </a:lnTo>
                  <a:lnTo>
                    <a:pt x="645600" y="659982"/>
                  </a:lnTo>
                  <a:lnTo>
                    <a:pt x="627154" y="669983"/>
                  </a:lnTo>
                  <a:lnTo>
                    <a:pt x="608709" y="680027"/>
                  </a:lnTo>
                  <a:lnTo>
                    <a:pt x="590263" y="690115"/>
                  </a:lnTo>
                  <a:lnTo>
                    <a:pt x="571817" y="700249"/>
                  </a:lnTo>
                  <a:lnTo>
                    <a:pt x="553371" y="710432"/>
                  </a:lnTo>
                  <a:lnTo>
                    <a:pt x="534926" y="720665"/>
                  </a:lnTo>
                  <a:lnTo>
                    <a:pt x="516480" y="730949"/>
                  </a:lnTo>
                  <a:lnTo>
                    <a:pt x="498034" y="741285"/>
                  </a:lnTo>
                  <a:lnTo>
                    <a:pt x="479588" y="751672"/>
                  </a:lnTo>
                  <a:lnTo>
                    <a:pt x="461143" y="762113"/>
                  </a:lnTo>
                  <a:lnTo>
                    <a:pt x="442697" y="772606"/>
                  </a:lnTo>
                  <a:lnTo>
                    <a:pt x="424251" y="783150"/>
                  </a:lnTo>
                  <a:lnTo>
                    <a:pt x="405806" y="793747"/>
                  </a:lnTo>
                  <a:lnTo>
                    <a:pt x="387360" y="804394"/>
                  </a:lnTo>
                  <a:lnTo>
                    <a:pt x="368914" y="815091"/>
                  </a:lnTo>
                  <a:lnTo>
                    <a:pt x="350468" y="825837"/>
                  </a:lnTo>
                  <a:lnTo>
                    <a:pt x="332023" y="836630"/>
                  </a:lnTo>
                  <a:lnTo>
                    <a:pt x="313577" y="847470"/>
                  </a:lnTo>
                  <a:lnTo>
                    <a:pt x="295131" y="858354"/>
                  </a:lnTo>
                  <a:lnTo>
                    <a:pt x="276685" y="869281"/>
                  </a:lnTo>
                  <a:lnTo>
                    <a:pt x="258240" y="880250"/>
                  </a:lnTo>
                  <a:lnTo>
                    <a:pt x="239794" y="891259"/>
                  </a:lnTo>
                  <a:lnTo>
                    <a:pt x="221348" y="902306"/>
                  </a:lnTo>
                  <a:lnTo>
                    <a:pt x="202903" y="913390"/>
                  </a:lnTo>
                  <a:lnTo>
                    <a:pt x="184457" y="924509"/>
                  </a:lnTo>
                  <a:lnTo>
                    <a:pt x="166011" y="935662"/>
                  </a:lnTo>
                  <a:lnTo>
                    <a:pt x="147565" y="946846"/>
                  </a:lnTo>
                  <a:lnTo>
                    <a:pt x="129120" y="958061"/>
                  </a:lnTo>
                  <a:lnTo>
                    <a:pt x="110674" y="969305"/>
                  </a:lnTo>
                  <a:lnTo>
                    <a:pt x="92228" y="980576"/>
                  </a:lnTo>
                  <a:lnTo>
                    <a:pt x="73782" y="991873"/>
                  </a:lnTo>
                  <a:lnTo>
                    <a:pt x="55337" y="1003195"/>
                  </a:lnTo>
                  <a:lnTo>
                    <a:pt x="36891" y="1014541"/>
                  </a:lnTo>
                  <a:lnTo>
                    <a:pt x="18445" y="1025908"/>
                  </a:lnTo>
                  <a:lnTo>
                    <a:pt x="0" y="1037297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428204"/>
              <a:ext cx="1660115" cy="968374"/>
            </a:xfrm>
            <a:custGeom>
              <a:avLst/>
              <a:pathLst>
                <a:path w="1660115" h="968374">
                  <a:moveTo>
                    <a:pt x="0" y="968374"/>
                  </a:moveTo>
                  <a:lnTo>
                    <a:pt x="0" y="968374"/>
                  </a:lnTo>
                  <a:lnTo>
                    <a:pt x="18445" y="958076"/>
                  </a:lnTo>
                  <a:lnTo>
                    <a:pt x="36891" y="947780"/>
                  </a:lnTo>
                  <a:lnTo>
                    <a:pt x="55337" y="937485"/>
                  </a:lnTo>
                  <a:lnTo>
                    <a:pt x="73782" y="927192"/>
                  </a:lnTo>
                  <a:lnTo>
                    <a:pt x="92228" y="916902"/>
                  </a:lnTo>
                  <a:lnTo>
                    <a:pt x="110674" y="906615"/>
                  </a:lnTo>
                  <a:lnTo>
                    <a:pt x="129120" y="896330"/>
                  </a:lnTo>
                  <a:lnTo>
                    <a:pt x="147565" y="886050"/>
                  </a:lnTo>
                  <a:lnTo>
                    <a:pt x="166011" y="875772"/>
                  </a:lnTo>
                  <a:lnTo>
                    <a:pt x="184457" y="865500"/>
                  </a:lnTo>
                  <a:lnTo>
                    <a:pt x="202903" y="855231"/>
                  </a:lnTo>
                  <a:lnTo>
                    <a:pt x="221348" y="844968"/>
                  </a:lnTo>
                  <a:lnTo>
                    <a:pt x="239794" y="834710"/>
                  </a:lnTo>
                  <a:lnTo>
                    <a:pt x="258240" y="824459"/>
                  </a:lnTo>
                  <a:lnTo>
                    <a:pt x="276685" y="814213"/>
                  </a:lnTo>
                  <a:lnTo>
                    <a:pt x="295131" y="803974"/>
                  </a:lnTo>
                  <a:lnTo>
                    <a:pt x="313577" y="793741"/>
                  </a:lnTo>
                  <a:lnTo>
                    <a:pt x="332023" y="783516"/>
                  </a:lnTo>
                  <a:lnTo>
                    <a:pt x="350468" y="773298"/>
                  </a:lnTo>
                  <a:lnTo>
                    <a:pt x="368914" y="763087"/>
                  </a:lnTo>
                  <a:lnTo>
                    <a:pt x="387360" y="752883"/>
                  </a:lnTo>
                  <a:lnTo>
                    <a:pt x="405806" y="742687"/>
                  </a:lnTo>
                  <a:lnTo>
                    <a:pt x="424251" y="732497"/>
                  </a:lnTo>
                  <a:lnTo>
                    <a:pt x="442697" y="722314"/>
                  </a:lnTo>
                  <a:lnTo>
                    <a:pt x="461143" y="712136"/>
                  </a:lnTo>
                  <a:lnTo>
                    <a:pt x="479588" y="701964"/>
                  </a:lnTo>
                  <a:lnTo>
                    <a:pt x="498034" y="691794"/>
                  </a:lnTo>
                  <a:lnTo>
                    <a:pt x="516480" y="681628"/>
                  </a:lnTo>
                  <a:lnTo>
                    <a:pt x="534926" y="671462"/>
                  </a:lnTo>
                  <a:lnTo>
                    <a:pt x="553371" y="661295"/>
                  </a:lnTo>
                  <a:lnTo>
                    <a:pt x="571817" y="651125"/>
                  </a:lnTo>
                  <a:lnTo>
                    <a:pt x="590263" y="640950"/>
                  </a:lnTo>
                  <a:lnTo>
                    <a:pt x="608709" y="630768"/>
                  </a:lnTo>
                  <a:lnTo>
                    <a:pt x="627154" y="620574"/>
                  </a:lnTo>
                  <a:lnTo>
                    <a:pt x="645600" y="610368"/>
                  </a:lnTo>
                  <a:lnTo>
                    <a:pt x="664046" y="600146"/>
                  </a:lnTo>
                  <a:lnTo>
                    <a:pt x="682491" y="589904"/>
                  </a:lnTo>
                  <a:lnTo>
                    <a:pt x="700937" y="579640"/>
                  </a:lnTo>
                  <a:lnTo>
                    <a:pt x="719383" y="569351"/>
                  </a:lnTo>
                  <a:lnTo>
                    <a:pt x="737829" y="559034"/>
                  </a:lnTo>
                  <a:lnTo>
                    <a:pt x="756274" y="548686"/>
                  </a:lnTo>
                  <a:lnTo>
                    <a:pt x="774720" y="538304"/>
                  </a:lnTo>
                  <a:lnTo>
                    <a:pt x="793166" y="527886"/>
                  </a:lnTo>
                  <a:lnTo>
                    <a:pt x="811612" y="517430"/>
                  </a:lnTo>
                  <a:lnTo>
                    <a:pt x="830057" y="506934"/>
                  </a:lnTo>
                  <a:lnTo>
                    <a:pt x="848503" y="496397"/>
                  </a:lnTo>
                  <a:lnTo>
                    <a:pt x="866949" y="485816"/>
                  </a:lnTo>
                  <a:lnTo>
                    <a:pt x="885395" y="475192"/>
                  </a:lnTo>
                  <a:lnTo>
                    <a:pt x="903840" y="464523"/>
                  </a:lnTo>
                  <a:lnTo>
                    <a:pt x="922286" y="453809"/>
                  </a:lnTo>
                  <a:lnTo>
                    <a:pt x="940732" y="443051"/>
                  </a:lnTo>
                  <a:lnTo>
                    <a:pt x="959177" y="432247"/>
                  </a:lnTo>
                  <a:lnTo>
                    <a:pt x="977623" y="421400"/>
                  </a:lnTo>
                  <a:lnTo>
                    <a:pt x="996069" y="410508"/>
                  </a:lnTo>
                  <a:lnTo>
                    <a:pt x="1014515" y="399575"/>
                  </a:lnTo>
                  <a:lnTo>
                    <a:pt x="1032960" y="388599"/>
                  </a:lnTo>
                  <a:lnTo>
                    <a:pt x="1051406" y="377583"/>
                  </a:lnTo>
                  <a:lnTo>
                    <a:pt x="1069852" y="366528"/>
                  </a:lnTo>
                  <a:lnTo>
                    <a:pt x="1088298" y="355435"/>
                  </a:lnTo>
                  <a:lnTo>
                    <a:pt x="1106743" y="344305"/>
                  </a:lnTo>
                  <a:lnTo>
                    <a:pt x="1125189" y="333141"/>
                  </a:lnTo>
                  <a:lnTo>
                    <a:pt x="1143635" y="321943"/>
                  </a:lnTo>
                  <a:lnTo>
                    <a:pt x="1162080" y="310713"/>
                  </a:lnTo>
                  <a:lnTo>
                    <a:pt x="1180526" y="299453"/>
                  </a:lnTo>
                  <a:lnTo>
                    <a:pt x="1198972" y="288164"/>
                  </a:lnTo>
                  <a:lnTo>
                    <a:pt x="1217418" y="276847"/>
                  </a:lnTo>
                  <a:lnTo>
                    <a:pt x="1235863" y="265505"/>
                  </a:lnTo>
                  <a:lnTo>
                    <a:pt x="1254309" y="254138"/>
                  </a:lnTo>
                  <a:lnTo>
                    <a:pt x="1272755" y="242747"/>
                  </a:lnTo>
                  <a:lnTo>
                    <a:pt x="1291201" y="231335"/>
                  </a:lnTo>
                  <a:lnTo>
                    <a:pt x="1309646" y="219902"/>
                  </a:lnTo>
                  <a:lnTo>
                    <a:pt x="1328092" y="208449"/>
                  </a:lnTo>
                  <a:lnTo>
                    <a:pt x="1346538" y="196978"/>
                  </a:lnTo>
                  <a:lnTo>
                    <a:pt x="1364983" y="185489"/>
                  </a:lnTo>
                  <a:lnTo>
                    <a:pt x="1383429" y="173984"/>
                  </a:lnTo>
                  <a:lnTo>
                    <a:pt x="1401875" y="162464"/>
                  </a:lnTo>
                  <a:lnTo>
                    <a:pt x="1420321" y="150929"/>
                  </a:lnTo>
                  <a:lnTo>
                    <a:pt x="1438766" y="139381"/>
                  </a:lnTo>
                  <a:lnTo>
                    <a:pt x="1457212" y="127820"/>
                  </a:lnTo>
                  <a:lnTo>
                    <a:pt x="1475658" y="116247"/>
                  </a:lnTo>
                  <a:lnTo>
                    <a:pt x="1494104" y="104663"/>
                  </a:lnTo>
                  <a:lnTo>
                    <a:pt x="1512549" y="93069"/>
                  </a:lnTo>
                  <a:lnTo>
                    <a:pt x="1530995" y="81464"/>
                  </a:lnTo>
                  <a:lnTo>
                    <a:pt x="1549441" y="69850"/>
                  </a:lnTo>
                  <a:lnTo>
                    <a:pt x="1567887" y="58227"/>
                  </a:lnTo>
                  <a:lnTo>
                    <a:pt x="1586332" y="46596"/>
                  </a:lnTo>
                  <a:lnTo>
                    <a:pt x="1604778" y="34958"/>
                  </a:lnTo>
                  <a:lnTo>
                    <a:pt x="1623224" y="23312"/>
                  </a:lnTo>
                  <a:lnTo>
                    <a:pt x="1641669" y="11659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539987"/>
              <a:ext cx="1660115" cy="925514"/>
            </a:xfrm>
            <a:custGeom>
              <a:avLst/>
              <a:pathLst>
                <a:path w="1660115" h="925514">
                  <a:moveTo>
                    <a:pt x="1660115" y="0"/>
                  </a:moveTo>
                  <a:lnTo>
                    <a:pt x="1660115" y="0"/>
                  </a:lnTo>
                  <a:lnTo>
                    <a:pt x="1641669" y="10204"/>
                  </a:lnTo>
                  <a:lnTo>
                    <a:pt x="1623224" y="20405"/>
                  </a:lnTo>
                  <a:lnTo>
                    <a:pt x="1604778" y="30603"/>
                  </a:lnTo>
                  <a:lnTo>
                    <a:pt x="1586332" y="40796"/>
                  </a:lnTo>
                  <a:lnTo>
                    <a:pt x="1567887" y="50985"/>
                  </a:lnTo>
                  <a:lnTo>
                    <a:pt x="1549441" y="61169"/>
                  </a:lnTo>
                  <a:lnTo>
                    <a:pt x="1530995" y="71348"/>
                  </a:lnTo>
                  <a:lnTo>
                    <a:pt x="1512549" y="81522"/>
                  </a:lnTo>
                  <a:lnTo>
                    <a:pt x="1494104" y="91689"/>
                  </a:lnTo>
                  <a:lnTo>
                    <a:pt x="1475658" y="101850"/>
                  </a:lnTo>
                  <a:lnTo>
                    <a:pt x="1457212" y="112004"/>
                  </a:lnTo>
                  <a:lnTo>
                    <a:pt x="1438766" y="122151"/>
                  </a:lnTo>
                  <a:lnTo>
                    <a:pt x="1420321" y="132290"/>
                  </a:lnTo>
                  <a:lnTo>
                    <a:pt x="1401875" y="142420"/>
                  </a:lnTo>
                  <a:lnTo>
                    <a:pt x="1383429" y="152541"/>
                  </a:lnTo>
                  <a:lnTo>
                    <a:pt x="1364983" y="162652"/>
                  </a:lnTo>
                  <a:lnTo>
                    <a:pt x="1346538" y="172753"/>
                  </a:lnTo>
                  <a:lnTo>
                    <a:pt x="1328092" y="182843"/>
                  </a:lnTo>
                  <a:lnTo>
                    <a:pt x="1309646" y="192922"/>
                  </a:lnTo>
                  <a:lnTo>
                    <a:pt x="1291201" y="202988"/>
                  </a:lnTo>
                  <a:lnTo>
                    <a:pt x="1272755" y="213042"/>
                  </a:lnTo>
                  <a:lnTo>
                    <a:pt x="1254309" y="223082"/>
                  </a:lnTo>
                  <a:lnTo>
                    <a:pt x="1235863" y="233107"/>
                  </a:lnTo>
                  <a:lnTo>
                    <a:pt x="1217418" y="243119"/>
                  </a:lnTo>
                  <a:lnTo>
                    <a:pt x="1198972" y="253114"/>
                  </a:lnTo>
                  <a:lnTo>
                    <a:pt x="1180526" y="263094"/>
                  </a:lnTo>
                  <a:lnTo>
                    <a:pt x="1162080" y="273058"/>
                  </a:lnTo>
                  <a:lnTo>
                    <a:pt x="1143635" y="283005"/>
                  </a:lnTo>
                  <a:lnTo>
                    <a:pt x="1125189" y="292935"/>
                  </a:lnTo>
                  <a:lnTo>
                    <a:pt x="1106743" y="302848"/>
                  </a:lnTo>
                  <a:lnTo>
                    <a:pt x="1088298" y="312743"/>
                  </a:lnTo>
                  <a:lnTo>
                    <a:pt x="1069852" y="322621"/>
                  </a:lnTo>
                  <a:lnTo>
                    <a:pt x="1051406" y="332482"/>
                  </a:lnTo>
                  <a:lnTo>
                    <a:pt x="1032960" y="342326"/>
                  </a:lnTo>
                  <a:lnTo>
                    <a:pt x="1014515" y="352154"/>
                  </a:lnTo>
                  <a:lnTo>
                    <a:pt x="996069" y="361966"/>
                  </a:lnTo>
                  <a:lnTo>
                    <a:pt x="977623" y="371764"/>
                  </a:lnTo>
                  <a:lnTo>
                    <a:pt x="959177" y="381549"/>
                  </a:lnTo>
                  <a:lnTo>
                    <a:pt x="940732" y="391322"/>
                  </a:lnTo>
                  <a:lnTo>
                    <a:pt x="922286" y="401085"/>
                  </a:lnTo>
                  <a:lnTo>
                    <a:pt x="903840" y="410840"/>
                  </a:lnTo>
                  <a:lnTo>
                    <a:pt x="885395" y="420590"/>
                  </a:lnTo>
                  <a:lnTo>
                    <a:pt x="866949" y="430336"/>
                  </a:lnTo>
                  <a:lnTo>
                    <a:pt x="848503" y="440082"/>
                  </a:lnTo>
                  <a:lnTo>
                    <a:pt x="830057" y="449830"/>
                  </a:lnTo>
                  <a:lnTo>
                    <a:pt x="811612" y="459584"/>
                  </a:lnTo>
                  <a:lnTo>
                    <a:pt x="793166" y="469347"/>
                  </a:lnTo>
                  <a:lnTo>
                    <a:pt x="774720" y="479123"/>
                  </a:lnTo>
                  <a:lnTo>
                    <a:pt x="756274" y="488914"/>
                  </a:lnTo>
                  <a:lnTo>
                    <a:pt x="737829" y="498725"/>
                  </a:lnTo>
                  <a:lnTo>
                    <a:pt x="719383" y="508560"/>
                  </a:lnTo>
                  <a:lnTo>
                    <a:pt x="700937" y="518421"/>
                  </a:lnTo>
                  <a:lnTo>
                    <a:pt x="682491" y="528313"/>
                  </a:lnTo>
                  <a:lnTo>
                    <a:pt x="664046" y="538238"/>
                  </a:lnTo>
                  <a:lnTo>
                    <a:pt x="645600" y="548199"/>
                  </a:lnTo>
                  <a:lnTo>
                    <a:pt x="627154" y="558201"/>
                  </a:lnTo>
                  <a:lnTo>
                    <a:pt x="608709" y="568244"/>
                  </a:lnTo>
                  <a:lnTo>
                    <a:pt x="590263" y="578332"/>
                  </a:lnTo>
                  <a:lnTo>
                    <a:pt x="571817" y="588466"/>
                  </a:lnTo>
                  <a:lnTo>
                    <a:pt x="553371" y="598649"/>
                  </a:lnTo>
                  <a:lnTo>
                    <a:pt x="534926" y="608882"/>
                  </a:lnTo>
                  <a:lnTo>
                    <a:pt x="516480" y="619166"/>
                  </a:lnTo>
                  <a:lnTo>
                    <a:pt x="498034" y="629502"/>
                  </a:lnTo>
                  <a:lnTo>
                    <a:pt x="479588" y="639889"/>
                  </a:lnTo>
                  <a:lnTo>
                    <a:pt x="461143" y="650330"/>
                  </a:lnTo>
                  <a:lnTo>
                    <a:pt x="442697" y="660823"/>
                  </a:lnTo>
                  <a:lnTo>
                    <a:pt x="424251" y="671367"/>
                  </a:lnTo>
                  <a:lnTo>
                    <a:pt x="405806" y="681964"/>
                  </a:lnTo>
                  <a:lnTo>
                    <a:pt x="387360" y="692611"/>
                  </a:lnTo>
                  <a:lnTo>
                    <a:pt x="368914" y="703308"/>
                  </a:lnTo>
                  <a:lnTo>
                    <a:pt x="350468" y="714054"/>
                  </a:lnTo>
                  <a:lnTo>
                    <a:pt x="332023" y="724847"/>
                  </a:lnTo>
                  <a:lnTo>
                    <a:pt x="313577" y="735687"/>
                  </a:lnTo>
                  <a:lnTo>
                    <a:pt x="295131" y="746571"/>
                  </a:lnTo>
                  <a:lnTo>
                    <a:pt x="276685" y="757498"/>
                  </a:lnTo>
                  <a:lnTo>
                    <a:pt x="258240" y="768467"/>
                  </a:lnTo>
                  <a:lnTo>
                    <a:pt x="239794" y="779476"/>
                  </a:lnTo>
                  <a:lnTo>
                    <a:pt x="221348" y="790523"/>
                  </a:lnTo>
                  <a:lnTo>
                    <a:pt x="202903" y="801607"/>
                  </a:lnTo>
                  <a:lnTo>
                    <a:pt x="184457" y="812726"/>
                  </a:lnTo>
                  <a:lnTo>
                    <a:pt x="166011" y="823879"/>
                  </a:lnTo>
                  <a:lnTo>
                    <a:pt x="147565" y="835063"/>
                  </a:lnTo>
                  <a:lnTo>
                    <a:pt x="129120" y="846278"/>
                  </a:lnTo>
                  <a:lnTo>
                    <a:pt x="110674" y="857522"/>
                  </a:lnTo>
                  <a:lnTo>
                    <a:pt x="92228" y="868793"/>
                  </a:lnTo>
                  <a:lnTo>
                    <a:pt x="73782" y="880090"/>
                  </a:lnTo>
                  <a:lnTo>
                    <a:pt x="55337" y="891412"/>
                  </a:lnTo>
                  <a:lnTo>
                    <a:pt x="36891" y="902758"/>
                  </a:lnTo>
                  <a:lnTo>
                    <a:pt x="18445" y="914125"/>
                  </a:lnTo>
                  <a:lnTo>
                    <a:pt x="0" y="925514"/>
                  </a:lnTo>
                  <a:lnTo>
                    <a:pt x="0" y="9255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484155"/>
              <a:ext cx="1660115" cy="946831"/>
            </a:xfrm>
            <a:custGeom>
              <a:avLst/>
              <a:pathLst>
                <a:path w="1660115" h="946831">
                  <a:moveTo>
                    <a:pt x="0" y="946831"/>
                  </a:moveTo>
                  <a:lnTo>
                    <a:pt x="0" y="946831"/>
                  </a:lnTo>
                  <a:lnTo>
                    <a:pt x="18445" y="935986"/>
                  </a:lnTo>
                  <a:lnTo>
                    <a:pt x="36891" y="925153"/>
                  </a:lnTo>
                  <a:lnTo>
                    <a:pt x="55337" y="914331"/>
                  </a:lnTo>
                  <a:lnTo>
                    <a:pt x="73782" y="903522"/>
                  </a:lnTo>
                  <a:lnTo>
                    <a:pt x="92228" y="892726"/>
                  </a:lnTo>
                  <a:lnTo>
                    <a:pt x="110674" y="881944"/>
                  </a:lnTo>
                  <a:lnTo>
                    <a:pt x="129120" y="871178"/>
                  </a:lnTo>
                  <a:lnTo>
                    <a:pt x="147565" y="860428"/>
                  </a:lnTo>
                  <a:lnTo>
                    <a:pt x="166011" y="849696"/>
                  </a:lnTo>
                  <a:lnTo>
                    <a:pt x="184457" y="838981"/>
                  </a:lnTo>
                  <a:lnTo>
                    <a:pt x="202903" y="828285"/>
                  </a:lnTo>
                  <a:lnTo>
                    <a:pt x="221348" y="817610"/>
                  </a:lnTo>
                  <a:lnTo>
                    <a:pt x="239794" y="806956"/>
                  </a:lnTo>
                  <a:lnTo>
                    <a:pt x="258240" y="796324"/>
                  </a:lnTo>
                  <a:lnTo>
                    <a:pt x="276685" y="785715"/>
                  </a:lnTo>
                  <a:lnTo>
                    <a:pt x="295131" y="775130"/>
                  </a:lnTo>
                  <a:lnTo>
                    <a:pt x="313577" y="764570"/>
                  </a:lnTo>
                  <a:lnTo>
                    <a:pt x="332023" y="754037"/>
                  </a:lnTo>
                  <a:lnTo>
                    <a:pt x="350468" y="743530"/>
                  </a:lnTo>
                  <a:lnTo>
                    <a:pt x="368914" y="733051"/>
                  </a:lnTo>
                  <a:lnTo>
                    <a:pt x="387360" y="722600"/>
                  </a:lnTo>
                  <a:lnTo>
                    <a:pt x="405806" y="712179"/>
                  </a:lnTo>
                  <a:lnTo>
                    <a:pt x="424251" y="701786"/>
                  </a:lnTo>
                  <a:lnTo>
                    <a:pt x="442697" y="691423"/>
                  </a:lnTo>
                  <a:lnTo>
                    <a:pt x="461143" y="681089"/>
                  </a:lnTo>
                  <a:lnTo>
                    <a:pt x="479588" y="670784"/>
                  </a:lnTo>
                  <a:lnTo>
                    <a:pt x="498034" y="660508"/>
                  </a:lnTo>
                  <a:lnTo>
                    <a:pt x="516480" y="650260"/>
                  </a:lnTo>
                  <a:lnTo>
                    <a:pt x="534926" y="640038"/>
                  </a:lnTo>
                  <a:lnTo>
                    <a:pt x="553371" y="629843"/>
                  </a:lnTo>
                  <a:lnTo>
                    <a:pt x="571817" y="619672"/>
                  </a:lnTo>
                  <a:lnTo>
                    <a:pt x="590263" y="609523"/>
                  </a:lnTo>
                  <a:lnTo>
                    <a:pt x="608709" y="599394"/>
                  </a:lnTo>
                  <a:lnTo>
                    <a:pt x="627154" y="589283"/>
                  </a:lnTo>
                  <a:lnTo>
                    <a:pt x="645600" y="579187"/>
                  </a:lnTo>
                  <a:lnTo>
                    <a:pt x="664046" y="569104"/>
                  </a:lnTo>
                  <a:lnTo>
                    <a:pt x="682491" y="559030"/>
                  </a:lnTo>
                  <a:lnTo>
                    <a:pt x="700937" y="548962"/>
                  </a:lnTo>
                  <a:lnTo>
                    <a:pt x="719383" y="538897"/>
                  </a:lnTo>
                  <a:lnTo>
                    <a:pt x="737829" y="528832"/>
                  </a:lnTo>
                  <a:lnTo>
                    <a:pt x="756274" y="518763"/>
                  </a:lnTo>
                  <a:lnTo>
                    <a:pt x="774720" y="508688"/>
                  </a:lnTo>
                  <a:lnTo>
                    <a:pt x="793166" y="498602"/>
                  </a:lnTo>
                  <a:lnTo>
                    <a:pt x="811612" y="488503"/>
                  </a:lnTo>
                  <a:lnTo>
                    <a:pt x="830057" y="478389"/>
                  </a:lnTo>
                  <a:lnTo>
                    <a:pt x="848503" y="468257"/>
                  </a:lnTo>
                  <a:lnTo>
                    <a:pt x="866949" y="458103"/>
                  </a:lnTo>
                  <a:lnTo>
                    <a:pt x="885395" y="447927"/>
                  </a:lnTo>
                  <a:lnTo>
                    <a:pt x="903840" y="437727"/>
                  </a:lnTo>
                  <a:lnTo>
                    <a:pt x="922286" y="427500"/>
                  </a:lnTo>
                  <a:lnTo>
                    <a:pt x="940732" y="417247"/>
                  </a:lnTo>
                  <a:lnTo>
                    <a:pt x="959177" y="406965"/>
                  </a:lnTo>
                  <a:lnTo>
                    <a:pt x="977623" y="396654"/>
                  </a:lnTo>
                  <a:lnTo>
                    <a:pt x="996069" y="386314"/>
                  </a:lnTo>
                  <a:lnTo>
                    <a:pt x="1014515" y="375945"/>
                  </a:lnTo>
                  <a:lnTo>
                    <a:pt x="1032960" y="365547"/>
                  </a:lnTo>
                  <a:lnTo>
                    <a:pt x="1051406" y="355119"/>
                  </a:lnTo>
                  <a:lnTo>
                    <a:pt x="1069852" y="344663"/>
                  </a:lnTo>
                  <a:lnTo>
                    <a:pt x="1088298" y="334178"/>
                  </a:lnTo>
                  <a:lnTo>
                    <a:pt x="1106743" y="323666"/>
                  </a:lnTo>
                  <a:lnTo>
                    <a:pt x="1125189" y="313127"/>
                  </a:lnTo>
                  <a:lnTo>
                    <a:pt x="1143635" y="302562"/>
                  </a:lnTo>
                  <a:lnTo>
                    <a:pt x="1162080" y="291973"/>
                  </a:lnTo>
                  <a:lnTo>
                    <a:pt x="1180526" y="281359"/>
                  </a:lnTo>
                  <a:lnTo>
                    <a:pt x="1198972" y="270722"/>
                  </a:lnTo>
                  <a:lnTo>
                    <a:pt x="1217418" y="260064"/>
                  </a:lnTo>
                  <a:lnTo>
                    <a:pt x="1235863" y="249384"/>
                  </a:lnTo>
                  <a:lnTo>
                    <a:pt x="1254309" y="238685"/>
                  </a:lnTo>
                  <a:lnTo>
                    <a:pt x="1272755" y="227966"/>
                  </a:lnTo>
                  <a:lnTo>
                    <a:pt x="1291201" y="217230"/>
                  </a:lnTo>
                  <a:lnTo>
                    <a:pt x="1309646" y="206477"/>
                  </a:lnTo>
                  <a:lnTo>
                    <a:pt x="1328092" y="195708"/>
                  </a:lnTo>
                  <a:lnTo>
                    <a:pt x="1346538" y="184923"/>
                  </a:lnTo>
                  <a:lnTo>
                    <a:pt x="1364983" y="174125"/>
                  </a:lnTo>
                  <a:lnTo>
                    <a:pt x="1383429" y="163313"/>
                  </a:lnTo>
                  <a:lnTo>
                    <a:pt x="1401875" y="152489"/>
                  </a:lnTo>
                  <a:lnTo>
                    <a:pt x="1420321" y="141653"/>
                  </a:lnTo>
                  <a:lnTo>
                    <a:pt x="1438766" y="130805"/>
                  </a:lnTo>
                  <a:lnTo>
                    <a:pt x="1457212" y="119948"/>
                  </a:lnTo>
                  <a:lnTo>
                    <a:pt x="1475658" y="109081"/>
                  </a:lnTo>
                  <a:lnTo>
                    <a:pt x="1494104" y="98205"/>
                  </a:lnTo>
                  <a:lnTo>
                    <a:pt x="1512549" y="87320"/>
                  </a:lnTo>
                  <a:lnTo>
                    <a:pt x="1530995" y="76428"/>
                  </a:lnTo>
                  <a:lnTo>
                    <a:pt x="1549441" y="65528"/>
                  </a:lnTo>
                  <a:lnTo>
                    <a:pt x="1567887" y="54621"/>
                  </a:lnTo>
                  <a:lnTo>
                    <a:pt x="1586332" y="43708"/>
                  </a:lnTo>
                  <a:lnTo>
                    <a:pt x="1604778" y="32789"/>
                  </a:lnTo>
                  <a:lnTo>
                    <a:pt x="1623224" y="21864"/>
                  </a:lnTo>
                  <a:lnTo>
                    <a:pt x="1641669" y="10934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1757" y="2462674"/>
              <a:ext cx="55507" cy="555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23888" y="2435669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47918" y="2262517"/>
              <a:ext cx="73859" cy="738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58818" y="2320450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73980" y="2469693"/>
              <a:ext cx="95519" cy="955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99830" y="2579109"/>
              <a:ext cx="80709" cy="8070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20150" y="2237382"/>
              <a:ext cx="76961" cy="7696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36524" y="2362054"/>
              <a:ext cx="81105" cy="8110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59338" y="2244435"/>
              <a:ext cx="72367" cy="723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69895" y="2314935"/>
              <a:ext cx="88146" cy="881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9006" y="2370945"/>
              <a:ext cx="86815" cy="868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08777" y="2419505"/>
              <a:ext cx="84165" cy="8416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22266" y="2308610"/>
              <a:ext cx="94079" cy="94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41344" y="2319147"/>
              <a:ext cx="92813" cy="9281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61530" y="2311013"/>
              <a:ext cx="89332" cy="893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79113" y="2092969"/>
              <a:ext cx="91058" cy="910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95380" y="2247764"/>
              <a:ext cx="95415" cy="954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15263" y="2138894"/>
              <a:ext cx="92541" cy="9254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33310" y="2393913"/>
              <a:ext cx="93338" cy="9333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53058" y="2091485"/>
              <a:ext cx="90735" cy="907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70202" y="2232099"/>
              <a:ext cx="93338" cy="9333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486492" y="2045882"/>
              <a:ext cx="97648" cy="976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07632" y="2067928"/>
              <a:ext cx="92260" cy="9226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25801" y="2116677"/>
              <a:ext cx="92813" cy="9281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43858" y="2050861"/>
              <a:ext cx="93591" cy="935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63570" y="2086320"/>
              <a:ext cx="91058" cy="910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80750" y="2111100"/>
              <a:ext cx="93591" cy="935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94992" y="2163364"/>
              <a:ext cx="101999" cy="10199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10696" y="2030818"/>
              <a:ext cx="107481" cy="10748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32044" y="2005991"/>
              <a:ext cx="101676" cy="1016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51879" y="2027803"/>
              <a:ext cx="98898" cy="988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69518" y="1988246"/>
              <a:ext cx="100512" cy="1005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89395" y="2057949"/>
              <a:ext cx="97648" cy="976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06932" y="2059896"/>
              <a:ext cx="99467" cy="994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26204" y="2001263"/>
              <a:ext cx="97814" cy="9781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744569" y="1956395"/>
              <a:ext cx="97976" cy="979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766974" y="2061556"/>
              <a:ext cx="90056" cy="9005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82536" y="1989997"/>
              <a:ext cx="95824" cy="958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04135" y="1987053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24826" y="1990405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43555" y="1990556"/>
              <a:ext cx="84460" cy="8446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62148" y="1949837"/>
              <a:ext cx="84165" cy="8416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77827" y="1950232"/>
              <a:ext cx="89701" cy="897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9191" y="1879681"/>
              <a:ext cx="83863" cy="838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17486" y="1937145"/>
              <a:ext cx="84165" cy="8416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30255" y="1930512"/>
              <a:ext cx="95519" cy="955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855" y="1939867"/>
              <a:ext cx="93210" cy="932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70430" y="1886562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89278" y="1870589"/>
              <a:ext cx="88146" cy="881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05001" y="1833998"/>
              <a:ext cx="93591" cy="9359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26604" y="1953171"/>
              <a:ext cx="87277" cy="8727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29511" y="43530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29511" y="400256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29511" y="368145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29511" y="336033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29511" y="300989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29511" y="3107538"/>
              <a:ext cx="1660115" cy="1037145"/>
            </a:xfrm>
            <a:custGeom>
              <a:avLst/>
              <a:pathLst>
                <a:path w="1660115" h="1037145">
                  <a:moveTo>
                    <a:pt x="0" y="968514"/>
                  </a:moveTo>
                  <a:lnTo>
                    <a:pt x="18445" y="958190"/>
                  </a:lnTo>
                  <a:lnTo>
                    <a:pt x="36891" y="947865"/>
                  </a:lnTo>
                  <a:lnTo>
                    <a:pt x="55337" y="937540"/>
                  </a:lnTo>
                  <a:lnTo>
                    <a:pt x="73782" y="927216"/>
                  </a:lnTo>
                  <a:lnTo>
                    <a:pt x="92228" y="916892"/>
                  </a:lnTo>
                  <a:lnTo>
                    <a:pt x="110674" y="906568"/>
                  </a:lnTo>
                  <a:lnTo>
                    <a:pt x="129120" y="896246"/>
                  </a:lnTo>
                  <a:lnTo>
                    <a:pt x="147565" y="885925"/>
                  </a:lnTo>
                  <a:lnTo>
                    <a:pt x="166011" y="875606"/>
                  </a:lnTo>
                  <a:lnTo>
                    <a:pt x="184457" y="865289"/>
                  </a:lnTo>
                  <a:lnTo>
                    <a:pt x="202903" y="854975"/>
                  </a:lnTo>
                  <a:lnTo>
                    <a:pt x="221348" y="844663"/>
                  </a:lnTo>
                  <a:lnTo>
                    <a:pt x="239794" y="834355"/>
                  </a:lnTo>
                  <a:lnTo>
                    <a:pt x="258240" y="824050"/>
                  </a:lnTo>
                  <a:lnTo>
                    <a:pt x="276685" y="813749"/>
                  </a:lnTo>
                  <a:lnTo>
                    <a:pt x="295131" y="803453"/>
                  </a:lnTo>
                  <a:lnTo>
                    <a:pt x="313577" y="793162"/>
                  </a:lnTo>
                  <a:lnTo>
                    <a:pt x="332023" y="782876"/>
                  </a:lnTo>
                  <a:lnTo>
                    <a:pt x="350468" y="772595"/>
                  </a:lnTo>
                  <a:lnTo>
                    <a:pt x="368914" y="762321"/>
                  </a:lnTo>
                  <a:lnTo>
                    <a:pt x="387360" y="752053"/>
                  </a:lnTo>
                  <a:lnTo>
                    <a:pt x="405806" y="741792"/>
                  </a:lnTo>
                  <a:lnTo>
                    <a:pt x="424251" y="731537"/>
                  </a:lnTo>
                  <a:lnTo>
                    <a:pt x="442697" y="721288"/>
                  </a:lnTo>
                  <a:lnTo>
                    <a:pt x="461143" y="711046"/>
                  </a:lnTo>
                  <a:lnTo>
                    <a:pt x="479588" y="700810"/>
                  </a:lnTo>
                  <a:lnTo>
                    <a:pt x="498034" y="690579"/>
                  </a:lnTo>
                  <a:lnTo>
                    <a:pt x="516480" y="680353"/>
                  </a:lnTo>
                  <a:lnTo>
                    <a:pt x="534926" y="670131"/>
                  </a:lnTo>
                  <a:lnTo>
                    <a:pt x="553371" y="659911"/>
                  </a:lnTo>
                  <a:lnTo>
                    <a:pt x="571817" y="649693"/>
                  </a:lnTo>
                  <a:lnTo>
                    <a:pt x="590263" y="639474"/>
                  </a:lnTo>
                  <a:lnTo>
                    <a:pt x="608709" y="629253"/>
                  </a:lnTo>
                  <a:lnTo>
                    <a:pt x="627154" y="619027"/>
                  </a:lnTo>
                  <a:lnTo>
                    <a:pt x="645600" y="608794"/>
                  </a:lnTo>
                  <a:lnTo>
                    <a:pt x="664046" y="598552"/>
                  </a:lnTo>
                  <a:lnTo>
                    <a:pt x="682491" y="588297"/>
                  </a:lnTo>
                  <a:lnTo>
                    <a:pt x="700937" y="578028"/>
                  </a:lnTo>
                  <a:lnTo>
                    <a:pt x="719383" y="567740"/>
                  </a:lnTo>
                  <a:lnTo>
                    <a:pt x="737829" y="557430"/>
                  </a:lnTo>
                  <a:lnTo>
                    <a:pt x="756274" y="547097"/>
                  </a:lnTo>
                  <a:lnTo>
                    <a:pt x="774720" y="536736"/>
                  </a:lnTo>
                  <a:lnTo>
                    <a:pt x="793166" y="526346"/>
                  </a:lnTo>
                  <a:lnTo>
                    <a:pt x="811612" y="515923"/>
                  </a:lnTo>
                  <a:lnTo>
                    <a:pt x="830057" y="505465"/>
                  </a:lnTo>
                  <a:lnTo>
                    <a:pt x="848503" y="494970"/>
                  </a:lnTo>
                  <a:lnTo>
                    <a:pt x="866949" y="484436"/>
                  </a:lnTo>
                  <a:lnTo>
                    <a:pt x="885395" y="473861"/>
                  </a:lnTo>
                  <a:lnTo>
                    <a:pt x="903840" y="463245"/>
                  </a:lnTo>
                  <a:lnTo>
                    <a:pt x="922286" y="452586"/>
                  </a:lnTo>
                  <a:lnTo>
                    <a:pt x="940732" y="441883"/>
                  </a:lnTo>
                  <a:lnTo>
                    <a:pt x="959177" y="431136"/>
                  </a:lnTo>
                  <a:lnTo>
                    <a:pt x="977623" y="420346"/>
                  </a:lnTo>
                  <a:lnTo>
                    <a:pt x="996069" y="409512"/>
                  </a:lnTo>
                  <a:lnTo>
                    <a:pt x="1014515" y="398635"/>
                  </a:lnTo>
                  <a:lnTo>
                    <a:pt x="1032960" y="387715"/>
                  </a:lnTo>
                  <a:lnTo>
                    <a:pt x="1051406" y="376753"/>
                  </a:lnTo>
                  <a:lnTo>
                    <a:pt x="1069852" y="365751"/>
                  </a:lnTo>
                  <a:lnTo>
                    <a:pt x="1088298" y="354710"/>
                  </a:lnTo>
                  <a:lnTo>
                    <a:pt x="1106743" y="343630"/>
                  </a:lnTo>
                  <a:lnTo>
                    <a:pt x="1125189" y="332513"/>
                  </a:lnTo>
                  <a:lnTo>
                    <a:pt x="1143635" y="321361"/>
                  </a:lnTo>
                  <a:lnTo>
                    <a:pt x="1162080" y="310174"/>
                  </a:lnTo>
                  <a:lnTo>
                    <a:pt x="1180526" y="298955"/>
                  </a:lnTo>
                  <a:lnTo>
                    <a:pt x="1198972" y="287705"/>
                  </a:lnTo>
                  <a:lnTo>
                    <a:pt x="1217418" y="276426"/>
                  </a:lnTo>
                  <a:lnTo>
                    <a:pt x="1235863" y="265118"/>
                  </a:lnTo>
                  <a:lnTo>
                    <a:pt x="1254309" y="253784"/>
                  </a:lnTo>
                  <a:lnTo>
                    <a:pt x="1272755" y="242424"/>
                  </a:lnTo>
                  <a:lnTo>
                    <a:pt x="1291201" y="231041"/>
                  </a:lnTo>
                  <a:lnTo>
                    <a:pt x="1309646" y="219635"/>
                  </a:lnTo>
                  <a:lnTo>
                    <a:pt x="1328092" y="208207"/>
                  </a:lnTo>
                  <a:lnTo>
                    <a:pt x="1346538" y="196760"/>
                  </a:lnTo>
                  <a:lnTo>
                    <a:pt x="1364983" y="185293"/>
                  </a:lnTo>
                  <a:lnTo>
                    <a:pt x="1383429" y="173809"/>
                  </a:lnTo>
                  <a:lnTo>
                    <a:pt x="1401875" y="162308"/>
                  </a:lnTo>
                  <a:lnTo>
                    <a:pt x="1420321" y="150791"/>
                  </a:lnTo>
                  <a:lnTo>
                    <a:pt x="1438766" y="139259"/>
                  </a:lnTo>
                  <a:lnTo>
                    <a:pt x="1457212" y="127713"/>
                  </a:lnTo>
                  <a:lnTo>
                    <a:pt x="1475658" y="116155"/>
                  </a:lnTo>
                  <a:lnTo>
                    <a:pt x="1494104" y="104583"/>
                  </a:lnTo>
                  <a:lnTo>
                    <a:pt x="1512549" y="93001"/>
                  </a:lnTo>
                  <a:lnTo>
                    <a:pt x="1530995" y="81407"/>
                  </a:lnTo>
                  <a:lnTo>
                    <a:pt x="1549441" y="69803"/>
                  </a:lnTo>
                  <a:lnTo>
                    <a:pt x="1567887" y="58190"/>
                  </a:lnTo>
                  <a:lnTo>
                    <a:pt x="1586332" y="46568"/>
                  </a:lnTo>
                  <a:lnTo>
                    <a:pt x="1604778" y="34937"/>
                  </a:lnTo>
                  <a:lnTo>
                    <a:pt x="1623224" y="23299"/>
                  </a:lnTo>
                  <a:lnTo>
                    <a:pt x="1641669" y="11653"/>
                  </a:lnTo>
                  <a:lnTo>
                    <a:pt x="1660115" y="0"/>
                  </a:lnTo>
                  <a:lnTo>
                    <a:pt x="1660115" y="112057"/>
                  </a:lnTo>
                  <a:lnTo>
                    <a:pt x="1641669" y="122246"/>
                  </a:lnTo>
                  <a:lnTo>
                    <a:pt x="1623224" y="132432"/>
                  </a:lnTo>
                  <a:lnTo>
                    <a:pt x="1604778" y="142612"/>
                  </a:lnTo>
                  <a:lnTo>
                    <a:pt x="1586332" y="152788"/>
                  </a:lnTo>
                  <a:lnTo>
                    <a:pt x="1567887" y="162958"/>
                  </a:lnTo>
                  <a:lnTo>
                    <a:pt x="1549441" y="173122"/>
                  </a:lnTo>
                  <a:lnTo>
                    <a:pt x="1530995" y="183279"/>
                  </a:lnTo>
                  <a:lnTo>
                    <a:pt x="1512549" y="193430"/>
                  </a:lnTo>
                  <a:lnTo>
                    <a:pt x="1494104" y="203574"/>
                  </a:lnTo>
                  <a:lnTo>
                    <a:pt x="1475658" y="213709"/>
                  </a:lnTo>
                  <a:lnTo>
                    <a:pt x="1457212" y="223836"/>
                  </a:lnTo>
                  <a:lnTo>
                    <a:pt x="1438766" y="233954"/>
                  </a:lnTo>
                  <a:lnTo>
                    <a:pt x="1420321" y="244062"/>
                  </a:lnTo>
                  <a:lnTo>
                    <a:pt x="1401875" y="254161"/>
                  </a:lnTo>
                  <a:lnTo>
                    <a:pt x="1383429" y="264248"/>
                  </a:lnTo>
                  <a:lnTo>
                    <a:pt x="1364983" y="274323"/>
                  </a:lnTo>
                  <a:lnTo>
                    <a:pt x="1346538" y="284387"/>
                  </a:lnTo>
                  <a:lnTo>
                    <a:pt x="1328092" y="294438"/>
                  </a:lnTo>
                  <a:lnTo>
                    <a:pt x="1309646" y="304475"/>
                  </a:lnTo>
                  <a:lnTo>
                    <a:pt x="1291201" y="314498"/>
                  </a:lnTo>
                  <a:lnTo>
                    <a:pt x="1272755" y="324506"/>
                  </a:lnTo>
                  <a:lnTo>
                    <a:pt x="1254309" y="334499"/>
                  </a:lnTo>
                  <a:lnTo>
                    <a:pt x="1235863" y="344476"/>
                  </a:lnTo>
                  <a:lnTo>
                    <a:pt x="1217418" y="354436"/>
                  </a:lnTo>
                  <a:lnTo>
                    <a:pt x="1198972" y="364379"/>
                  </a:lnTo>
                  <a:lnTo>
                    <a:pt x="1180526" y="374304"/>
                  </a:lnTo>
                  <a:lnTo>
                    <a:pt x="1162080" y="384212"/>
                  </a:lnTo>
                  <a:lnTo>
                    <a:pt x="1143635" y="394102"/>
                  </a:lnTo>
                  <a:lnTo>
                    <a:pt x="1125189" y="403973"/>
                  </a:lnTo>
                  <a:lnTo>
                    <a:pt x="1106743" y="413827"/>
                  </a:lnTo>
                  <a:lnTo>
                    <a:pt x="1088298" y="423662"/>
                  </a:lnTo>
                  <a:lnTo>
                    <a:pt x="1069852" y="433480"/>
                  </a:lnTo>
                  <a:lnTo>
                    <a:pt x="1051406" y="443281"/>
                  </a:lnTo>
                  <a:lnTo>
                    <a:pt x="1032960" y="453065"/>
                  </a:lnTo>
                  <a:lnTo>
                    <a:pt x="1014515" y="462834"/>
                  </a:lnTo>
                  <a:lnTo>
                    <a:pt x="996069" y="472589"/>
                  </a:lnTo>
                  <a:lnTo>
                    <a:pt x="977623" y="482331"/>
                  </a:lnTo>
                  <a:lnTo>
                    <a:pt x="959177" y="492063"/>
                  </a:lnTo>
                  <a:lnTo>
                    <a:pt x="940732" y="501785"/>
                  </a:lnTo>
                  <a:lnTo>
                    <a:pt x="922286" y="511501"/>
                  </a:lnTo>
                  <a:lnTo>
                    <a:pt x="903840" y="521213"/>
                  </a:lnTo>
                  <a:lnTo>
                    <a:pt x="885395" y="530924"/>
                  </a:lnTo>
                  <a:lnTo>
                    <a:pt x="866949" y="540635"/>
                  </a:lnTo>
                  <a:lnTo>
                    <a:pt x="848503" y="550352"/>
                  </a:lnTo>
                  <a:lnTo>
                    <a:pt x="830057" y="560077"/>
                  </a:lnTo>
                  <a:lnTo>
                    <a:pt x="811612" y="569813"/>
                  </a:lnTo>
                  <a:lnTo>
                    <a:pt x="793166" y="579564"/>
                  </a:lnTo>
                  <a:lnTo>
                    <a:pt x="774720" y="589334"/>
                  </a:lnTo>
                  <a:lnTo>
                    <a:pt x="756274" y="599126"/>
                  </a:lnTo>
                  <a:lnTo>
                    <a:pt x="737829" y="608944"/>
                  </a:lnTo>
                  <a:lnTo>
                    <a:pt x="719383" y="618791"/>
                  </a:lnTo>
                  <a:lnTo>
                    <a:pt x="700937" y="628670"/>
                  </a:lnTo>
                  <a:lnTo>
                    <a:pt x="682491" y="638585"/>
                  </a:lnTo>
                  <a:lnTo>
                    <a:pt x="664046" y="648539"/>
                  </a:lnTo>
                  <a:lnTo>
                    <a:pt x="645600" y="658533"/>
                  </a:lnTo>
                  <a:lnTo>
                    <a:pt x="627154" y="668572"/>
                  </a:lnTo>
                  <a:lnTo>
                    <a:pt x="608709" y="678656"/>
                  </a:lnTo>
                  <a:lnTo>
                    <a:pt x="590263" y="688788"/>
                  </a:lnTo>
                  <a:lnTo>
                    <a:pt x="571817" y="698969"/>
                  </a:lnTo>
                  <a:lnTo>
                    <a:pt x="553371" y="709201"/>
                  </a:lnTo>
                  <a:lnTo>
                    <a:pt x="534926" y="719484"/>
                  </a:lnTo>
                  <a:lnTo>
                    <a:pt x="516480" y="729820"/>
                  </a:lnTo>
                  <a:lnTo>
                    <a:pt x="498034" y="740207"/>
                  </a:lnTo>
                  <a:lnTo>
                    <a:pt x="479588" y="750647"/>
                  </a:lnTo>
                  <a:lnTo>
                    <a:pt x="461143" y="761140"/>
                  </a:lnTo>
                  <a:lnTo>
                    <a:pt x="442697" y="771684"/>
                  </a:lnTo>
                  <a:lnTo>
                    <a:pt x="424251" y="782280"/>
                  </a:lnTo>
                  <a:lnTo>
                    <a:pt x="405806" y="792926"/>
                  </a:lnTo>
                  <a:lnTo>
                    <a:pt x="387360" y="803622"/>
                  </a:lnTo>
                  <a:lnTo>
                    <a:pt x="368914" y="814366"/>
                  </a:lnTo>
                  <a:lnTo>
                    <a:pt x="350468" y="825157"/>
                  </a:lnTo>
                  <a:lnTo>
                    <a:pt x="332023" y="835994"/>
                  </a:lnTo>
                  <a:lnTo>
                    <a:pt x="313577" y="846875"/>
                  </a:lnTo>
                  <a:lnTo>
                    <a:pt x="295131" y="857799"/>
                  </a:lnTo>
                  <a:lnTo>
                    <a:pt x="276685" y="868764"/>
                  </a:lnTo>
                  <a:lnTo>
                    <a:pt x="258240" y="879769"/>
                  </a:lnTo>
                  <a:lnTo>
                    <a:pt x="239794" y="890813"/>
                  </a:lnTo>
                  <a:lnTo>
                    <a:pt x="221348" y="901892"/>
                  </a:lnTo>
                  <a:lnTo>
                    <a:pt x="202903" y="913007"/>
                  </a:lnTo>
                  <a:lnTo>
                    <a:pt x="184457" y="924154"/>
                  </a:lnTo>
                  <a:lnTo>
                    <a:pt x="166011" y="935334"/>
                  </a:lnTo>
                  <a:lnTo>
                    <a:pt x="147565" y="946544"/>
                  </a:lnTo>
                  <a:lnTo>
                    <a:pt x="129120" y="957782"/>
                  </a:lnTo>
                  <a:lnTo>
                    <a:pt x="110674" y="969048"/>
                  </a:lnTo>
                  <a:lnTo>
                    <a:pt x="92228" y="980340"/>
                  </a:lnTo>
                  <a:lnTo>
                    <a:pt x="73782" y="991657"/>
                  </a:lnTo>
                  <a:lnTo>
                    <a:pt x="55337" y="1002997"/>
                  </a:lnTo>
                  <a:lnTo>
                    <a:pt x="36891" y="1014359"/>
                  </a:lnTo>
                  <a:lnTo>
                    <a:pt x="18445" y="1025742"/>
                  </a:lnTo>
                  <a:lnTo>
                    <a:pt x="0" y="1037145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29511" y="3107538"/>
              <a:ext cx="1660115" cy="968514"/>
            </a:xfrm>
            <a:custGeom>
              <a:avLst/>
              <a:pathLst>
                <a:path w="1660115" h="968514">
                  <a:moveTo>
                    <a:pt x="0" y="968514"/>
                  </a:moveTo>
                  <a:lnTo>
                    <a:pt x="0" y="968514"/>
                  </a:lnTo>
                  <a:lnTo>
                    <a:pt x="18445" y="958190"/>
                  </a:lnTo>
                  <a:lnTo>
                    <a:pt x="36891" y="947865"/>
                  </a:lnTo>
                  <a:lnTo>
                    <a:pt x="55337" y="937540"/>
                  </a:lnTo>
                  <a:lnTo>
                    <a:pt x="73782" y="927216"/>
                  </a:lnTo>
                  <a:lnTo>
                    <a:pt x="92228" y="916892"/>
                  </a:lnTo>
                  <a:lnTo>
                    <a:pt x="110674" y="906568"/>
                  </a:lnTo>
                  <a:lnTo>
                    <a:pt x="129120" y="896246"/>
                  </a:lnTo>
                  <a:lnTo>
                    <a:pt x="147565" y="885925"/>
                  </a:lnTo>
                  <a:lnTo>
                    <a:pt x="166011" y="875606"/>
                  </a:lnTo>
                  <a:lnTo>
                    <a:pt x="184457" y="865289"/>
                  </a:lnTo>
                  <a:lnTo>
                    <a:pt x="202903" y="854975"/>
                  </a:lnTo>
                  <a:lnTo>
                    <a:pt x="221348" y="844663"/>
                  </a:lnTo>
                  <a:lnTo>
                    <a:pt x="239794" y="834355"/>
                  </a:lnTo>
                  <a:lnTo>
                    <a:pt x="258240" y="824050"/>
                  </a:lnTo>
                  <a:lnTo>
                    <a:pt x="276685" y="813749"/>
                  </a:lnTo>
                  <a:lnTo>
                    <a:pt x="295131" y="803453"/>
                  </a:lnTo>
                  <a:lnTo>
                    <a:pt x="313577" y="793162"/>
                  </a:lnTo>
                  <a:lnTo>
                    <a:pt x="332023" y="782876"/>
                  </a:lnTo>
                  <a:lnTo>
                    <a:pt x="350468" y="772595"/>
                  </a:lnTo>
                  <a:lnTo>
                    <a:pt x="368914" y="762321"/>
                  </a:lnTo>
                  <a:lnTo>
                    <a:pt x="387360" y="752053"/>
                  </a:lnTo>
                  <a:lnTo>
                    <a:pt x="405806" y="741792"/>
                  </a:lnTo>
                  <a:lnTo>
                    <a:pt x="424251" y="731537"/>
                  </a:lnTo>
                  <a:lnTo>
                    <a:pt x="442697" y="721288"/>
                  </a:lnTo>
                  <a:lnTo>
                    <a:pt x="461143" y="711046"/>
                  </a:lnTo>
                  <a:lnTo>
                    <a:pt x="479588" y="700810"/>
                  </a:lnTo>
                  <a:lnTo>
                    <a:pt x="498034" y="690579"/>
                  </a:lnTo>
                  <a:lnTo>
                    <a:pt x="516480" y="680353"/>
                  </a:lnTo>
                  <a:lnTo>
                    <a:pt x="534926" y="670131"/>
                  </a:lnTo>
                  <a:lnTo>
                    <a:pt x="553371" y="659911"/>
                  </a:lnTo>
                  <a:lnTo>
                    <a:pt x="571817" y="649693"/>
                  </a:lnTo>
                  <a:lnTo>
                    <a:pt x="590263" y="639474"/>
                  </a:lnTo>
                  <a:lnTo>
                    <a:pt x="608709" y="629253"/>
                  </a:lnTo>
                  <a:lnTo>
                    <a:pt x="627154" y="619027"/>
                  </a:lnTo>
                  <a:lnTo>
                    <a:pt x="645600" y="608794"/>
                  </a:lnTo>
                  <a:lnTo>
                    <a:pt x="664046" y="598552"/>
                  </a:lnTo>
                  <a:lnTo>
                    <a:pt x="682491" y="588297"/>
                  </a:lnTo>
                  <a:lnTo>
                    <a:pt x="700937" y="578028"/>
                  </a:lnTo>
                  <a:lnTo>
                    <a:pt x="719383" y="567740"/>
                  </a:lnTo>
                  <a:lnTo>
                    <a:pt x="737829" y="557430"/>
                  </a:lnTo>
                  <a:lnTo>
                    <a:pt x="756274" y="547097"/>
                  </a:lnTo>
                  <a:lnTo>
                    <a:pt x="774720" y="536736"/>
                  </a:lnTo>
                  <a:lnTo>
                    <a:pt x="793166" y="526346"/>
                  </a:lnTo>
                  <a:lnTo>
                    <a:pt x="811612" y="515923"/>
                  </a:lnTo>
                  <a:lnTo>
                    <a:pt x="830057" y="505465"/>
                  </a:lnTo>
                  <a:lnTo>
                    <a:pt x="848503" y="494970"/>
                  </a:lnTo>
                  <a:lnTo>
                    <a:pt x="866949" y="484436"/>
                  </a:lnTo>
                  <a:lnTo>
                    <a:pt x="885395" y="473861"/>
                  </a:lnTo>
                  <a:lnTo>
                    <a:pt x="903840" y="463245"/>
                  </a:lnTo>
                  <a:lnTo>
                    <a:pt x="922286" y="452586"/>
                  </a:lnTo>
                  <a:lnTo>
                    <a:pt x="940732" y="441883"/>
                  </a:lnTo>
                  <a:lnTo>
                    <a:pt x="959177" y="431136"/>
                  </a:lnTo>
                  <a:lnTo>
                    <a:pt x="977623" y="420346"/>
                  </a:lnTo>
                  <a:lnTo>
                    <a:pt x="996069" y="409512"/>
                  </a:lnTo>
                  <a:lnTo>
                    <a:pt x="1014515" y="398635"/>
                  </a:lnTo>
                  <a:lnTo>
                    <a:pt x="1032960" y="387715"/>
                  </a:lnTo>
                  <a:lnTo>
                    <a:pt x="1051406" y="376753"/>
                  </a:lnTo>
                  <a:lnTo>
                    <a:pt x="1069852" y="365751"/>
                  </a:lnTo>
                  <a:lnTo>
                    <a:pt x="1088298" y="354710"/>
                  </a:lnTo>
                  <a:lnTo>
                    <a:pt x="1106743" y="343630"/>
                  </a:lnTo>
                  <a:lnTo>
                    <a:pt x="1125189" y="332513"/>
                  </a:lnTo>
                  <a:lnTo>
                    <a:pt x="1143635" y="321361"/>
                  </a:lnTo>
                  <a:lnTo>
                    <a:pt x="1162080" y="310174"/>
                  </a:lnTo>
                  <a:lnTo>
                    <a:pt x="1180526" y="298955"/>
                  </a:lnTo>
                  <a:lnTo>
                    <a:pt x="1198972" y="287705"/>
                  </a:lnTo>
                  <a:lnTo>
                    <a:pt x="1217418" y="276426"/>
                  </a:lnTo>
                  <a:lnTo>
                    <a:pt x="1235863" y="265118"/>
                  </a:lnTo>
                  <a:lnTo>
                    <a:pt x="1254309" y="253784"/>
                  </a:lnTo>
                  <a:lnTo>
                    <a:pt x="1272755" y="242424"/>
                  </a:lnTo>
                  <a:lnTo>
                    <a:pt x="1291201" y="231041"/>
                  </a:lnTo>
                  <a:lnTo>
                    <a:pt x="1309646" y="219635"/>
                  </a:lnTo>
                  <a:lnTo>
                    <a:pt x="1328092" y="208207"/>
                  </a:lnTo>
                  <a:lnTo>
                    <a:pt x="1346538" y="196760"/>
                  </a:lnTo>
                  <a:lnTo>
                    <a:pt x="1364983" y="185293"/>
                  </a:lnTo>
                  <a:lnTo>
                    <a:pt x="1383429" y="173809"/>
                  </a:lnTo>
                  <a:lnTo>
                    <a:pt x="1401875" y="162308"/>
                  </a:lnTo>
                  <a:lnTo>
                    <a:pt x="1420321" y="150791"/>
                  </a:lnTo>
                  <a:lnTo>
                    <a:pt x="1438766" y="139259"/>
                  </a:lnTo>
                  <a:lnTo>
                    <a:pt x="1457212" y="127713"/>
                  </a:lnTo>
                  <a:lnTo>
                    <a:pt x="1475658" y="116155"/>
                  </a:lnTo>
                  <a:lnTo>
                    <a:pt x="1494104" y="104583"/>
                  </a:lnTo>
                  <a:lnTo>
                    <a:pt x="1512549" y="93001"/>
                  </a:lnTo>
                  <a:lnTo>
                    <a:pt x="1530995" y="81407"/>
                  </a:lnTo>
                  <a:lnTo>
                    <a:pt x="1549441" y="69803"/>
                  </a:lnTo>
                  <a:lnTo>
                    <a:pt x="1567887" y="58190"/>
                  </a:lnTo>
                  <a:lnTo>
                    <a:pt x="1586332" y="46568"/>
                  </a:lnTo>
                  <a:lnTo>
                    <a:pt x="1604778" y="34937"/>
                  </a:lnTo>
                  <a:lnTo>
                    <a:pt x="1623224" y="23299"/>
                  </a:lnTo>
                  <a:lnTo>
                    <a:pt x="1641669" y="1165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29511" y="3219595"/>
              <a:ext cx="1660115" cy="925088"/>
            </a:xfrm>
            <a:custGeom>
              <a:avLst/>
              <a:pathLst>
                <a:path w="1660115" h="925088">
                  <a:moveTo>
                    <a:pt x="1660115" y="0"/>
                  </a:moveTo>
                  <a:lnTo>
                    <a:pt x="1660115" y="0"/>
                  </a:lnTo>
                  <a:lnTo>
                    <a:pt x="1641669" y="10189"/>
                  </a:lnTo>
                  <a:lnTo>
                    <a:pt x="1623224" y="20374"/>
                  </a:lnTo>
                  <a:lnTo>
                    <a:pt x="1604778" y="30555"/>
                  </a:lnTo>
                  <a:lnTo>
                    <a:pt x="1586332" y="40731"/>
                  </a:lnTo>
                  <a:lnTo>
                    <a:pt x="1567887" y="50901"/>
                  </a:lnTo>
                  <a:lnTo>
                    <a:pt x="1549441" y="61065"/>
                  </a:lnTo>
                  <a:lnTo>
                    <a:pt x="1530995" y="71222"/>
                  </a:lnTo>
                  <a:lnTo>
                    <a:pt x="1512549" y="81373"/>
                  </a:lnTo>
                  <a:lnTo>
                    <a:pt x="1494104" y="91516"/>
                  </a:lnTo>
                  <a:lnTo>
                    <a:pt x="1475658" y="101652"/>
                  </a:lnTo>
                  <a:lnTo>
                    <a:pt x="1457212" y="111779"/>
                  </a:lnTo>
                  <a:lnTo>
                    <a:pt x="1438766" y="121897"/>
                  </a:lnTo>
                  <a:lnTo>
                    <a:pt x="1420321" y="132005"/>
                  </a:lnTo>
                  <a:lnTo>
                    <a:pt x="1401875" y="142103"/>
                  </a:lnTo>
                  <a:lnTo>
                    <a:pt x="1383429" y="152191"/>
                  </a:lnTo>
                  <a:lnTo>
                    <a:pt x="1364983" y="162266"/>
                  </a:lnTo>
                  <a:lnTo>
                    <a:pt x="1346538" y="172330"/>
                  </a:lnTo>
                  <a:lnTo>
                    <a:pt x="1328092" y="182381"/>
                  </a:lnTo>
                  <a:lnTo>
                    <a:pt x="1309646" y="192418"/>
                  </a:lnTo>
                  <a:lnTo>
                    <a:pt x="1291201" y="202441"/>
                  </a:lnTo>
                  <a:lnTo>
                    <a:pt x="1272755" y="212449"/>
                  </a:lnTo>
                  <a:lnTo>
                    <a:pt x="1254309" y="222442"/>
                  </a:lnTo>
                  <a:lnTo>
                    <a:pt x="1235863" y="232418"/>
                  </a:lnTo>
                  <a:lnTo>
                    <a:pt x="1217418" y="242379"/>
                  </a:lnTo>
                  <a:lnTo>
                    <a:pt x="1198972" y="252322"/>
                  </a:lnTo>
                  <a:lnTo>
                    <a:pt x="1180526" y="262247"/>
                  </a:lnTo>
                  <a:lnTo>
                    <a:pt x="1162080" y="272155"/>
                  </a:lnTo>
                  <a:lnTo>
                    <a:pt x="1143635" y="282045"/>
                  </a:lnTo>
                  <a:lnTo>
                    <a:pt x="1125189" y="291916"/>
                  </a:lnTo>
                  <a:lnTo>
                    <a:pt x="1106743" y="301770"/>
                  </a:lnTo>
                  <a:lnTo>
                    <a:pt x="1088298" y="311605"/>
                  </a:lnTo>
                  <a:lnTo>
                    <a:pt x="1069852" y="321423"/>
                  </a:lnTo>
                  <a:lnTo>
                    <a:pt x="1051406" y="331224"/>
                  </a:lnTo>
                  <a:lnTo>
                    <a:pt x="1032960" y="341008"/>
                  </a:lnTo>
                  <a:lnTo>
                    <a:pt x="1014515" y="350777"/>
                  </a:lnTo>
                  <a:lnTo>
                    <a:pt x="996069" y="360532"/>
                  </a:lnTo>
                  <a:lnTo>
                    <a:pt x="977623" y="370274"/>
                  </a:lnTo>
                  <a:lnTo>
                    <a:pt x="959177" y="380006"/>
                  </a:lnTo>
                  <a:lnTo>
                    <a:pt x="940732" y="389728"/>
                  </a:lnTo>
                  <a:lnTo>
                    <a:pt x="922286" y="399444"/>
                  </a:lnTo>
                  <a:lnTo>
                    <a:pt x="903840" y="409156"/>
                  </a:lnTo>
                  <a:lnTo>
                    <a:pt x="885395" y="418866"/>
                  </a:lnTo>
                  <a:lnTo>
                    <a:pt x="866949" y="428578"/>
                  </a:lnTo>
                  <a:lnTo>
                    <a:pt x="848503" y="438295"/>
                  </a:lnTo>
                  <a:lnTo>
                    <a:pt x="830057" y="448020"/>
                  </a:lnTo>
                  <a:lnTo>
                    <a:pt x="811612" y="457756"/>
                  </a:lnTo>
                  <a:lnTo>
                    <a:pt x="793166" y="467507"/>
                  </a:lnTo>
                  <a:lnTo>
                    <a:pt x="774720" y="477277"/>
                  </a:lnTo>
                  <a:lnTo>
                    <a:pt x="756274" y="487069"/>
                  </a:lnTo>
                  <a:lnTo>
                    <a:pt x="737829" y="496887"/>
                  </a:lnTo>
                  <a:lnTo>
                    <a:pt x="719383" y="506734"/>
                  </a:lnTo>
                  <a:lnTo>
                    <a:pt x="700937" y="516613"/>
                  </a:lnTo>
                  <a:lnTo>
                    <a:pt x="682491" y="526528"/>
                  </a:lnTo>
                  <a:lnTo>
                    <a:pt x="664046" y="536481"/>
                  </a:lnTo>
                  <a:lnTo>
                    <a:pt x="645600" y="546476"/>
                  </a:lnTo>
                  <a:lnTo>
                    <a:pt x="627154" y="556515"/>
                  </a:lnTo>
                  <a:lnTo>
                    <a:pt x="608709" y="566599"/>
                  </a:lnTo>
                  <a:lnTo>
                    <a:pt x="590263" y="576731"/>
                  </a:lnTo>
                  <a:lnTo>
                    <a:pt x="571817" y="586912"/>
                  </a:lnTo>
                  <a:lnTo>
                    <a:pt x="553371" y="597144"/>
                  </a:lnTo>
                  <a:lnTo>
                    <a:pt x="534926" y="607427"/>
                  </a:lnTo>
                  <a:lnTo>
                    <a:pt x="516480" y="617762"/>
                  </a:lnTo>
                  <a:lnTo>
                    <a:pt x="498034" y="628150"/>
                  </a:lnTo>
                  <a:lnTo>
                    <a:pt x="479588" y="638590"/>
                  </a:lnTo>
                  <a:lnTo>
                    <a:pt x="461143" y="649083"/>
                  </a:lnTo>
                  <a:lnTo>
                    <a:pt x="442697" y="659627"/>
                  </a:lnTo>
                  <a:lnTo>
                    <a:pt x="424251" y="670223"/>
                  </a:lnTo>
                  <a:lnTo>
                    <a:pt x="405806" y="680869"/>
                  </a:lnTo>
                  <a:lnTo>
                    <a:pt x="387360" y="691565"/>
                  </a:lnTo>
                  <a:lnTo>
                    <a:pt x="368914" y="702309"/>
                  </a:lnTo>
                  <a:lnTo>
                    <a:pt x="350468" y="713100"/>
                  </a:lnTo>
                  <a:lnTo>
                    <a:pt x="332023" y="723937"/>
                  </a:lnTo>
                  <a:lnTo>
                    <a:pt x="313577" y="734818"/>
                  </a:lnTo>
                  <a:lnTo>
                    <a:pt x="295131" y="745742"/>
                  </a:lnTo>
                  <a:lnTo>
                    <a:pt x="276685" y="756707"/>
                  </a:lnTo>
                  <a:lnTo>
                    <a:pt x="258240" y="767712"/>
                  </a:lnTo>
                  <a:lnTo>
                    <a:pt x="239794" y="778755"/>
                  </a:lnTo>
                  <a:lnTo>
                    <a:pt x="221348" y="789835"/>
                  </a:lnTo>
                  <a:lnTo>
                    <a:pt x="202903" y="800949"/>
                  </a:lnTo>
                  <a:lnTo>
                    <a:pt x="184457" y="812097"/>
                  </a:lnTo>
                  <a:lnTo>
                    <a:pt x="166011" y="823277"/>
                  </a:lnTo>
                  <a:lnTo>
                    <a:pt x="147565" y="834487"/>
                  </a:lnTo>
                  <a:lnTo>
                    <a:pt x="129120" y="845725"/>
                  </a:lnTo>
                  <a:lnTo>
                    <a:pt x="110674" y="856991"/>
                  </a:lnTo>
                  <a:lnTo>
                    <a:pt x="92228" y="868283"/>
                  </a:lnTo>
                  <a:lnTo>
                    <a:pt x="73782" y="879600"/>
                  </a:lnTo>
                  <a:lnTo>
                    <a:pt x="55337" y="890940"/>
                  </a:lnTo>
                  <a:lnTo>
                    <a:pt x="36891" y="902302"/>
                  </a:lnTo>
                  <a:lnTo>
                    <a:pt x="18445" y="913685"/>
                  </a:lnTo>
                  <a:lnTo>
                    <a:pt x="0" y="925088"/>
                  </a:lnTo>
                  <a:lnTo>
                    <a:pt x="0" y="9250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29511" y="3163636"/>
              <a:ext cx="1660115" cy="946686"/>
            </a:xfrm>
            <a:custGeom>
              <a:avLst/>
              <a:pathLst>
                <a:path w="1660115" h="946686">
                  <a:moveTo>
                    <a:pt x="0" y="946686"/>
                  </a:moveTo>
                  <a:lnTo>
                    <a:pt x="0" y="946686"/>
                  </a:lnTo>
                  <a:lnTo>
                    <a:pt x="18445" y="935821"/>
                  </a:lnTo>
                  <a:lnTo>
                    <a:pt x="36891" y="924965"/>
                  </a:lnTo>
                  <a:lnTo>
                    <a:pt x="55337" y="914120"/>
                  </a:lnTo>
                  <a:lnTo>
                    <a:pt x="73782" y="903286"/>
                  </a:lnTo>
                  <a:lnTo>
                    <a:pt x="92228" y="892464"/>
                  </a:lnTo>
                  <a:lnTo>
                    <a:pt x="110674" y="881654"/>
                  </a:lnTo>
                  <a:lnTo>
                    <a:pt x="129120" y="870858"/>
                  </a:lnTo>
                  <a:lnTo>
                    <a:pt x="147565" y="860077"/>
                  </a:lnTo>
                  <a:lnTo>
                    <a:pt x="166011" y="849310"/>
                  </a:lnTo>
                  <a:lnTo>
                    <a:pt x="184457" y="838560"/>
                  </a:lnTo>
                  <a:lnTo>
                    <a:pt x="202903" y="827827"/>
                  </a:lnTo>
                  <a:lnTo>
                    <a:pt x="221348" y="817112"/>
                  </a:lnTo>
                  <a:lnTo>
                    <a:pt x="239794" y="806416"/>
                  </a:lnTo>
                  <a:lnTo>
                    <a:pt x="258240" y="795740"/>
                  </a:lnTo>
                  <a:lnTo>
                    <a:pt x="276685" y="785085"/>
                  </a:lnTo>
                  <a:lnTo>
                    <a:pt x="295131" y="774453"/>
                  </a:lnTo>
                  <a:lnTo>
                    <a:pt x="313577" y="763843"/>
                  </a:lnTo>
                  <a:lnTo>
                    <a:pt x="332023" y="753258"/>
                  </a:lnTo>
                  <a:lnTo>
                    <a:pt x="350468" y="742698"/>
                  </a:lnTo>
                  <a:lnTo>
                    <a:pt x="368914" y="732164"/>
                  </a:lnTo>
                  <a:lnTo>
                    <a:pt x="387360" y="721657"/>
                  </a:lnTo>
                  <a:lnTo>
                    <a:pt x="405806" y="711177"/>
                  </a:lnTo>
                  <a:lnTo>
                    <a:pt x="424251" y="700726"/>
                  </a:lnTo>
                  <a:lnTo>
                    <a:pt x="442697" y="690303"/>
                  </a:lnTo>
                  <a:lnTo>
                    <a:pt x="461143" y="679910"/>
                  </a:lnTo>
                  <a:lnTo>
                    <a:pt x="479588" y="669546"/>
                  </a:lnTo>
                  <a:lnTo>
                    <a:pt x="498034" y="659212"/>
                  </a:lnTo>
                  <a:lnTo>
                    <a:pt x="516480" y="648906"/>
                  </a:lnTo>
                  <a:lnTo>
                    <a:pt x="534926" y="638629"/>
                  </a:lnTo>
                  <a:lnTo>
                    <a:pt x="553371" y="628381"/>
                  </a:lnTo>
                  <a:lnTo>
                    <a:pt x="571817" y="618159"/>
                  </a:lnTo>
                  <a:lnTo>
                    <a:pt x="590263" y="607963"/>
                  </a:lnTo>
                  <a:lnTo>
                    <a:pt x="608709" y="597791"/>
                  </a:lnTo>
                  <a:lnTo>
                    <a:pt x="627154" y="587642"/>
                  </a:lnTo>
                  <a:lnTo>
                    <a:pt x="645600" y="577513"/>
                  </a:lnTo>
                  <a:lnTo>
                    <a:pt x="664046" y="567401"/>
                  </a:lnTo>
                  <a:lnTo>
                    <a:pt x="682491" y="557305"/>
                  </a:lnTo>
                  <a:lnTo>
                    <a:pt x="700937" y="547222"/>
                  </a:lnTo>
                  <a:lnTo>
                    <a:pt x="719383" y="537148"/>
                  </a:lnTo>
                  <a:lnTo>
                    <a:pt x="737829" y="527080"/>
                  </a:lnTo>
                  <a:lnTo>
                    <a:pt x="756274" y="517015"/>
                  </a:lnTo>
                  <a:lnTo>
                    <a:pt x="774720" y="506950"/>
                  </a:lnTo>
                  <a:lnTo>
                    <a:pt x="793166" y="496881"/>
                  </a:lnTo>
                  <a:lnTo>
                    <a:pt x="811612" y="486806"/>
                  </a:lnTo>
                  <a:lnTo>
                    <a:pt x="830057" y="476720"/>
                  </a:lnTo>
                  <a:lnTo>
                    <a:pt x="848503" y="466622"/>
                  </a:lnTo>
                  <a:lnTo>
                    <a:pt x="866949" y="456508"/>
                  </a:lnTo>
                  <a:lnTo>
                    <a:pt x="885395" y="446376"/>
                  </a:lnTo>
                  <a:lnTo>
                    <a:pt x="903840" y="436223"/>
                  </a:lnTo>
                  <a:lnTo>
                    <a:pt x="922286" y="426047"/>
                  </a:lnTo>
                  <a:lnTo>
                    <a:pt x="940732" y="415847"/>
                  </a:lnTo>
                  <a:lnTo>
                    <a:pt x="959177" y="405622"/>
                  </a:lnTo>
                  <a:lnTo>
                    <a:pt x="977623" y="395368"/>
                  </a:lnTo>
                  <a:lnTo>
                    <a:pt x="996069" y="385087"/>
                  </a:lnTo>
                  <a:lnTo>
                    <a:pt x="1014515" y="374777"/>
                  </a:lnTo>
                  <a:lnTo>
                    <a:pt x="1032960" y="364438"/>
                  </a:lnTo>
                  <a:lnTo>
                    <a:pt x="1051406" y="354069"/>
                  </a:lnTo>
                  <a:lnTo>
                    <a:pt x="1069852" y="343671"/>
                  </a:lnTo>
                  <a:lnTo>
                    <a:pt x="1088298" y="333244"/>
                  </a:lnTo>
                  <a:lnTo>
                    <a:pt x="1106743" y="322789"/>
                  </a:lnTo>
                  <a:lnTo>
                    <a:pt x="1125189" y="312305"/>
                  </a:lnTo>
                  <a:lnTo>
                    <a:pt x="1143635" y="301793"/>
                  </a:lnTo>
                  <a:lnTo>
                    <a:pt x="1162080" y="291255"/>
                  </a:lnTo>
                  <a:lnTo>
                    <a:pt x="1180526" y="280691"/>
                  </a:lnTo>
                  <a:lnTo>
                    <a:pt x="1198972" y="270101"/>
                  </a:lnTo>
                  <a:lnTo>
                    <a:pt x="1217418" y="259488"/>
                  </a:lnTo>
                  <a:lnTo>
                    <a:pt x="1235863" y="248852"/>
                  </a:lnTo>
                  <a:lnTo>
                    <a:pt x="1254309" y="238194"/>
                  </a:lnTo>
                  <a:lnTo>
                    <a:pt x="1272755" y="227515"/>
                  </a:lnTo>
                  <a:lnTo>
                    <a:pt x="1291201" y="216816"/>
                  </a:lnTo>
                  <a:lnTo>
                    <a:pt x="1309646" y="206098"/>
                  </a:lnTo>
                  <a:lnTo>
                    <a:pt x="1328092" y="195362"/>
                  </a:lnTo>
                  <a:lnTo>
                    <a:pt x="1346538" y="184609"/>
                  </a:lnTo>
                  <a:lnTo>
                    <a:pt x="1364983" y="173840"/>
                  </a:lnTo>
                  <a:lnTo>
                    <a:pt x="1383429" y="163056"/>
                  </a:lnTo>
                  <a:lnTo>
                    <a:pt x="1401875" y="152258"/>
                  </a:lnTo>
                  <a:lnTo>
                    <a:pt x="1420321" y="141446"/>
                  </a:lnTo>
                  <a:lnTo>
                    <a:pt x="1438766" y="130622"/>
                  </a:lnTo>
                  <a:lnTo>
                    <a:pt x="1457212" y="119786"/>
                  </a:lnTo>
                  <a:lnTo>
                    <a:pt x="1475658" y="108939"/>
                  </a:lnTo>
                  <a:lnTo>
                    <a:pt x="1494104" y="98082"/>
                  </a:lnTo>
                  <a:lnTo>
                    <a:pt x="1512549" y="87215"/>
                  </a:lnTo>
                  <a:lnTo>
                    <a:pt x="1530995" y="76339"/>
                  </a:lnTo>
                  <a:lnTo>
                    <a:pt x="1549441" y="65455"/>
                  </a:lnTo>
                  <a:lnTo>
                    <a:pt x="1567887" y="54562"/>
                  </a:lnTo>
                  <a:lnTo>
                    <a:pt x="1586332" y="43663"/>
                  </a:lnTo>
                  <a:lnTo>
                    <a:pt x="1604778" y="32756"/>
                  </a:lnTo>
                  <a:lnTo>
                    <a:pt x="1623224" y="21843"/>
                  </a:lnTo>
                  <a:lnTo>
                    <a:pt x="1641669" y="10924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00472" y="4323966"/>
              <a:ext cx="58077" cy="580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22434" y="4088696"/>
              <a:ext cx="87935" cy="879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48664" y="4020579"/>
              <a:ext cx="72367" cy="723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163355" y="3918828"/>
              <a:ext cx="79876" cy="798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72957" y="4022516"/>
              <a:ext cx="97565" cy="975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96897" y="3908300"/>
              <a:ext cx="86576" cy="865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222856" y="3943304"/>
              <a:ext cx="71550" cy="7155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32317" y="3931283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257616" y="4315099"/>
              <a:ext cx="75812" cy="7581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267299" y="4013825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291131" y="3930202"/>
              <a:ext cx="82565" cy="825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02291" y="3972791"/>
              <a:ext cx="97136" cy="97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17950" y="4016257"/>
              <a:ext cx="102711" cy="1027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339096" y="4032567"/>
              <a:ext cx="97310" cy="97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358702" y="3870215"/>
              <a:ext cx="94989" cy="949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79792" y="3852947"/>
              <a:ext cx="89701" cy="897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95077" y="3879148"/>
              <a:ext cx="96022" cy="960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11467" y="3950247"/>
              <a:ext cx="100134" cy="10013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61929" y="3642409"/>
              <a:ext cx="36101" cy="361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47533" y="3836172"/>
              <a:ext cx="101785" cy="1017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67964" y="3808066"/>
              <a:ext cx="97814" cy="9781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94208" y="3639043"/>
              <a:ext cx="82217" cy="822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507223" y="3765675"/>
              <a:ext cx="93079" cy="930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522686" y="3758543"/>
              <a:ext cx="99043" cy="9904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541747" y="3791532"/>
              <a:ext cx="97814" cy="9781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560359" y="3806471"/>
              <a:ext cx="97480" cy="9748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78477" y="3815765"/>
              <a:ext cx="98136" cy="98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596121" y="3742309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15449" y="3822837"/>
              <a:ext cx="97976" cy="979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30803" y="3589907"/>
              <a:ext cx="104158" cy="10415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50601" y="3651353"/>
              <a:ext cx="101454" cy="10145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668227" y="3726101"/>
              <a:ext cx="103095" cy="1030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88486" y="3688362"/>
              <a:ext cx="99467" cy="994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7758" y="3651184"/>
              <a:ext cx="97814" cy="9781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26123" y="3720459"/>
              <a:ext cx="97976" cy="979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5546" y="3753210"/>
              <a:ext cx="96022" cy="960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64963" y="3769696"/>
              <a:ext cx="94079" cy="940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80579" y="3691510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01292" y="3663049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21209" y="3753974"/>
              <a:ext cx="92260" cy="922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44334" y="3693957"/>
              <a:ext cx="82904" cy="829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59953" y="3588360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79635" y="3615387"/>
              <a:ext cx="86084" cy="8608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02116" y="3556961"/>
              <a:ext cx="78013" cy="780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915495" y="3576913"/>
              <a:ext cx="88146" cy="881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34264" y="3690765"/>
              <a:ext cx="87501" cy="875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51259" y="3600379"/>
              <a:ext cx="90401" cy="904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970239" y="3622025"/>
              <a:ext cx="89332" cy="893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88779" y="3642244"/>
              <a:ext cx="89144" cy="8914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013316" y="3644103"/>
              <a:ext cx="76961" cy="769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26275" y="3651953"/>
              <a:ext cx="87935" cy="879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129511" y="601039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129511" y="565995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129511" y="533884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129511" y="501772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129511" y="466728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129511" y="4946009"/>
              <a:ext cx="1660115" cy="1042602"/>
            </a:xfrm>
            <a:custGeom>
              <a:avLst/>
              <a:pathLst>
                <a:path w="1660115" h="1042602">
                  <a:moveTo>
                    <a:pt x="0" y="961974"/>
                  </a:moveTo>
                  <a:lnTo>
                    <a:pt x="18445" y="951540"/>
                  </a:lnTo>
                  <a:lnTo>
                    <a:pt x="36891" y="941101"/>
                  </a:lnTo>
                  <a:lnTo>
                    <a:pt x="55337" y="930655"/>
                  </a:lnTo>
                  <a:lnTo>
                    <a:pt x="73782" y="920203"/>
                  </a:lnTo>
                  <a:lnTo>
                    <a:pt x="92228" y="909745"/>
                  </a:lnTo>
                  <a:lnTo>
                    <a:pt x="110674" y="899281"/>
                  </a:lnTo>
                  <a:lnTo>
                    <a:pt x="129120" y="888810"/>
                  </a:lnTo>
                  <a:lnTo>
                    <a:pt x="147565" y="878332"/>
                  </a:lnTo>
                  <a:lnTo>
                    <a:pt x="166011" y="867848"/>
                  </a:lnTo>
                  <a:lnTo>
                    <a:pt x="184457" y="857358"/>
                  </a:lnTo>
                  <a:lnTo>
                    <a:pt x="202903" y="846861"/>
                  </a:lnTo>
                  <a:lnTo>
                    <a:pt x="221348" y="836357"/>
                  </a:lnTo>
                  <a:lnTo>
                    <a:pt x="239794" y="825848"/>
                  </a:lnTo>
                  <a:lnTo>
                    <a:pt x="258240" y="815331"/>
                  </a:lnTo>
                  <a:lnTo>
                    <a:pt x="276685" y="804809"/>
                  </a:lnTo>
                  <a:lnTo>
                    <a:pt x="295131" y="794281"/>
                  </a:lnTo>
                  <a:lnTo>
                    <a:pt x="313577" y="783746"/>
                  </a:lnTo>
                  <a:lnTo>
                    <a:pt x="332023" y="773207"/>
                  </a:lnTo>
                  <a:lnTo>
                    <a:pt x="350468" y="762662"/>
                  </a:lnTo>
                  <a:lnTo>
                    <a:pt x="368914" y="752112"/>
                  </a:lnTo>
                  <a:lnTo>
                    <a:pt x="387360" y="741558"/>
                  </a:lnTo>
                  <a:lnTo>
                    <a:pt x="405806" y="731000"/>
                  </a:lnTo>
                  <a:lnTo>
                    <a:pt x="424251" y="720438"/>
                  </a:lnTo>
                  <a:lnTo>
                    <a:pt x="442697" y="709874"/>
                  </a:lnTo>
                  <a:lnTo>
                    <a:pt x="461143" y="699307"/>
                  </a:lnTo>
                  <a:lnTo>
                    <a:pt x="479588" y="688740"/>
                  </a:lnTo>
                  <a:lnTo>
                    <a:pt x="498034" y="678171"/>
                  </a:lnTo>
                  <a:lnTo>
                    <a:pt x="516480" y="667603"/>
                  </a:lnTo>
                  <a:lnTo>
                    <a:pt x="534926" y="657036"/>
                  </a:lnTo>
                  <a:lnTo>
                    <a:pt x="553371" y="646471"/>
                  </a:lnTo>
                  <a:lnTo>
                    <a:pt x="571817" y="635910"/>
                  </a:lnTo>
                  <a:lnTo>
                    <a:pt x="590263" y="625353"/>
                  </a:lnTo>
                  <a:lnTo>
                    <a:pt x="608709" y="614800"/>
                  </a:lnTo>
                  <a:lnTo>
                    <a:pt x="627154" y="604255"/>
                  </a:lnTo>
                  <a:lnTo>
                    <a:pt x="645600" y="593716"/>
                  </a:lnTo>
                  <a:lnTo>
                    <a:pt x="664046" y="583186"/>
                  </a:lnTo>
                  <a:lnTo>
                    <a:pt x="682491" y="572665"/>
                  </a:lnTo>
                  <a:lnTo>
                    <a:pt x="700937" y="562153"/>
                  </a:lnTo>
                  <a:lnTo>
                    <a:pt x="719383" y="551653"/>
                  </a:lnTo>
                  <a:lnTo>
                    <a:pt x="737829" y="541163"/>
                  </a:lnTo>
                  <a:lnTo>
                    <a:pt x="756274" y="530686"/>
                  </a:lnTo>
                  <a:lnTo>
                    <a:pt x="774720" y="520219"/>
                  </a:lnTo>
                  <a:lnTo>
                    <a:pt x="793166" y="509765"/>
                  </a:lnTo>
                  <a:lnTo>
                    <a:pt x="811612" y="499322"/>
                  </a:lnTo>
                  <a:lnTo>
                    <a:pt x="830057" y="488889"/>
                  </a:lnTo>
                  <a:lnTo>
                    <a:pt x="848503" y="478465"/>
                  </a:lnTo>
                  <a:lnTo>
                    <a:pt x="866949" y="468050"/>
                  </a:lnTo>
                  <a:lnTo>
                    <a:pt x="885395" y="457642"/>
                  </a:lnTo>
                  <a:lnTo>
                    <a:pt x="903840" y="447238"/>
                  </a:lnTo>
                  <a:lnTo>
                    <a:pt x="922286" y="436837"/>
                  </a:lnTo>
                  <a:lnTo>
                    <a:pt x="940732" y="426436"/>
                  </a:lnTo>
                  <a:lnTo>
                    <a:pt x="959177" y="416033"/>
                  </a:lnTo>
                  <a:lnTo>
                    <a:pt x="977623" y="405624"/>
                  </a:lnTo>
                  <a:lnTo>
                    <a:pt x="996069" y="395206"/>
                  </a:lnTo>
                  <a:lnTo>
                    <a:pt x="1014515" y="384776"/>
                  </a:lnTo>
                  <a:lnTo>
                    <a:pt x="1032960" y="374331"/>
                  </a:lnTo>
                  <a:lnTo>
                    <a:pt x="1051406" y="363867"/>
                  </a:lnTo>
                  <a:lnTo>
                    <a:pt x="1069852" y="353382"/>
                  </a:lnTo>
                  <a:lnTo>
                    <a:pt x="1088298" y="342873"/>
                  </a:lnTo>
                  <a:lnTo>
                    <a:pt x="1106743" y="332336"/>
                  </a:lnTo>
                  <a:lnTo>
                    <a:pt x="1125189" y="321769"/>
                  </a:lnTo>
                  <a:lnTo>
                    <a:pt x="1143635" y="311170"/>
                  </a:lnTo>
                  <a:lnTo>
                    <a:pt x="1162080" y="300536"/>
                  </a:lnTo>
                  <a:lnTo>
                    <a:pt x="1180526" y="289866"/>
                  </a:lnTo>
                  <a:lnTo>
                    <a:pt x="1198972" y="279159"/>
                  </a:lnTo>
                  <a:lnTo>
                    <a:pt x="1217418" y="268413"/>
                  </a:lnTo>
                  <a:lnTo>
                    <a:pt x="1235863" y="257627"/>
                  </a:lnTo>
                  <a:lnTo>
                    <a:pt x="1254309" y="246802"/>
                  </a:lnTo>
                  <a:lnTo>
                    <a:pt x="1272755" y="235937"/>
                  </a:lnTo>
                  <a:lnTo>
                    <a:pt x="1291201" y="225031"/>
                  </a:lnTo>
                  <a:lnTo>
                    <a:pt x="1309646" y="214086"/>
                  </a:lnTo>
                  <a:lnTo>
                    <a:pt x="1328092" y="203102"/>
                  </a:lnTo>
                  <a:lnTo>
                    <a:pt x="1346538" y="192080"/>
                  </a:lnTo>
                  <a:lnTo>
                    <a:pt x="1364983" y="181020"/>
                  </a:lnTo>
                  <a:lnTo>
                    <a:pt x="1383429" y="169924"/>
                  </a:lnTo>
                  <a:lnTo>
                    <a:pt x="1401875" y="158793"/>
                  </a:lnTo>
                  <a:lnTo>
                    <a:pt x="1420321" y="147628"/>
                  </a:lnTo>
                  <a:lnTo>
                    <a:pt x="1438766" y="136430"/>
                  </a:lnTo>
                  <a:lnTo>
                    <a:pt x="1457212" y="125201"/>
                  </a:lnTo>
                  <a:lnTo>
                    <a:pt x="1475658" y="113942"/>
                  </a:lnTo>
                  <a:lnTo>
                    <a:pt x="1494104" y="102655"/>
                  </a:lnTo>
                  <a:lnTo>
                    <a:pt x="1512549" y="91340"/>
                  </a:lnTo>
                  <a:lnTo>
                    <a:pt x="1530995" y="80000"/>
                  </a:lnTo>
                  <a:lnTo>
                    <a:pt x="1549441" y="68634"/>
                  </a:lnTo>
                  <a:lnTo>
                    <a:pt x="1567887" y="57246"/>
                  </a:lnTo>
                  <a:lnTo>
                    <a:pt x="1586332" y="45836"/>
                  </a:lnTo>
                  <a:lnTo>
                    <a:pt x="1604778" y="34405"/>
                  </a:lnTo>
                  <a:lnTo>
                    <a:pt x="1623224" y="22955"/>
                  </a:lnTo>
                  <a:lnTo>
                    <a:pt x="1641669" y="11486"/>
                  </a:lnTo>
                  <a:lnTo>
                    <a:pt x="1660115" y="0"/>
                  </a:lnTo>
                  <a:lnTo>
                    <a:pt x="1660115" y="108733"/>
                  </a:lnTo>
                  <a:lnTo>
                    <a:pt x="1641669" y="118754"/>
                  </a:lnTo>
                  <a:lnTo>
                    <a:pt x="1623224" y="128760"/>
                  </a:lnTo>
                  <a:lnTo>
                    <a:pt x="1604778" y="138750"/>
                  </a:lnTo>
                  <a:lnTo>
                    <a:pt x="1586332" y="148723"/>
                  </a:lnTo>
                  <a:lnTo>
                    <a:pt x="1567887" y="158678"/>
                  </a:lnTo>
                  <a:lnTo>
                    <a:pt x="1549441" y="168616"/>
                  </a:lnTo>
                  <a:lnTo>
                    <a:pt x="1530995" y="178534"/>
                  </a:lnTo>
                  <a:lnTo>
                    <a:pt x="1512549" y="188433"/>
                  </a:lnTo>
                  <a:lnTo>
                    <a:pt x="1494104" y="198312"/>
                  </a:lnTo>
                  <a:lnTo>
                    <a:pt x="1475658" y="208171"/>
                  </a:lnTo>
                  <a:lnTo>
                    <a:pt x="1457212" y="218009"/>
                  </a:lnTo>
                  <a:lnTo>
                    <a:pt x="1438766" y="227826"/>
                  </a:lnTo>
                  <a:lnTo>
                    <a:pt x="1420321" y="237623"/>
                  </a:lnTo>
                  <a:lnTo>
                    <a:pt x="1401875" y="247398"/>
                  </a:lnTo>
                  <a:lnTo>
                    <a:pt x="1383429" y="257154"/>
                  </a:lnTo>
                  <a:lnTo>
                    <a:pt x="1364983" y="266889"/>
                  </a:lnTo>
                  <a:lnTo>
                    <a:pt x="1346538" y="276605"/>
                  </a:lnTo>
                  <a:lnTo>
                    <a:pt x="1328092" y="286303"/>
                  </a:lnTo>
                  <a:lnTo>
                    <a:pt x="1309646" y="295984"/>
                  </a:lnTo>
                  <a:lnTo>
                    <a:pt x="1291201" y="305648"/>
                  </a:lnTo>
                  <a:lnTo>
                    <a:pt x="1272755" y="315299"/>
                  </a:lnTo>
                  <a:lnTo>
                    <a:pt x="1254309" y="324937"/>
                  </a:lnTo>
                  <a:lnTo>
                    <a:pt x="1235863" y="334564"/>
                  </a:lnTo>
                  <a:lnTo>
                    <a:pt x="1217418" y="344184"/>
                  </a:lnTo>
                  <a:lnTo>
                    <a:pt x="1198972" y="353799"/>
                  </a:lnTo>
                  <a:lnTo>
                    <a:pt x="1180526" y="363411"/>
                  </a:lnTo>
                  <a:lnTo>
                    <a:pt x="1162080" y="373023"/>
                  </a:lnTo>
                  <a:lnTo>
                    <a:pt x="1143635" y="382639"/>
                  </a:lnTo>
                  <a:lnTo>
                    <a:pt x="1125189" y="392261"/>
                  </a:lnTo>
                  <a:lnTo>
                    <a:pt x="1106743" y="401893"/>
                  </a:lnTo>
                  <a:lnTo>
                    <a:pt x="1088298" y="411538"/>
                  </a:lnTo>
                  <a:lnTo>
                    <a:pt x="1069852" y="421199"/>
                  </a:lnTo>
                  <a:lnTo>
                    <a:pt x="1051406" y="430880"/>
                  </a:lnTo>
                  <a:lnTo>
                    <a:pt x="1032960" y="440583"/>
                  </a:lnTo>
                  <a:lnTo>
                    <a:pt x="1014515" y="450312"/>
                  </a:lnTo>
                  <a:lnTo>
                    <a:pt x="996069" y="460069"/>
                  </a:lnTo>
                  <a:lnTo>
                    <a:pt x="977623" y="469858"/>
                  </a:lnTo>
                  <a:lnTo>
                    <a:pt x="959177" y="479680"/>
                  </a:lnTo>
                  <a:lnTo>
                    <a:pt x="940732" y="489538"/>
                  </a:lnTo>
                  <a:lnTo>
                    <a:pt x="922286" y="499434"/>
                  </a:lnTo>
                  <a:lnTo>
                    <a:pt x="903840" y="509369"/>
                  </a:lnTo>
                  <a:lnTo>
                    <a:pt x="885395" y="519346"/>
                  </a:lnTo>
                  <a:lnTo>
                    <a:pt x="866949" y="529365"/>
                  </a:lnTo>
                  <a:lnTo>
                    <a:pt x="848503" y="539428"/>
                  </a:lnTo>
                  <a:lnTo>
                    <a:pt x="830057" y="549535"/>
                  </a:lnTo>
                  <a:lnTo>
                    <a:pt x="811612" y="559687"/>
                  </a:lnTo>
                  <a:lnTo>
                    <a:pt x="793166" y="569885"/>
                  </a:lnTo>
                  <a:lnTo>
                    <a:pt x="774720" y="580128"/>
                  </a:lnTo>
                  <a:lnTo>
                    <a:pt x="756274" y="590417"/>
                  </a:lnTo>
                  <a:lnTo>
                    <a:pt x="737829" y="600752"/>
                  </a:lnTo>
                  <a:lnTo>
                    <a:pt x="719383" y="611133"/>
                  </a:lnTo>
                  <a:lnTo>
                    <a:pt x="700937" y="621559"/>
                  </a:lnTo>
                  <a:lnTo>
                    <a:pt x="682491" y="632029"/>
                  </a:lnTo>
                  <a:lnTo>
                    <a:pt x="664046" y="642544"/>
                  </a:lnTo>
                  <a:lnTo>
                    <a:pt x="645600" y="653101"/>
                  </a:lnTo>
                  <a:lnTo>
                    <a:pt x="627154" y="663702"/>
                  </a:lnTo>
                  <a:lnTo>
                    <a:pt x="608709" y="674345"/>
                  </a:lnTo>
                  <a:lnTo>
                    <a:pt x="590263" y="685028"/>
                  </a:lnTo>
                  <a:lnTo>
                    <a:pt x="571817" y="695752"/>
                  </a:lnTo>
                  <a:lnTo>
                    <a:pt x="553371" y="706515"/>
                  </a:lnTo>
                  <a:lnTo>
                    <a:pt x="534926" y="717316"/>
                  </a:lnTo>
                  <a:lnTo>
                    <a:pt x="516480" y="728155"/>
                  </a:lnTo>
                  <a:lnTo>
                    <a:pt x="498034" y="739029"/>
                  </a:lnTo>
                  <a:lnTo>
                    <a:pt x="479588" y="749939"/>
                  </a:lnTo>
                  <a:lnTo>
                    <a:pt x="461143" y="760883"/>
                  </a:lnTo>
                  <a:lnTo>
                    <a:pt x="442697" y="771859"/>
                  </a:lnTo>
                  <a:lnTo>
                    <a:pt x="424251" y="782868"/>
                  </a:lnTo>
                  <a:lnTo>
                    <a:pt x="405806" y="793907"/>
                  </a:lnTo>
                  <a:lnTo>
                    <a:pt x="387360" y="804976"/>
                  </a:lnTo>
                  <a:lnTo>
                    <a:pt x="368914" y="816074"/>
                  </a:lnTo>
                  <a:lnTo>
                    <a:pt x="350468" y="827200"/>
                  </a:lnTo>
                  <a:lnTo>
                    <a:pt x="332023" y="838352"/>
                  </a:lnTo>
                  <a:lnTo>
                    <a:pt x="313577" y="849530"/>
                  </a:lnTo>
                  <a:lnTo>
                    <a:pt x="295131" y="860732"/>
                  </a:lnTo>
                  <a:lnTo>
                    <a:pt x="276685" y="871958"/>
                  </a:lnTo>
                  <a:lnTo>
                    <a:pt x="258240" y="883207"/>
                  </a:lnTo>
                  <a:lnTo>
                    <a:pt x="239794" y="894478"/>
                  </a:lnTo>
                  <a:lnTo>
                    <a:pt x="221348" y="905769"/>
                  </a:lnTo>
                  <a:lnTo>
                    <a:pt x="202903" y="917081"/>
                  </a:lnTo>
                  <a:lnTo>
                    <a:pt x="184457" y="928411"/>
                  </a:lnTo>
                  <a:lnTo>
                    <a:pt x="166011" y="939760"/>
                  </a:lnTo>
                  <a:lnTo>
                    <a:pt x="147565" y="951126"/>
                  </a:lnTo>
                  <a:lnTo>
                    <a:pt x="129120" y="962509"/>
                  </a:lnTo>
                  <a:lnTo>
                    <a:pt x="110674" y="973909"/>
                  </a:lnTo>
                  <a:lnTo>
                    <a:pt x="92228" y="985323"/>
                  </a:lnTo>
                  <a:lnTo>
                    <a:pt x="73782" y="996752"/>
                  </a:lnTo>
                  <a:lnTo>
                    <a:pt x="55337" y="1008195"/>
                  </a:lnTo>
                  <a:lnTo>
                    <a:pt x="36891" y="1019652"/>
                  </a:lnTo>
                  <a:lnTo>
                    <a:pt x="18445" y="1031121"/>
                  </a:lnTo>
                  <a:lnTo>
                    <a:pt x="0" y="1042602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129511" y="4946009"/>
              <a:ext cx="1660115" cy="961974"/>
            </a:xfrm>
            <a:custGeom>
              <a:avLst/>
              <a:pathLst>
                <a:path w="1660115" h="961974">
                  <a:moveTo>
                    <a:pt x="0" y="961974"/>
                  </a:moveTo>
                  <a:lnTo>
                    <a:pt x="0" y="961974"/>
                  </a:lnTo>
                  <a:lnTo>
                    <a:pt x="18445" y="951540"/>
                  </a:lnTo>
                  <a:lnTo>
                    <a:pt x="36891" y="941101"/>
                  </a:lnTo>
                  <a:lnTo>
                    <a:pt x="55337" y="930655"/>
                  </a:lnTo>
                  <a:lnTo>
                    <a:pt x="73782" y="920203"/>
                  </a:lnTo>
                  <a:lnTo>
                    <a:pt x="92228" y="909745"/>
                  </a:lnTo>
                  <a:lnTo>
                    <a:pt x="110674" y="899281"/>
                  </a:lnTo>
                  <a:lnTo>
                    <a:pt x="129120" y="888810"/>
                  </a:lnTo>
                  <a:lnTo>
                    <a:pt x="147565" y="878332"/>
                  </a:lnTo>
                  <a:lnTo>
                    <a:pt x="166011" y="867848"/>
                  </a:lnTo>
                  <a:lnTo>
                    <a:pt x="184457" y="857358"/>
                  </a:lnTo>
                  <a:lnTo>
                    <a:pt x="202903" y="846861"/>
                  </a:lnTo>
                  <a:lnTo>
                    <a:pt x="221348" y="836357"/>
                  </a:lnTo>
                  <a:lnTo>
                    <a:pt x="239794" y="825848"/>
                  </a:lnTo>
                  <a:lnTo>
                    <a:pt x="258240" y="815331"/>
                  </a:lnTo>
                  <a:lnTo>
                    <a:pt x="276685" y="804809"/>
                  </a:lnTo>
                  <a:lnTo>
                    <a:pt x="295131" y="794281"/>
                  </a:lnTo>
                  <a:lnTo>
                    <a:pt x="313577" y="783746"/>
                  </a:lnTo>
                  <a:lnTo>
                    <a:pt x="332023" y="773207"/>
                  </a:lnTo>
                  <a:lnTo>
                    <a:pt x="350468" y="762662"/>
                  </a:lnTo>
                  <a:lnTo>
                    <a:pt x="368914" y="752112"/>
                  </a:lnTo>
                  <a:lnTo>
                    <a:pt x="387360" y="741558"/>
                  </a:lnTo>
                  <a:lnTo>
                    <a:pt x="405806" y="731000"/>
                  </a:lnTo>
                  <a:lnTo>
                    <a:pt x="424251" y="720438"/>
                  </a:lnTo>
                  <a:lnTo>
                    <a:pt x="442697" y="709874"/>
                  </a:lnTo>
                  <a:lnTo>
                    <a:pt x="461143" y="699307"/>
                  </a:lnTo>
                  <a:lnTo>
                    <a:pt x="479588" y="688740"/>
                  </a:lnTo>
                  <a:lnTo>
                    <a:pt x="498034" y="678171"/>
                  </a:lnTo>
                  <a:lnTo>
                    <a:pt x="516480" y="667603"/>
                  </a:lnTo>
                  <a:lnTo>
                    <a:pt x="534926" y="657036"/>
                  </a:lnTo>
                  <a:lnTo>
                    <a:pt x="553371" y="646471"/>
                  </a:lnTo>
                  <a:lnTo>
                    <a:pt x="571817" y="635910"/>
                  </a:lnTo>
                  <a:lnTo>
                    <a:pt x="590263" y="625353"/>
                  </a:lnTo>
                  <a:lnTo>
                    <a:pt x="608709" y="614800"/>
                  </a:lnTo>
                  <a:lnTo>
                    <a:pt x="627154" y="604255"/>
                  </a:lnTo>
                  <a:lnTo>
                    <a:pt x="645600" y="593716"/>
                  </a:lnTo>
                  <a:lnTo>
                    <a:pt x="664046" y="583186"/>
                  </a:lnTo>
                  <a:lnTo>
                    <a:pt x="682491" y="572665"/>
                  </a:lnTo>
                  <a:lnTo>
                    <a:pt x="700937" y="562153"/>
                  </a:lnTo>
                  <a:lnTo>
                    <a:pt x="719383" y="551653"/>
                  </a:lnTo>
                  <a:lnTo>
                    <a:pt x="737829" y="541163"/>
                  </a:lnTo>
                  <a:lnTo>
                    <a:pt x="756274" y="530686"/>
                  </a:lnTo>
                  <a:lnTo>
                    <a:pt x="774720" y="520219"/>
                  </a:lnTo>
                  <a:lnTo>
                    <a:pt x="793166" y="509765"/>
                  </a:lnTo>
                  <a:lnTo>
                    <a:pt x="811612" y="499322"/>
                  </a:lnTo>
                  <a:lnTo>
                    <a:pt x="830057" y="488889"/>
                  </a:lnTo>
                  <a:lnTo>
                    <a:pt x="848503" y="478465"/>
                  </a:lnTo>
                  <a:lnTo>
                    <a:pt x="866949" y="468050"/>
                  </a:lnTo>
                  <a:lnTo>
                    <a:pt x="885395" y="457642"/>
                  </a:lnTo>
                  <a:lnTo>
                    <a:pt x="903840" y="447238"/>
                  </a:lnTo>
                  <a:lnTo>
                    <a:pt x="922286" y="436837"/>
                  </a:lnTo>
                  <a:lnTo>
                    <a:pt x="940732" y="426436"/>
                  </a:lnTo>
                  <a:lnTo>
                    <a:pt x="959177" y="416033"/>
                  </a:lnTo>
                  <a:lnTo>
                    <a:pt x="977623" y="405624"/>
                  </a:lnTo>
                  <a:lnTo>
                    <a:pt x="996069" y="395206"/>
                  </a:lnTo>
                  <a:lnTo>
                    <a:pt x="1014515" y="384776"/>
                  </a:lnTo>
                  <a:lnTo>
                    <a:pt x="1032960" y="374331"/>
                  </a:lnTo>
                  <a:lnTo>
                    <a:pt x="1051406" y="363867"/>
                  </a:lnTo>
                  <a:lnTo>
                    <a:pt x="1069852" y="353382"/>
                  </a:lnTo>
                  <a:lnTo>
                    <a:pt x="1088298" y="342873"/>
                  </a:lnTo>
                  <a:lnTo>
                    <a:pt x="1106743" y="332336"/>
                  </a:lnTo>
                  <a:lnTo>
                    <a:pt x="1125189" y="321769"/>
                  </a:lnTo>
                  <a:lnTo>
                    <a:pt x="1143635" y="311170"/>
                  </a:lnTo>
                  <a:lnTo>
                    <a:pt x="1162080" y="300536"/>
                  </a:lnTo>
                  <a:lnTo>
                    <a:pt x="1180526" y="289866"/>
                  </a:lnTo>
                  <a:lnTo>
                    <a:pt x="1198972" y="279159"/>
                  </a:lnTo>
                  <a:lnTo>
                    <a:pt x="1217418" y="268413"/>
                  </a:lnTo>
                  <a:lnTo>
                    <a:pt x="1235863" y="257627"/>
                  </a:lnTo>
                  <a:lnTo>
                    <a:pt x="1254309" y="246802"/>
                  </a:lnTo>
                  <a:lnTo>
                    <a:pt x="1272755" y="235937"/>
                  </a:lnTo>
                  <a:lnTo>
                    <a:pt x="1291201" y="225031"/>
                  </a:lnTo>
                  <a:lnTo>
                    <a:pt x="1309646" y="214086"/>
                  </a:lnTo>
                  <a:lnTo>
                    <a:pt x="1328092" y="203102"/>
                  </a:lnTo>
                  <a:lnTo>
                    <a:pt x="1346538" y="192080"/>
                  </a:lnTo>
                  <a:lnTo>
                    <a:pt x="1364983" y="181020"/>
                  </a:lnTo>
                  <a:lnTo>
                    <a:pt x="1383429" y="169924"/>
                  </a:lnTo>
                  <a:lnTo>
                    <a:pt x="1401875" y="158793"/>
                  </a:lnTo>
                  <a:lnTo>
                    <a:pt x="1420321" y="147628"/>
                  </a:lnTo>
                  <a:lnTo>
                    <a:pt x="1438766" y="136430"/>
                  </a:lnTo>
                  <a:lnTo>
                    <a:pt x="1457212" y="125201"/>
                  </a:lnTo>
                  <a:lnTo>
                    <a:pt x="1475658" y="113942"/>
                  </a:lnTo>
                  <a:lnTo>
                    <a:pt x="1494104" y="102655"/>
                  </a:lnTo>
                  <a:lnTo>
                    <a:pt x="1512549" y="91340"/>
                  </a:lnTo>
                  <a:lnTo>
                    <a:pt x="1530995" y="80000"/>
                  </a:lnTo>
                  <a:lnTo>
                    <a:pt x="1549441" y="68634"/>
                  </a:lnTo>
                  <a:lnTo>
                    <a:pt x="1567887" y="57246"/>
                  </a:lnTo>
                  <a:lnTo>
                    <a:pt x="1586332" y="45836"/>
                  </a:lnTo>
                  <a:lnTo>
                    <a:pt x="1604778" y="34405"/>
                  </a:lnTo>
                  <a:lnTo>
                    <a:pt x="1623224" y="22955"/>
                  </a:lnTo>
                  <a:lnTo>
                    <a:pt x="1641669" y="1148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29511" y="5054743"/>
              <a:ext cx="1660115" cy="933869"/>
            </a:xfrm>
            <a:custGeom>
              <a:avLst/>
              <a:pathLst>
                <a:path w="1660115" h="933869">
                  <a:moveTo>
                    <a:pt x="1660115" y="0"/>
                  </a:moveTo>
                  <a:lnTo>
                    <a:pt x="1660115" y="0"/>
                  </a:lnTo>
                  <a:lnTo>
                    <a:pt x="1641669" y="10021"/>
                  </a:lnTo>
                  <a:lnTo>
                    <a:pt x="1623224" y="20027"/>
                  </a:lnTo>
                  <a:lnTo>
                    <a:pt x="1604778" y="30016"/>
                  </a:lnTo>
                  <a:lnTo>
                    <a:pt x="1586332" y="39989"/>
                  </a:lnTo>
                  <a:lnTo>
                    <a:pt x="1567887" y="49945"/>
                  </a:lnTo>
                  <a:lnTo>
                    <a:pt x="1549441" y="59882"/>
                  </a:lnTo>
                  <a:lnTo>
                    <a:pt x="1530995" y="69800"/>
                  </a:lnTo>
                  <a:lnTo>
                    <a:pt x="1512549" y="79699"/>
                  </a:lnTo>
                  <a:lnTo>
                    <a:pt x="1494104" y="89578"/>
                  </a:lnTo>
                  <a:lnTo>
                    <a:pt x="1475658" y="99437"/>
                  </a:lnTo>
                  <a:lnTo>
                    <a:pt x="1457212" y="109275"/>
                  </a:lnTo>
                  <a:lnTo>
                    <a:pt x="1438766" y="119093"/>
                  </a:lnTo>
                  <a:lnTo>
                    <a:pt x="1420321" y="128889"/>
                  </a:lnTo>
                  <a:lnTo>
                    <a:pt x="1401875" y="138665"/>
                  </a:lnTo>
                  <a:lnTo>
                    <a:pt x="1383429" y="148420"/>
                  </a:lnTo>
                  <a:lnTo>
                    <a:pt x="1364983" y="158156"/>
                  </a:lnTo>
                  <a:lnTo>
                    <a:pt x="1346538" y="167872"/>
                  </a:lnTo>
                  <a:lnTo>
                    <a:pt x="1328092" y="177569"/>
                  </a:lnTo>
                  <a:lnTo>
                    <a:pt x="1309646" y="187250"/>
                  </a:lnTo>
                  <a:lnTo>
                    <a:pt x="1291201" y="196915"/>
                  </a:lnTo>
                  <a:lnTo>
                    <a:pt x="1272755" y="206565"/>
                  </a:lnTo>
                  <a:lnTo>
                    <a:pt x="1254309" y="216203"/>
                  </a:lnTo>
                  <a:lnTo>
                    <a:pt x="1235863" y="225831"/>
                  </a:lnTo>
                  <a:lnTo>
                    <a:pt x="1217418" y="235451"/>
                  </a:lnTo>
                  <a:lnTo>
                    <a:pt x="1198972" y="245065"/>
                  </a:lnTo>
                  <a:lnTo>
                    <a:pt x="1180526" y="254677"/>
                  </a:lnTo>
                  <a:lnTo>
                    <a:pt x="1162080" y="264289"/>
                  </a:lnTo>
                  <a:lnTo>
                    <a:pt x="1143635" y="273905"/>
                  </a:lnTo>
                  <a:lnTo>
                    <a:pt x="1125189" y="283527"/>
                  </a:lnTo>
                  <a:lnTo>
                    <a:pt x="1106743" y="293159"/>
                  </a:lnTo>
                  <a:lnTo>
                    <a:pt x="1088298" y="302804"/>
                  </a:lnTo>
                  <a:lnTo>
                    <a:pt x="1069852" y="312465"/>
                  </a:lnTo>
                  <a:lnTo>
                    <a:pt x="1051406" y="322146"/>
                  </a:lnTo>
                  <a:lnTo>
                    <a:pt x="1032960" y="331849"/>
                  </a:lnTo>
                  <a:lnTo>
                    <a:pt x="1014515" y="341578"/>
                  </a:lnTo>
                  <a:lnTo>
                    <a:pt x="996069" y="351336"/>
                  </a:lnTo>
                  <a:lnTo>
                    <a:pt x="977623" y="361124"/>
                  </a:lnTo>
                  <a:lnTo>
                    <a:pt x="959177" y="370946"/>
                  </a:lnTo>
                  <a:lnTo>
                    <a:pt x="940732" y="380804"/>
                  </a:lnTo>
                  <a:lnTo>
                    <a:pt x="922286" y="390700"/>
                  </a:lnTo>
                  <a:lnTo>
                    <a:pt x="903840" y="400635"/>
                  </a:lnTo>
                  <a:lnTo>
                    <a:pt x="885395" y="410612"/>
                  </a:lnTo>
                  <a:lnTo>
                    <a:pt x="866949" y="420631"/>
                  </a:lnTo>
                  <a:lnTo>
                    <a:pt x="848503" y="430694"/>
                  </a:lnTo>
                  <a:lnTo>
                    <a:pt x="830057" y="440801"/>
                  </a:lnTo>
                  <a:lnTo>
                    <a:pt x="811612" y="450953"/>
                  </a:lnTo>
                  <a:lnTo>
                    <a:pt x="793166" y="461151"/>
                  </a:lnTo>
                  <a:lnTo>
                    <a:pt x="774720" y="471395"/>
                  </a:lnTo>
                  <a:lnTo>
                    <a:pt x="756274" y="481684"/>
                  </a:lnTo>
                  <a:lnTo>
                    <a:pt x="737829" y="492019"/>
                  </a:lnTo>
                  <a:lnTo>
                    <a:pt x="719383" y="502399"/>
                  </a:lnTo>
                  <a:lnTo>
                    <a:pt x="700937" y="512825"/>
                  </a:lnTo>
                  <a:lnTo>
                    <a:pt x="682491" y="523295"/>
                  </a:lnTo>
                  <a:lnTo>
                    <a:pt x="664046" y="533810"/>
                  </a:lnTo>
                  <a:lnTo>
                    <a:pt x="645600" y="544368"/>
                  </a:lnTo>
                  <a:lnTo>
                    <a:pt x="627154" y="554969"/>
                  </a:lnTo>
                  <a:lnTo>
                    <a:pt x="608709" y="565611"/>
                  </a:lnTo>
                  <a:lnTo>
                    <a:pt x="590263" y="576295"/>
                  </a:lnTo>
                  <a:lnTo>
                    <a:pt x="571817" y="587019"/>
                  </a:lnTo>
                  <a:lnTo>
                    <a:pt x="553371" y="597782"/>
                  </a:lnTo>
                  <a:lnTo>
                    <a:pt x="534926" y="608583"/>
                  </a:lnTo>
                  <a:lnTo>
                    <a:pt x="516480" y="619421"/>
                  </a:lnTo>
                  <a:lnTo>
                    <a:pt x="498034" y="630296"/>
                  </a:lnTo>
                  <a:lnTo>
                    <a:pt x="479588" y="641205"/>
                  </a:lnTo>
                  <a:lnTo>
                    <a:pt x="461143" y="652149"/>
                  </a:lnTo>
                  <a:lnTo>
                    <a:pt x="442697" y="663126"/>
                  </a:lnTo>
                  <a:lnTo>
                    <a:pt x="424251" y="674134"/>
                  </a:lnTo>
                  <a:lnTo>
                    <a:pt x="405806" y="685174"/>
                  </a:lnTo>
                  <a:lnTo>
                    <a:pt x="387360" y="696243"/>
                  </a:lnTo>
                  <a:lnTo>
                    <a:pt x="368914" y="707341"/>
                  </a:lnTo>
                  <a:lnTo>
                    <a:pt x="350468" y="718466"/>
                  </a:lnTo>
                  <a:lnTo>
                    <a:pt x="332023" y="729619"/>
                  </a:lnTo>
                  <a:lnTo>
                    <a:pt x="313577" y="740796"/>
                  </a:lnTo>
                  <a:lnTo>
                    <a:pt x="295131" y="751999"/>
                  </a:lnTo>
                  <a:lnTo>
                    <a:pt x="276685" y="763225"/>
                  </a:lnTo>
                  <a:lnTo>
                    <a:pt x="258240" y="774474"/>
                  </a:lnTo>
                  <a:lnTo>
                    <a:pt x="239794" y="785744"/>
                  </a:lnTo>
                  <a:lnTo>
                    <a:pt x="221348" y="797036"/>
                  </a:lnTo>
                  <a:lnTo>
                    <a:pt x="202903" y="808347"/>
                  </a:lnTo>
                  <a:lnTo>
                    <a:pt x="184457" y="819677"/>
                  </a:lnTo>
                  <a:lnTo>
                    <a:pt x="166011" y="831026"/>
                  </a:lnTo>
                  <a:lnTo>
                    <a:pt x="147565" y="842393"/>
                  </a:lnTo>
                  <a:lnTo>
                    <a:pt x="129120" y="853776"/>
                  </a:lnTo>
                  <a:lnTo>
                    <a:pt x="110674" y="865175"/>
                  </a:lnTo>
                  <a:lnTo>
                    <a:pt x="92228" y="876589"/>
                  </a:lnTo>
                  <a:lnTo>
                    <a:pt x="73782" y="888019"/>
                  </a:lnTo>
                  <a:lnTo>
                    <a:pt x="55337" y="899462"/>
                  </a:lnTo>
                  <a:lnTo>
                    <a:pt x="36891" y="910918"/>
                  </a:lnTo>
                  <a:lnTo>
                    <a:pt x="18445" y="922387"/>
                  </a:lnTo>
                  <a:lnTo>
                    <a:pt x="0" y="933869"/>
                  </a:lnTo>
                  <a:lnTo>
                    <a:pt x="0" y="9338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129511" y="5000575"/>
              <a:ext cx="1660115" cy="947703"/>
            </a:xfrm>
            <a:custGeom>
              <a:avLst/>
              <a:pathLst>
                <a:path w="1660115" h="947703">
                  <a:moveTo>
                    <a:pt x="0" y="947703"/>
                  </a:moveTo>
                  <a:lnTo>
                    <a:pt x="0" y="947703"/>
                  </a:lnTo>
                  <a:lnTo>
                    <a:pt x="18445" y="936744"/>
                  </a:lnTo>
                  <a:lnTo>
                    <a:pt x="36891" y="925789"/>
                  </a:lnTo>
                  <a:lnTo>
                    <a:pt x="55337" y="914837"/>
                  </a:lnTo>
                  <a:lnTo>
                    <a:pt x="73782" y="903888"/>
                  </a:lnTo>
                  <a:lnTo>
                    <a:pt x="92228" y="892943"/>
                  </a:lnTo>
                  <a:lnTo>
                    <a:pt x="110674" y="882003"/>
                  </a:lnTo>
                  <a:lnTo>
                    <a:pt x="129120" y="871067"/>
                  </a:lnTo>
                  <a:lnTo>
                    <a:pt x="147565" y="860135"/>
                  </a:lnTo>
                  <a:lnTo>
                    <a:pt x="166011" y="849208"/>
                  </a:lnTo>
                  <a:lnTo>
                    <a:pt x="184457" y="838287"/>
                  </a:lnTo>
                  <a:lnTo>
                    <a:pt x="202903" y="827372"/>
                  </a:lnTo>
                  <a:lnTo>
                    <a:pt x="221348" y="816463"/>
                  </a:lnTo>
                  <a:lnTo>
                    <a:pt x="239794" y="805561"/>
                  </a:lnTo>
                  <a:lnTo>
                    <a:pt x="258240" y="794666"/>
                  </a:lnTo>
                  <a:lnTo>
                    <a:pt x="276685" y="783778"/>
                  </a:lnTo>
                  <a:lnTo>
                    <a:pt x="295131" y="772899"/>
                  </a:lnTo>
                  <a:lnTo>
                    <a:pt x="313577" y="762029"/>
                  </a:lnTo>
                  <a:lnTo>
                    <a:pt x="332023" y="751168"/>
                  </a:lnTo>
                  <a:lnTo>
                    <a:pt x="350468" y="740317"/>
                  </a:lnTo>
                  <a:lnTo>
                    <a:pt x="368914" y="729477"/>
                  </a:lnTo>
                  <a:lnTo>
                    <a:pt x="387360" y="718648"/>
                  </a:lnTo>
                  <a:lnTo>
                    <a:pt x="405806" y="707832"/>
                  </a:lnTo>
                  <a:lnTo>
                    <a:pt x="424251" y="697029"/>
                  </a:lnTo>
                  <a:lnTo>
                    <a:pt x="442697" y="686239"/>
                  </a:lnTo>
                  <a:lnTo>
                    <a:pt x="461143" y="675465"/>
                  </a:lnTo>
                  <a:lnTo>
                    <a:pt x="479588" y="664706"/>
                  </a:lnTo>
                  <a:lnTo>
                    <a:pt x="498034" y="653963"/>
                  </a:lnTo>
                  <a:lnTo>
                    <a:pt x="516480" y="643238"/>
                  </a:lnTo>
                  <a:lnTo>
                    <a:pt x="534926" y="632532"/>
                  </a:lnTo>
                  <a:lnTo>
                    <a:pt x="553371" y="621846"/>
                  </a:lnTo>
                  <a:lnTo>
                    <a:pt x="571817" y="611180"/>
                  </a:lnTo>
                  <a:lnTo>
                    <a:pt x="590263" y="600535"/>
                  </a:lnTo>
                  <a:lnTo>
                    <a:pt x="608709" y="589913"/>
                  </a:lnTo>
                  <a:lnTo>
                    <a:pt x="627154" y="579315"/>
                  </a:lnTo>
                  <a:lnTo>
                    <a:pt x="645600" y="568742"/>
                  </a:lnTo>
                  <a:lnTo>
                    <a:pt x="664046" y="558194"/>
                  </a:lnTo>
                  <a:lnTo>
                    <a:pt x="682491" y="547672"/>
                  </a:lnTo>
                  <a:lnTo>
                    <a:pt x="700937" y="537178"/>
                  </a:lnTo>
                  <a:lnTo>
                    <a:pt x="719383" y="526711"/>
                  </a:lnTo>
                  <a:lnTo>
                    <a:pt x="737829" y="516274"/>
                  </a:lnTo>
                  <a:lnTo>
                    <a:pt x="756274" y="505865"/>
                  </a:lnTo>
                  <a:lnTo>
                    <a:pt x="774720" y="495485"/>
                  </a:lnTo>
                  <a:lnTo>
                    <a:pt x="793166" y="485135"/>
                  </a:lnTo>
                  <a:lnTo>
                    <a:pt x="811612" y="474814"/>
                  </a:lnTo>
                  <a:lnTo>
                    <a:pt x="830057" y="464523"/>
                  </a:lnTo>
                  <a:lnTo>
                    <a:pt x="848503" y="454259"/>
                  </a:lnTo>
                  <a:lnTo>
                    <a:pt x="866949" y="444023"/>
                  </a:lnTo>
                  <a:lnTo>
                    <a:pt x="885395" y="433814"/>
                  </a:lnTo>
                  <a:lnTo>
                    <a:pt x="903840" y="423629"/>
                  </a:lnTo>
                  <a:lnTo>
                    <a:pt x="922286" y="413468"/>
                  </a:lnTo>
                  <a:lnTo>
                    <a:pt x="940732" y="403329"/>
                  </a:lnTo>
                  <a:lnTo>
                    <a:pt x="959177" y="393208"/>
                  </a:lnTo>
                  <a:lnTo>
                    <a:pt x="977623" y="383105"/>
                  </a:lnTo>
                  <a:lnTo>
                    <a:pt x="996069" y="373015"/>
                  </a:lnTo>
                  <a:lnTo>
                    <a:pt x="1014515" y="362936"/>
                  </a:lnTo>
                  <a:lnTo>
                    <a:pt x="1032960" y="352865"/>
                  </a:lnTo>
                  <a:lnTo>
                    <a:pt x="1051406" y="342799"/>
                  </a:lnTo>
                  <a:lnTo>
                    <a:pt x="1069852" y="332734"/>
                  </a:lnTo>
                  <a:lnTo>
                    <a:pt x="1088298" y="322668"/>
                  </a:lnTo>
                  <a:lnTo>
                    <a:pt x="1106743" y="312597"/>
                  </a:lnTo>
                  <a:lnTo>
                    <a:pt x="1125189" y="302517"/>
                  </a:lnTo>
                  <a:lnTo>
                    <a:pt x="1143635" y="292426"/>
                  </a:lnTo>
                  <a:lnTo>
                    <a:pt x="1162080" y="282320"/>
                  </a:lnTo>
                  <a:lnTo>
                    <a:pt x="1180526" y="272198"/>
                  </a:lnTo>
                  <a:lnTo>
                    <a:pt x="1198972" y="262057"/>
                  </a:lnTo>
                  <a:lnTo>
                    <a:pt x="1217418" y="251893"/>
                  </a:lnTo>
                  <a:lnTo>
                    <a:pt x="1235863" y="241707"/>
                  </a:lnTo>
                  <a:lnTo>
                    <a:pt x="1254309" y="231495"/>
                  </a:lnTo>
                  <a:lnTo>
                    <a:pt x="1272755" y="221256"/>
                  </a:lnTo>
                  <a:lnTo>
                    <a:pt x="1291201" y="210990"/>
                  </a:lnTo>
                  <a:lnTo>
                    <a:pt x="1309646" y="200695"/>
                  </a:lnTo>
                  <a:lnTo>
                    <a:pt x="1328092" y="190371"/>
                  </a:lnTo>
                  <a:lnTo>
                    <a:pt x="1346538" y="180018"/>
                  </a:lnTo>
                  <a:lnTo>
                    <a:pt x="1364983" y="169636"/>
                  </a:lnTo>
                  <a:lnTo>
                    <a:pt x="1383429" y="159224"/>
                  </a:lnTo>
                  <a:lnTo>
                    <a:pt x="1401875" y="148784"/>
                  </a:lnTo>
                  <a:lnTo>
                    <a:pt x="1420321" y="138315"/>
                  </a:lnTo>
                  <a:lnTo>
                    <a:pt x="1438766" y="127818"/>
                  </a:lnTo>
                  <a:lnTo>
                    <a:pt x="1457212" y="117293"/>
                  </a:lnTo>
                  <a:lnTo>
                    <a:pt x="1475658" y="106743"/>
                  </a:lnTo>
                  <a:lnTo>
                    <a:pt x="1494104" y="96167"/>
                  </a:lnTo>
                  <a:lnTo>
                    <a:pt x="1512549" y="85566"/>
                  </a:lnTo>
                  <a:lnTo>
                    <a:pt x="1530995" y="74942"/>
                  </a:lnTo>
                  <a:lnTo>
                    <a:pt x="1549441" y="64296"/>
                  </a:lnTo>
                  <a:lnTo>
                    <a:pt x="1567887" y="53627"/>
                  </a:lnTo>
                  <a:lnTo>
                    <a:pt x="1586332" y="42939"/>
                  </a:lnTo>
                  <a:lnTo>
                    <a:pt x="1604778" y="32231"/>
                  </a:lnTo>
                  <a:lnTo>
                    <a:pt x="1623224" y="21504"/>
                  </a:lnTo>
                  <a:lnTo>
                    <a:pt x="1641669" y="1076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96283" y="5977168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135365" y="5790607"/>
              <a:ext cx="62075" cy="620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149509" y="5975056"/>
              <a:ext cx="70678" cy="70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61063" y="5775265"/>
              <a:ext cx="84460" cy="844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78697" y="5949202"/>
              <a:ext cx="86084" cy="860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08335" y="5978545"/>
              <a:ext cx="63699" cy="636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219624" y="5971388"/>
              <a:ext cx="78013" cy="780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238596" y="5971914"/>
              <a:ext cx="76961" cy="769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265409" y="598028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283855" y="598028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247" y="5820735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310307" y="5969842"/>
              <a:ext cx="81105" cy="811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23175" y="5964264"/>
              <a:ext cx="92260" cy="922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343473" y="5966116"/>
              <a:ext cx="88556" cy="885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60511" y="5964709"/>
              <a:ext cx="91372" cy="913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388867" y="5677882"/>
              <a:ext cx="71550" cy="715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02733" y="5970040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412234" y="5586242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32707" y="5784849"/>
              <a:ext cx="94544" cy="945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50614" y="5899579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68392" y="5705155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487019" y="5743407"/>
              <a:ext cx="96595" cy="965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524724" y="5981356"/>
              <a:ext cx="58077" cy="58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529834" y="5557074"/>
              <a:ext cx="84747" cy="847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538833" y="5702816"/>
              <a:ext cx="103642" cy="103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558486" y="5961714"/>
              <a:ext cx="101228" cy="1012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579066" y="5698442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597336" y="5613648"/>
              <a:ext cx="97310" cy="973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10873" y="5527303"/>
              <a:ext cx="107127" cy="10712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632752" y="5514751"/>
              <a:ext cx="100262" cy="100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660974" y="5506799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669456" y="5555169"/>
              <a:ext cx="100635" cy="10063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687273" y="5549113"/>
              <a:ext cx="101892" cy="1018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709870" y="5517676"/>
              <a:ext cx="93591" cy="9359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727300" y="5526851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745746" y="5676930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768595" y="5379050"/>
              <a:ext cx="86815" cy="8681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786375" y="5549053"/>
              <a:ext cx="88146" cy="8814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804044" y="5451893"/>
              <a:ext cx="89701" cy="8970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25257" y="5564043"/>
              <a:ext cx="84165" cy="84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46067" y="5357665"/>
              <a:ext cx="79437" cy="7943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62300" y="5391448"/>
              <a:ext cx="83863" cy="8386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83424" y="5435218"/>
              <a:ext cx="78506" cy="7850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904939" y="5442214"/>
              <a:ext cx="72367" cy="7236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21662" y="5382364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934376" y="5325185"/>
              <a:ext cx="87277" cy="872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951609" y="5303429"/>
              <a:ext cx="89701" cy="8970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971739" y="5390558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88685" y="5303528"/>
              <a:ext cx="89332" cy="893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006512" y="5366173"/>
              <a:ext cx="90569" cy="9056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028627" y="5215618"/>
              <a:ext cx="83232" cy="832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859215" y="26956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859215" y="234517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859215" y="202406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859215" y="17029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859215" y="1445989"/>
              <a:ext cx="1660115" cy="1039768"/>
            </a:xfrm>
            <a:custGeom>
              <a:avLst/>
              <a:pathLst>
                <a:path w="1660115" h="1039768">
                  <a:moveTo>
                    <a:pt x="0" y="965253"/>
                  </a:moveTo>
                  <a:lnTo>
                    <a:pt x="18445" y="954933"/>
                  </a:lnTo>
                  <a:lnTo>
                    <a:pt x="36891" y="944614"/>
                  </a:lnTo>
                  <a:lnTo>
                    <a:pt x="55337" y="934297"/>
                  </a:lnTo>
                  <a:lnTo>
                    <a:pt x="73782" y="923982"/>
                  </a:lnTo>
                  <a:lnTo>
                    <a:pt x="92228" y="913669"/>
                  </a:lnTo>
                  <a:lnTo>
                    <a:pt x="110674" y="903358"/>
                  </a:lnTo>
                  <a:lnTo>
                    <a:pt x="129120" y="893050"/>
                  </a:lnTo>
                  <a:lnTo>
                    <a:pt x="147565" y="882745"/>
                  </a:lnTo>
                  <a:lnTo>
                    <a:pt x="166011" y="872445"/>
                  </a:lnTo>
                  <a:lnTo>
                    <a:pt x="184457" y="862148"/>
                  </a:lnTo>
                  <a:lnTo>
                    <a:pt x="202903" y="851856"/>
                  </a:lnTo>
                  <a:lnTo>
                    <a:pt x="221348" y="841570"/>
                  </a:lnTo>
                  <a:lnTo>
                    <a:pt x="239794" y="831289"/>
                  </a:lnTo>
                  <a:lnTo>
                    <a:pt x="258240" y="821014"/>
                  </a:lnTo>
                  <a:lnTo>
                    <a:pt x="276685" y="810746"/>
                  </a:lnTo>
                  <a:lnTo>
                    <a:pt x="295131" y="800485"/>
                  </a:lnTo>
                  <a:lnTo>
                    <a:pt x="313577" y="790232"/>
                  </a:lnTo>
                  <a:lnTo>
                    <a:pt x="332023" y="779987"/>
                  </a:lnTo>
                  <a:lnTo>
                    <a:pt x="350468" y="769750"/>
                  </a:lnTo>
                  <a:lnTo>
                    <a:pt x="368914" y="759522"/>
                  </a:lnTo>
                  <a:lnTo>
                    <a:pt x="387360" y="749302"/>
                  </a:lnTo>
                  <a:lnTo>
                    <a:pt x="405806" y="739092"/>
                  </a:lnTo>
                  <a:lnTo>
                    <a:pt x="424251" y="728890"/>
                  </a:lnTo>
                  <a:lnTo>
                    <a:pt x="442697" y="718697"/>
                  </a:lnTo>
                  <a:lnTo>
                    <a:pt x="461143" y="708512"/>
                  </a:lnTo>
                  <a:lnTo>
                    <a:pt x="479588" y="698336"/>
                  </a:lnTo>
                  <a:lnTo>
                    <a:pt x="498034" y="688166"/>
                  </a:lnTo>
                  <a:lnTo>
                    <a:pt x="516480" y="678002"/>
                  </a:lnTo>
                  <a:lnTo>
                    <a:pt x="534926" y="667843"/>
                  </a:lnTo>
                  <a:lnTo>
                    <a:pt x="553371" y="657687"/>
                  </a:lnTo>
                  <a:lnTo>
                    <a:pt x="571817" y="647533"/>
                  </a:lnTo>
                  <a:lnTo>
                    <a:pt x="590263" y="637378"/>
                  </a:lnTo>
                  <a:lnTo>
                    <a:pt x="608709" y="627221"/>
                  </a:lnTo>
                  <a:lnTo>
                    <a:pt x="627154" y="617058"/>
                  </a:lnTo>
                  <a:lnTo>
                    <a:pt x="645600" y="606888"/>
                  </a:lnTo>
                  <a:lnTo>
                    <a:pt x="664046" y="596708"/>
                  </a:lnTo>
                  <a:lnTo>
                    <a:pt x="682491" y="586513"/>
                  </a:lnTo>
                  <a:lnTo>
                    <a:pt x="700937" y="576303"/>
                  </a:lnTo>
                  <a:lnTo>
                    <a:pt x="719383" y="566072"/>
                  </a:lnTo>
                  <a:lnTo>
                    <a:pt x="737829" y="555819"/>
                  </a:lnTo>
                  <a:lnTo>
                    <a:pt x="756274" y="545539"/>
                  </a:lnTo>
                  <a:lnTo>
                    <a:pt x="774720" y="535231"/>
                  </a:lnTo>
                  <a:lnTo>
                    <a:pt x="793166" y="524891"/>
                  </a:lnTo>
                  <a:lnTo>
                    <a:pt x="811612" y="514517"/>
                  </a:lnTo>
                  <a:lnTo>
                    <a:pt x="830057" y="504107"/>
                  </a:lnTo>
                  <a:lnTo>
                    <a:pt x="848503" y="493657"/>
                  </a:lnTo>
                  <a:lnTo>
                    <a:pt x="866949" y="483168"/>
                  </a:lnTo>
                  <a:lnTo>
                    <a:pt x="885395" y="472636"/>
                  </a:lnTo>
                  <a:lnTo>
                    <a:pt x="903840" y="462061"/>
                  </a:lnTo>
                  <a:lnTo>
                    <a:pt x="922286" y="451442"/>
                  </a:lnTo>
                  <a:lnTo>
                    <a:pt x="940732" y="440779"/>
                  </a:lnTo>
                  <a:lnTo>
                    <a:pt x="959177" y="430071"/>
                  </a:lnTo>
                  <a:lnTo>
                    <a:pt x="977623" y="419318"/>
                  </a:lnTo>
                  <a:lnTo>
                    <a:pt x="996069" y="408520"/>
                  </a:lnTo>
                  <a:lnTo>
                    <a:pt x="1014515" y="397679"/>
                  </a:lnTo>
                  <a:lnTo>
                    <a:pt x="1032960" y="386795"/>
                  </a:lnTo>
                  <a:lnTo>
                    <a:pt x="1051406" y="375868"/>
                  </a:lnTo>
                  <a:lnTo>
                    <a:pt x="1069852" y="364900"/>
                  </a:lnTo>
                  <a:lnTo>
                    <a:pt x="1088298" y="353892"/>
                  </a:lnTo>
                  <a:lnTo>
                    <a:pt x="1106743" y="342845"/>
                  </a:lnTo>
                  <a:lnTo>
                    <a:pt x="1125189" y="331761"/>
                  </a:lnTo>
                  <a:lnTo>
                    <a:pt x="1143635" y="320641"/>
                  </a:lnTo>
                  <a:lnTo>
                    <a:pt x="1162080" y="309486"/>
                  </a:lnTo>
                  <a:lnTo>
                    <a:pt x="1180526" y="298299"/>
                  </a:lnTo>
                  <a:lnTo>
                    <a:pt x="1198972" y="287080"/>
                  </a:lnTo>
                  <a:lnTo>
                    <a:pt x="1217418" y="275831"/>
                  </a:lnTo>
                  <a:lnTo>
                    <a:pt x="1235863" y="264553"/>
                  </a:lnTo>
                  <a:lnTo>
                    <a:pt x="1254309" y="253249"/>
                  </a:lnTo>
                  <a:lnTo>
                    <a:pt x="1272755" y="241918"/>
                  </a:lnTo>
                  <a:lnTo>
                    <a:pt x="1291201" y="230563"/>
                  </a:lnTo>
                  <a:lnTo>
                    <a:pt x="1309646" y="219185"/>
                  </a:lnTo>
                  <a:lnTo>
                    <a:pt x="1328092" y="207786"/>
                  </a:lnTo>
                  <a:lnTo>
                    <a:pt x="1346538" y="196366"/>
                  </a:lnTo>
                  <a:lnTo>
                    <a:pt x="1364983" y="184926"/>
                  </a:lnTo>
                  <a:lnTo>
                    <a:pt x="1383429" y="173468"/>
                  </a:lnTo>
                  <a:lnTo>
                    <a:pt x="1401875" y="161993"/>
                  </a:lnTo>
                  <a:lnTo>
                    <a:pt x="1420321" y="150501"/>
                  </a:lnTo>
                  <a:lnTo>
                    <a:pt x="1438766" y="138995"/>
                  </a:lnTo>
                  <a:lnTo>
                    <a:pt x="1457212" y="127474"/>
                  </a:lnTo>
                  <a:lnTo>
                    <a:pt x="1475658" y="115939"/>
                  </a:lnTo>
                  <a:lnTo>
                    <a:pt x="1494104" y="104391"/>
                  </a:lnTo>
                  <a:lnTo>
                    <a:pt x="1512549" y="92832"/>
                  </a:lnTo>
                  <a:lnTo>
                    <a:pt x="1530995" y="81261"/>
                  </a:lnTo>
                  <a:lnTo>
                    <a:pt x="1549441" y="69679"/>
                  </a:lnTo>
                  <a:lnTo>
                    <a:pt x="1567887" y="58088"/>
                  </a:lnTo>
                  <a:lnTo>
                    <a:pt x="1586332" y="46487"/>
                  </a:lnTo>
                  <a:lnTo>
                    <a:pt x="1604778" y="34877"/>
                  </a:lnTo>
                  <a:lnTo>
                    <a:pt x="1623224" y="23259"/>
                  </a:lnTo>
                  <a:lnTo>
                    <a:pt x="1641669" y="11633"/>
                  </a:lnTo>
                  <a:lnTo>
                    <a:pt x="1660115" y="0"/>
                  </a:lnTo>
                  <a:lnTo>
                    <a:pt x="1660115" y="111355"/>
                  </a:lnTo>
                  <a:lnTo>
                    <a:pt x="1641669" y="121569"/>
                  </a:lnTo>
                  <a:lnTo>
                    <a:pt x="1623224" y="131779"/>
                  </a:lnTo>
                  <a:lnTo>
                    <a:pt x="1604778" y="141985"/>
                  </a:lnTo>
                  <a:lnTo>
                    <a:pt x="1586332" y="152187"/>
                  </a:lnTo>
                  <a:lnTo>
                    <a:pt x="1567887" y="162384"/>
                  </a:lnTo>
                  <a:lnTo>
                    <a:pt x="1549441" y="172577"/>
                  </a:lnTo>
                  <a:lnTo>
                    <a:pt x="1530995" y="182763"/>
                  </a:lnTo>
                  <a:lnTo>
                    <a:pt x="1512549" y="192944"/>
                  </a:lnTo>
                  <a:lnTo>
                    <a:pt x="1494104" y="203118"/>
                  </a:lnTo>
                  <a:lnTo>
                    <a:pt x="1475658" y="213285"/>
                  </a:lnTo>
                  <a:lnTo>
                    <a:pt x="1457212" y="223445"/>
                  </a:lnTo>
                  <a:lnTo>
                    <a:pt x="1438766" y="233597"/>
                  </a:lnTo>
                  <a:lnTo>
                    <a:pt x="1420321" y="243740"/>
                  </a:lnTo>
                  <a:lnTo>
                    <a:pt x="1401875" y="253874"/>
                  </a:lnTo>
                  <a:lnTo>
                    <a:pt x="1383429" y="263998"/>
                  </a:lnTo>
                  <a:lnTo>
                    <a:pt x="1364983" y="274112"/>
                  </a:lnTo>
                  <a:lnTo>
                    <a:pt x="1346538" y="284214"/>
                  </a:lnTo>
                  <a:lnTo>
                    <a:pt x="1328092" y="294306"/>
                  </a:lnTo>
                  <a:lnTo>
                    <a:pt x="1309646" y="304384"/>
                  </a:lnTo>
                  <a:lnTo>
                    <a:pt x="1291201" y="314450"/>
                  </a:lnTo>
                  <a:lnTo>
                    <a:pt x="1272755" y="324502"/>
                  </a:lnTo>
                  <a:lnTo>
                    <a:pt x="1254309" y="334540"/>
                  </a:lnTo>
                  <a:lnTo>
                    <a:pt x="1235863" y="344563"/>
                  </a:lnTo>
                  <a:lnTo>
                    <a:pt x="1217418" y="354571"/>
                  </a:lnTo>
                  <a:lnTo>
                    <a:pt x="1198972" y="364562"/>
                  </a:lnTo>
                  <a:lnTo>
                    <a:pt x="1180526" y="374538"/>
                  </a:lnTo>
                  <a:lnTo>
                    <a:pt x="1162080" y="384497"/>
                  </a:lnTo>
                  <a:lnTo>
                    <a:pt x="1143635" y="394438"/>
                  </a:lnTo>
                  <a:lnTo>
                    <a:pt x="1125189" y="404363"/>
                  </a:lnTo>
                  <a:lnTo>
                    <a:pt x="1106743" y="414270"/>
                  </a:lnTo>
                  <a:lnTo>
                    <a:pt x="1088298" y="424161"/>
                  </a:lnTo>
                  <a:lnTo>
                    <a:pt x="1069852" y="434034"/>
                  </a:lnTo>
                  <a:lnTo>
                    <a:pt x="1051406" y="443892"/>
                  </a:lnTo>
                  <a:lnTo>
                    <a:pt x="1032960" y="453734"/>
                  </a:lnTo>
                  <a:lnTo>
                    <a:pt x="1014515" y="463561"/>
                  </a:lnTo>
                  <a:lnTo>
                    <a:pt x="996069" y="473374"/>
                  </a:lnTo>
                  <a:lnTo>
                    <a:pt x="977623" y="483176"/>
                  </a:lnTo>
                  <a:lnTo>
                    <a:pt x="959177" y="492967"/>
                  </a:lnTo>
                  <a:lnTo>
                    <a:pt x="940732" y="502749"/>
                  </a:lnTo>
                  <a:lnTo>
                    <a:pt x="922286" y="512525"/>
                  </a:lnTo>
                  <a:lnTo>
                    <a:pt x="903840" y="522296"/>
                  </a:lnTo>
                  <a:lnTo>
                    <a:pt x="885395" y="532066"/>
                  </a:lnTo>
                  <a:lnTo>
                    <a:pt x="866949" y="541838"/>
                  </a:lnTo>
                  <a:lnTo>
                    <a:pt x="848503" y="551614"/>
                  </a:lnTo>
                  <a:lnTo>
                    <a:pt x="830057" y="561398"/>
                  </a:lnTo>
                  <a:lnTo>
                    <a:pt x="811612" y="571193"/>
                  </a:lnTo>
                  <a:lnTo>
                    <a:pt x="793166" y="581003"/>
                  </a:lnTo>
                  <a:lnTo>
                    <a:pt x="774720" y="590830"/>
                  </a:lnTo>
                  <a:lnTo>
                    <a:pt x="756274" y="600679"/>
                  </a:lnTo>
                  <a:lnTo>
                    <a:pt x="737829" y="610554"/>
                  </a:lnTo>
                  <a:lnTo>
                    <a:pt x="719383" y="620456"/>
                  </a:lnTo>
                  <a:lnTo>
                    <a:pt x="700937" y="630390"/>
                  </a:lnTo>
                  <a:lnTo>
                    <a:pt x="682491" y="640359"/>
                  </a:lnTo>
                  <a:lnTo>
                    <a:pt x="664046" y="650366"/>
                  </a:lnTo>
                  <a:lnTo>
                    <a:pt x="645600" y="660413"/>
                  </a:lnTo>
                  <a:lnTo>
                    <a:pt x="627154" y="670502"/>
                  </a:lnTo>
                  <a:lnTo>
                    <a:pt x="608709" y="680636"/>
                  </a:lnTo>
                  <a:lnTo>
                    <a:pt x="590263" y="690816"/>
                  </a:lnTo>
                  <a:lnTo>
                    <a:pt x="571817" y="701044"/>
                  </a:lnTo>
                  <a:lnTo>
                    <a:pt x="553371" y="711321"/>
                  </a:lnTo>
                  <a:lnTo>
                    <a:pt x="534926" y="721648"/>
                  </a:lnTo>
                  <a:lnTo>
                    <a:pt x="516480" y="732025"/>
                  </a:lnTo>
                  <a:lnTo>
                    <a:pt x="498034" y="742453"/>
                  </a:lnTo>
                  <a:lnTo>
                    <a:pt x="479588" y="752931"/>
                  </a:lnTo>
                  <a:lnTo>
                    <a:pt x="461143" y="763460"/>
                  </a:lnTo>
                  <a:lnTo>
                    <a:pt x="442697" y="774039"/>
                  </a:lnTo>
                  <a:lnTo>
                    <a:pt x="424251" y="784667"/>
                  </a:lnTo>
                  <a:lnTo>
                    <a:pt x="405806" y="795343"/>
                  </a:lnTo>
                  <a:lnTo>
                    <a:pt x="387360" y="806067"/>
                  </a:lnTo>
                  <a:lnTo>
                    <a:pt x="368914" y="816837"/>
                  </a:lnTo>
                  <a:lnTo>
                    <a:pt x="350468" y="827652"/>
                  </a:lnTo>
                  <a:lnTo>
                    <a:pt x="332023" y="838510"/>
                  </a:lnTo>
                  <a:lnTo>
                    <a:pt x="313577" y="849411"/>
                  </a:lnTo>
                  <a:lnTo>
                    <a:pt x="295131" y="860353"/>
                  </a:lnTo>
                  <a:lnTo>
                    <a:pt x="276685" y="871334"/>
                  </a:lnTo>
                  <a:lnTo>
                    <a:pt x="258240" y="882353"/>
                  </a:lnTo>
                  <a:lnTo>
                    <a:pt x="239794" y="893408"/>
                  </a:lnTo>
                  <a:lnTo>
                    <a:pt x="221348" y="904498"/>
                  </a:lnTo>
                  <a:lnTo>
                    <a:pt x="202903" y="915621"/>
                  </a:lnTo>
                  <a:lnTo>
                    <a:pt x="184457" y="926775"/>
                  </a:lnTo>
                  <a:lnTo>
                    <a:pt x="166011" y="937960"/>
                  </a:lnTo>
                  <a:lnTo>
                    <a:pt x="147565" y="949174"/>
                  </a:lnTo>
                  <a:lnTo>
                    <a:pt x="129120" y="960416"/>
                  </a:lnTo>
                  <a:lnTo>
                    <a:pt x="110674" y="971683"/>
                  </a:lnTo>
                  <a:lnTo>
                    <a:pt x="92228" y="982976"/>
                  </a:lnTo>
                  <a:lnTo>
                    <a:pt x="73782" y="994292"/>
                  </a:lnTo>
                  <a:lnTo>
                    <a:pt x="55337" y="1005630"/>
                  </a:lnTo>
                  <a:lnTo>
                    <a:pt x="36891" y="1016990"/>
                  </a:lnTo>
                  <a:lnTo>
                    <a:pt x="18445" y="1028370"/>
                  </a:lnTo>
                  <a:lnTo>
                    <a:pt x="0" y="1039768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1445989"/>
              <a:ext cx="1660115" cy="965253"/>
            </a:xfrm>
            <a:custGeom>
              <a:avLst/>
              <a:pathLst>
                <a:path w="1660115" h="965253">
                  <a:moveTo>
                    <a:pt x="0" y="965253"/>
                  </a:moveTo>
                  <a:lnTo>
                    <a:pt x="0" y="965253"/>
                  </a:lnTo>
                  <a:lnTo>
                    <a:pt x="18445" y="954933"/>
                  </a:lnTo>
                  <a:lnTo>
                    <a:pt x="36891" y="944614"/>
                  </a:lnTo>
                  <a:lnTo>
                    <a:pt x="55337" y="934297"/>
                  </a:lnTo>
                  <a:lnTo>
                    <a:pt x="73782" y="923982"/>
                  </a:lnTo>
                  <a:lnTo>
                    <a:pt x="92228" y="913669"/>
                  </a:lnTo>
                  <a:lnTo>
                    <a:pt x="110674" y="903358"/>
                  </a:lnTo>
                  <a:lnTo>
                    <a:pt x="129120" y="893050"/>
                  </a:lnTo>
                  <a:lnTo>
                    <a:pt x="147565" y="882745"/>
                  </a:lnTo>
                  <a:lnTo>
                    <a:pt x="166011" y="872445"/>
                  </a:lnTo>
                  <a:lnTo>
                    <a:pt x="184457" y="862148"/>
                  </a:lnTo>
                  <a:lnTo>
                    <a:pt x="202903" y="851856"/>
                  </a:lnTo>
                  <a:lnTo>
                    <a:pt x="221348" y="841570"/>
                  </a:lnTo>
                  <a:lnTo>
                    <a:pt x="239794" y="831289"/>
                  </a:lnTo>
                  <a:lnTo>
                    <a:pt x="258240" y="821014"/>
                  </a:lnTo>
                  <a:lnTo>
                    <a:pt x="276685" y="810746"/>
                  </a:lnTo>
                  <a:lnTo>
                    <a:pt x="295131" y="800485"/>
                  </a:lnTo>
                  <a:lnTo>
                    <a:pt x="313577" y="790232"/>
                  </a:lnTo>
                  <a:lnTo>
                    <a:pt x="332023" y="779987"/>
                  </a:lnTo>
                  <a:lnTo>
                    <a:pt x="350468" y="769750"/>
                  </a:lnTo>
                  <a:lnTo>
                    <a:pt x="368914" y="759522"/>
                  </a:lnTo>
                  <a:lnTo>
                    <a:pt x="387360" y="749302"/>
                  </a:lnTo>
                  <a:lnTo>
                    <a:pt x="405806" y="739092"/>
                  </a:lnTo>
                  <a:lnTo>
                    <a:pt x="424251" y="728890"/>
                  </a:lnTo>
                  <a:lnTo>
                    <a:pt x="442697" y="718697"/>
                  </a:lnTo>
                  <a:lnTo>
                    <a:pt x="461143" y="708512"/>
                  </a:lnTo>
                  <a:lnTo>
                    <a:pt x="479588" y="698336"/>
                  </a:lnTo>
                  <a:lnTo>
                    <a:pt x="498034" y="688166"/>
                  </a:lnTo>
                  <a:lnTo>
                    <a:pt x="516480" y="678002"/>
                  </a:lnTo>
                  <a:lnTo>
                    <a:pt x="534926" y="667843"/>
                  </a:lnTo>
                  <a:lnTo>
                    <a:pt x="553371" y="657687"/>
                  </a:lnTo>
                  <a:lnTo>
                    <a:pt x="571817" y="647533"/>
                  </a:lnTo>
                  <a:lnTo>
                    <a:pt x="590263" y="637378"/>
                  </a:lnTo>
                  <a:lnTo>
                    <a:pt x="608709" y="627221"/>
                  </a:lnTo>
                  <a:lnTo>
                    <a:pt x="627154" y="617058"/>
                  </a:lnTo>
                  <a:lnTo>
                    <a:pt x="645600" y="606888"/>
                  </a:lnTo>
                  <a:lnTo>
                    <a:pt x="664046" y="596708"/>
                  </a:lnTo>
                  <a:lnTo>
                    <a:pt x="682491" y="586513"/>
                  </a:lnTo>
                  <a:lnTo>
                    <a:pt x="700937" y="576303"/>
                  </a:lnTo>
                  <a:lnTo>
                    <a:pt x="719383" y="566072"/>
                  </a:lnTo>
                  <a:lnTo>
                    <a:pt x="737829" y="555819"/>
                  </a:lnTo>
                  <a:lnTo>
                    <a:pt x="756274" y="545539"/>
                  </a:lnTo>
                  <a:lnTo>
                    <a:pt x="774720" y="535231"/>
                  </a:lnTo>
                  <a:lnTo>
                    <a:pt x="793166" y="524891"/>
                  </a:lnTo>
                  <a:lnTo>
                    <a:pt x="811612" y="514517"/>
                  </a:lnTo>
                  <a:lnTo>
                    <a:pt x="830057" y="504107"/>
                  </a:lnTo>
                  <a:lnTo>
                    <a:pt x="848503" y="493657"/>
                  </a:lnTo>
                  <a:lnTo>
                    <a:pt x="866949" y="483168"/>
                  </a:lnTo>
                  <a:lnTo>
                    <a:pt x="885395" y="472636"/>
                  </a:lnTo>
                  <a:lnTo>
                    <a:pt x="903840" y="462061"/>
                  </a:lnTo>
                  <a:lnTo>
                    <a:pt x="922286" y="451442"/>
                  </a:lnTo>
                  <a:lnTo>
                    <a:pt x="940732" y="440779"/>
                  </a:lnTo>
                  <a:lnTo>
                    <a:pt x="959177" y="430071"/>
                  </a:lnTo>
                  <a:lnTo>
                    <a:pt x="977623" y="419318"/>
                  </a:lnTo>
                  <a:lnTo>
                    <a:pt x="996069" y="408520"/>
                  </a:lnTo>
                  <a:lnTo>
                    <a:pt x="1014515" y="397679"/>
                  </a:lnTo>
                  <a:lnTo>
                    <a:pt x="1032960" y="386795"/>
                  </a:lnTo>
                  <a:lnTo>
                    <a:pt x="1051406" y="375868"/>
                  </a:lnTo>
                  <a:lnTo>
                    <a:pt x="1069852" y="364900"/>
                  </a:lnTo>
                  <a:lnTo>
                    <a:pt x="1088298" y="353892"/>
                  </a:lnTo>
                  <a:lnTo>
                    <a:pt x="1106743" y="342845"/>
                  </a:lnTo>
                  <a:lnTo>
                    <a:pt x="1125189" y="331761"/>
                  </a:lnTo>
                  <a:lnTo>
                    <a:pt x="1143635" y="320641"/>
                  </a:lnTo>
                  <a:lnTo>
                    <a:pt x="1162080" y="309486"/>
                  </a:lnTo>
                  <a:lnTo>
                    <a:pt x="1180526" y="298299"/>
                  </a:lnTo>
                  <a:lnTo>
                    <a:pt x="1198972" y="287080"/>
                  </a:lnTo>
                  <a:lnTo>
                    <a:pt x="1217418" y="275831"/>
                  </a:lnTo>
                  <a:lnTo>
                    <a:pt x="1235863" y="264553"/>
                  </a:lnTo>
                  <a:lnTo>
                    <a:pt x="1254309" y="253249"/>
                  </a:lnTo>
                  <a:lnTo>
                    <a:pt x="1272755" y="241918"/>
                  </a:lnTo>
                  <a:lnTo>
                    <a:pt x="1291201" y="230563"/>
                  </a:lnTo>
                  <a:lnTo>
                    <a:pt x="1309646" y="219185"/>
                  </a:lnTo>
                  <a:lnTo>
                    <a:pt x="1328092" y="207786"/>
                  </a:lnTo>
                  <a:lnTo>
                    <a:pt x="1346538" y="196366"/>
                  </a:lnTo>
                  <a:lnTo>
                    <a:pt x="1364983" y="184926"/>
                  </a:lnTo>
                  <a:lnTo>
                    <a:pt x="1383429" y="173468"/>
                  </a:lnTo>
                  <a:lnTo>
                    <a:pt x="1401875" y="161993"/>
                  </a:lnTo>
                  <a:lnTo>
                    <a:pt x="1420321" y="150501"/>
                  </a:lnTo>
                  <a:lnTo>
                    <a:pt x="1438766" y="138995"/>
                  </a:lnTo>
                  <a:lnTo>
                    <a:pt x="1457212" y="127474"/>
                  </a:lnTo>
                  <a:lnTo>
                    <a:pt x="1475658" y="115939"/>
                  </a:lnTo>
                  <a:lnTo>
                    <a:pt x="1494104" y="104391"/>
                  </a:lnTo>
                  <a:lnTo>
                    <a:pt x="1512549" y="92832"/>
                  </a:lnTo>
                  <a:lnTo>
                    <a:pt x="1530995" y="81261"/>
                  </a:lnTo>
                  <a:lnTo>
                    <a:pt x="1549441" y="69679"/>
                  </a:lnTo>
                  <a:lnTo>
                    <a:pt x="1567887" y="58088"/>
                  </a:lnTo>
                  <a:lnTo>
                    <a:pt x="1586332" y="46487"/>
                  </a:lnTo>
                  <a:lnTo>
                    <a:pt x="1604778" y="34877"/>
                  </a:lnTo>
                  <a:lnTo>
                    <a:pt x="1623224" y="23259"/>
                  </a:lnTo>
                  <a:lnTo>
                    <a:pt x="1641669" y="1163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1557344"/>
              <a:ext cx="1660115" cy="928413"/>
            </a:xfrm>
            <a:custGeom>
              <a:avLst/>
              <a:pathLst>
                <a:path w="1660115" h="928413">
                  <a:moveTo>
                    <a:pt x="1660115" y="0"/>
                  </a:moveTo>
                  <a:lnTo>
                    <a:pt x="1660115" y="0"/>
                  </a:lnTo>
                  <a:lnTo>
                    <a:pt x="1641669" y="10213"/>
                  </a:lnTo>
                  <a:lnTo>
                    <a:pt x="1623224" y="20424"/>
                  </a:lnTo>
                  <a:lnTo>
                    <a:pt x="1604778" y="30630"/>
                  </a:lnTo>
                  <a:lnTo>
                    <a:pt x="1586332" y="40832"/>
                  </a:lnTo>
                  <a:lnTo>
                    <a:pt x="1567887" y="51029"/>
                  </a:lnTo>
                  <a:lnTo>
                    <a:pt x="1549441" y="61221"/>
                  </a:lnTo>
                  <a:lnTo>
                    <a:pt x="1530995" y="71408"/>
                  </a:lnTo>
                  <a:lnTo>
                    <a:pt x="1512549" y="81588"/>
                  </a:lnTo>
                  <a:lnTo>
                    <a:pt x="1494104" y="91762"/>
                  </a:lnTo>
                  <a:lnTo>
                    <a:pt x="1475658" y="101930"/>
                  </a:lnTo>
                  <a:lnTo>
                    <a:pt x="1457212" y="112089"/>
                  </a:lnTo>
                  <a:lnTo>
                    <a:pt x="1438766" y="122241"/>
                  </a:lnTo>
                  <a:lnTo>
                    <a:pt x="1420321" y="132384"/>
                  </a:lnTo>
                  <a:lnTo>
                    <a:pt x="1401875" y="142518"/>
                  </a:lnTo>
                  <a:lnTo>
                    <a:pt x="1383429" y="152642"/>
                  </a:lnTo>
                  <a:lnTo>
                    <a:pt x="1364983" y="162756"/>
                  </a:lnTo>
                  <a:lnTo>
                    <a:pt x="1346538" y="172859"/>
                  </a:lnTo>
                  <a:lnTo>
                    <a:pt x="1328092" y="182950"/>
                  </a:lnTo>
                  <a:lnTo>
                    <a:pt x="1309646" y="193029"/>
                  </a:lnTo>
                  <a:lnTo>
                    <a:pt x="1291201" y="203094"/>
                  </a:lnTo>
                  <a:lnTo>
                    <a:pt x="1272755" y="213147"/>
                  </a:lnTo>
                  <a:lnTo>
                    <a:pt x="1254309" y="223184"/>
                  </a:lnTo>
                  <a:lnTo>
                    <a:pt x="1235863" y="233207"/>
                  </a:lnTo>
                  <a:lnTo>
                    <a:pt x="1217418" y="243215"/>
                  </a:lnTo>
                  <a:lnTo>
                    <a:pt x="1198972" y="253207"/>
                  </a:lnTo>
                  <a:lnTo>
                    <a:pt x="1180526" y="263182"/>
                  </a:lnTo>
                  <a:lnTo>
                    <a:pt x="1162080" y="273141"/>
                  </a:lnTo>
                  <a:lnTo>
                    <a:pt x="1143635" y="283083"/>
                  </a:lnTo>
                  <a:lnTo>
                    <a:pt x="1125189" y="293007"/>
                  </a:lnTo>
                  <a:lnTo>
                    <a:pt x="1106743" y="302915"/>
                  </a:lnTo>
                  <a:lnTo>
                    <a:pt x="1088298" y="312805"/>
                  </a:lnTo>
                  <a:lnTo>
                    <a:pt x="1069852" y="322679"/>
                  </a:lnTo>
                  <a:lnTo>
                    <a:pt x="1051406" y="332536"/>
                  </a:lnTo>
                  <a:lnTo>
                    <a:pt x="1032960" y="342378"/>
                  </a:lnTo>
                  <a:lnTo>
                    <a:pt x="1014515" y="352205"/>
                  </a:lnTo>
                  <a:lnTo>
                    <a:pt x="996069" y="362019"/>
                  </a:lnTo>
                  <a:lnTo>
                    <a:pt x="977623" y="371820"/>
                  </a:lnTo>
                  <a:lnTo>
                    <a:pt x="959177" y="381611"/>
                  </a:lnTo>
                  <a:lnTo>
                    <a:pt x="940732" y="391393"/>
                  </a:lnTo>
                  <a:lnTo>
                    <a:pt x="922286" y="401169"/>
                  </a:lnTo>
                  <a:lnTo>
                    <a:pt x="903840" y="410941"/>
                  </a:lnTo>
                  <a:lnTo>
                    <a:pt x="885395" y="420711"/>
                  </a:lnTo>
                  <a:lnTo>
                    <a:pt x="866949" y="430483"/>
                  </a:lnTo>
                  <a:lnTo>
                    <a:pt x="848503" y="440259"/>
                  </a:lnTo>
                  <a:lnTo>
                    <a:pt x="830057" y="450043"/>
                  </a:lnTo>
                  <a:lnTo>
                    <a:pt x="811612" y="459838"/>
                  </a:lnTo>
                  <a:lnTo>
                    <a:pt x="793166" y="469647"/>
                  </a:lnTo>
                  <a:lnTo>
                    <a:pt x="774720" y="479475"/>
                  </a:lnTo>
                  <a:lnTo>
                    <a:pt x="756274" y="489324"/>
                  </a:lnTo>
                  <a:lnTo>
                    <a:pt x="737829" y="499198"/>
                  </a:lnTo>
                  <a:lnTo>
                    <a:pt x="719383" y="509101"/>
                  </a:lnTo>
                  <a:lnTo>
                    <a:pt x="700937" y="519035"/>
                  </a:lnTo>
                  <a:lnTo>
                    <a:pt x="682491" y="529004"/>
                  </a:lnTo>
                  <a:lnTo>
                    <a:pt x="664046" y="539010"/>
                  </a:lnTo>
                  <a:lnTo>
                    <a:pt x="645600" y="549057"/>
                  </a:lnTo>
                  <a:lnTo>
                    <a:pt x="627154" y="559146"/>
                  </a:lnTo>
                  <a:lnTo>
                    <a:pt x="608709" y="569280"/>
                  </a:lnTo>
                  <a:lnTo>
                    <a:pt x="590263" y="579460"/>
                  </a:lnTo>
                  <a:lnTo>
                    <a:pt x="571817" y="589688"/>
                  </a:lnTo>
                  <a:lnTo>
                    <a:pt x="553371" y="599965"/>
                  </a:lnTo>
                  <a:lnTo>
                    <a:pt x="534926" y="610292"/>
                  </a:lnTo>
                  <a:lnTo>
                    <a:pt x="516480" y="620669"/>
                  </a:lnTo>
                  <a:lnTo>
                    <a:pt x="498034" y="631097"/>
                  </a:lnTo>
                  <a:lnTo>
                    <a:pt x="479588" y="641576"/>
                  </a:lnTo>
                  <a:lnTo>
                    <a:pt x="461143" y="652104"/>
                  </a:lnTo>
                  <a:lnTo>
                    <a:pt x="442697" y="662683"/>
                  </a:lnTo>
                  <a:lnTo>
                    <a:pt x="424251" y="673311"/>
                  </a:lnTo>
                  <a:lnTo>
                    <a:pt x="405806" y="683987"/>
                  </a:lnTo>
                  <a:lnTo>
                    <a:pt x="387360" y="694711"/>
                  </a:lnTo>
                  <a:lnTo>
                    <a:pt x="368914" y="705481"/>
                  </a:lnTo>
                  <a:lnTo>
                    <a:pt x="350468" y="716296"/>
                  </a:lnTo>
                  <a:lnTo>
                    <a:pt x="332023" y="727155"/>
                  </a:lnTo>
                  <a:lnTo>
                    <a:pt x="313577" y="738056"/>
                  </a:lnTo>
                  <a:lnTo>
                    <a:pt x="295131" y="748997"/>
                  </a:lnTo>
                  <a:lnTo>
                    <a:pt x="276685" y="759978"/>
                  </a:lnTo>
                  <a:lnTo>
                    <a:pt x="258240" y="770997"/>
                  </a:lnTo>
                  <a:lnTo>
                    <a:pt x="239794" y="782052"/>
                  </a:lnTo>
                  <a:lnTo>
                    <a:pt x="221348" y="793142"/>
                  </a:lnTo>
                  <a:lnTo>
                    <a:pt x="202903" y="804265"/>
                  </a:lnTo>
                  <a:lnTo>
                    <a:pt x="184457" y="815420"/>
                  </a:lnTo>
                  <a:lnTo>
                    <a:pt x="166011" y="826605"/>
                  </a:lnTo>
                  <a:lnTo>
                    <a:pt x="147565" y="837819"/>
                  </a:lnTo>
                  <a:lnTo>
                    <a:pt x="129120" y="849060"/>
                  </a:lnTo>
                  <a:lnTo>
                    <a:pt x="110674" y="860328"/>
                  </a:lnTo>
                  <a:lnTo>
                    <a:pt x="92228" y="871620"/>
                  </a:lnTo>
                  <a:lnTo>
                    <a:pt x="73782" y="882936"/>
                  </a:lnTo>
                  <a:lnTo>
                    <a:pt x="55337" y="894275"/>
                  </a:lnTo>
                  <a:lnTo>
                    <a:pt x="36891" y="905634"/>
                  </a:lnTo>
                  <a:lnTo>
                    <a:pt x="18445" y="917014"/>
                  </a:lnTo>
                  <a:lnTo>
                    <a:pt x="0" y="928413"/>
                  </a:lnTo>
                  <a:lnTo>
                    <a:pt x="0" y="9284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1501732"/>
              <a:ext cx="1660115" cy="946711"/>
            </a:xfrm>
            <a:custGeom>
              <a:avLst/>
              <a:pathLst>
                <a:path w="1660115" h="946711">
                  <a:moveTo>
                    <a:pt x="0" y="946711"/>
                  </a:moveTo>
                  <a:lnTo>
                    <a:pt x="0" y="946711"/>
                  </a:lnTo>
                  <a:lnTo>
                    <a:pt x="18445" y="935850"/>
                  </a:lnTo>
                  <a:lnTo>
                    <a:pt x="36891" y="924998"/>
                  </a:lnTo>
                  <a:lnTo>
                    <a:pt x="55337" y="914158"/>
                  </a:lnTo>
                  <a:lnTo>
                    <a:pt x="73782" y="903328"/>
                  </a:lnTo>
                  <a:lnTo>
                    <a:pt x="92228" y="892511"/>
                  </a:lnTo>
                  <a:lnTo>
                    <a:pt x="110674" y="881707"/>
                  </a:lnTo>
                  <a:lnTo>
                    <a:pt x="129120" y="870917"/>
                  </a:lnTo>
                  <a:lnTo>
                    <a:pt x="147565" y="860142"/>
                  </a:lnTo>
                  <a:lnTo>
                    <a:pt x="166011" y="849382"/>
                  </a:lnTo>
                  <a:lnTo>
                    <a:pt x="184457" y="838638"/>
                  </a:lnTo>
                  <a:lnTo>
                    <a:pt x="202903" y="827913"/>
                  </a:lnTo>
                  <a:lnTo>
                    <a:pt x="221348" y="817205"/>
                  </a:lnTo>
                  <a:lnTo>
                    <a:pt x="239794" y="806518"/>
                  </a:lnTo>
                  <a:lnTo>
                    <a:pt x="258240" y="795850"/>
                  </a:lnTo>
                  <a:lnTo>
                    <a:pt x="276685" y="785205"/>
                  </a:lnTo>
                  <a:lnTo>
                    <a:pt x="295131" y="774581"/>
                  </a:lnTo>
                  <a:lnTo>
                    <a:pt x="313577" y="763982"/>
                  </a:lnTo>
                  <a:lnTo>
                    <a:pt x="332023" y="753407"/>
                  </a:lnTo>
                  <a:lnTo>
                    <a:pt x="350468" y="742857"/>
                  </a:lnTo>
                  <a:lnTo>
                    <a:pt x="368914" y="732334"/>
                  </a:lnTo>
                  <a:lnTo>
                    <a:pt x="387360" y="721839"/>
                  </a:lnTo>
                  <a:lnTo>
                    <a:pt x="405806" y="711371"/>
                  </a:lnTo>
                  <a:lnTo>
                    <a:pt x="424251" y="700931"/>
                  </a:lnTo>
                  <a:lnTo>
                    <a:pt x="442697" y="690521"/>
                  </a:lnTo>
                  <a:lnTo>
                    <a:pt x="461143" y="680140"/>
                  </a:lnTo>
                  <a:lnTo>
                    <a:pt x="479588" y="669788"/>
                  </a:lnTo>
                  <a:lnTo>
                    <a:pt x="498034" y="659465"/>
                  </a:lnTo>
                  <a:lnTo>
                    <a:pt x="516480" y="649172"/>
                  </a:lnTo>
                  <a:lnTo>
                    <a:pt x="534926" y="638907"/>
                  </a:lnTo>
                  <a:lnTo>
                    <a:pt x="553371" y="628669"/>
                  </a:lnTo>
                  <a:lnTo>
                    <a:pt x="571817" y="618458"/>
                  </a:lnTo>
                  <a:lnTo>
                    <a:pt x="590263" y="608273"/>
                  </a:lnTo>
                  <a:lnTo>
                    <a:pt x="608709" y="598110"/>
                  </a:lnTo>
                  <a:lnTo>
                    <a:pt x="627154" y="587970"/>
                  </a:lnTo>
                  <a:lnTo>
                    <a:pt x="645600" y="577848"/>
                  </a:lnTo>
                  <a:lnTo>
                    <a:pt x="664046" y="567743"/>
                  </a:lnTo>
                  <a:lnTo>
                    <a:pt x="682491" y="557653"/>
                  </a:lnTo>
                  <a:lnTo>
                    <a:pt x="700937" y="547574"/>
                  </a:lnTo>
                  <a:lnTo>
                    <a:pt x="719383" y="537502"/>
                  </a:lnTo>
                  <a:lnTo>
                    <a:pt x="737829" y="527436"/>
                  </a:lnTo>
                  <a:lnTo>
                    <a:pt x="756274" y="517372"/>
                  </a:lnTo>
                  <a:lnTo>
                    <a:pt x="774720" y="507305"/>
                  </a:lnTo>
                  <a:lnTo>
                    <a:pt x="793166" y="497234"/>
                  </a:lnTo>
                  <a:lnTo>
                    <a:pt x="811612" y="487155"/>
                  </a:lnTo>
                  <a:lnTo>
                    <a:pt x="830057" y="477065"/>
                  </a:lnTo>
                  <a:lnTo>
                    <a:pt x="848503" y="466960"/>
                  </a:lnTo>
                  <a:lnTo>
                    <a:pt x="866949" y="456839"/>
                  </a:lnTo>
                  <a:lnTo>
                    <a:pt x="885395" y="446699"/>
                  </a:lnTo>
                  <a:lnTo>
                    <a:pt x="903840" y="436537"/>
                  </a:lnTo>
                  <a:lnTo>
                    <a:pt x="922286" y="426351"/>
                  </a:lnTo>
                  <a:lnTo>
                    <a:pt x="940732" y="416141"/>
                  </a:lnTo>
                  <a:lnTo>
                    <a:pt x="959177" y="405904"/>
                  </a:lnTo>
                  <a:lnTo>
                    <a:pt x="977623" y="395639"/>
                  </a:lnTo>
                  <a:lnTo>
                    <a:pt x="996069" y="385346"/>
                  </a:lnTo>
                  <a:lnTo>
                    <a:pt x="1014515" y="375024"/>
                  </a:lnTo>
                  <a:lnTo>
                    <a:pt x="1032960" y="364673"/>
                  </a:lnTo>
                  <a:lnTo>
                    <a:pt x="1051406" y="354292"/>
                  </a:lnTo>
                  <a:lnTo>
                    <a:pt x="1069852" y="343882"/>
                  </a:lnTo>
                  <a:lnTo>
                    <a:pt x="1088298" y="333443"/>
                  </a:lnTo>
                  <a:lnTo>
                    <a:pt x="1106743" y="322975"/>
                  </a:lnTo>
                  <a:lnTo>
                    <a:pt x="1125189" y="312480"/>
                  </a:lnTo>
                  <a:lnTo>
                    <a:pt x="1143635" y="301957"/>
                  </a:lnTo>
                  <a:lnTo>
                    <a:pt x="1162080" y="291408"/>
                  </a:lnTo>
                  <a:lnTo>
                    <a:pt x="1180526" y="280834"/>
                  </a:lnTo>
                  <a:lnTo>
                    <a:pt x="1198972" y="270234"/>
                  </a:lnTo>
                  <a:lnTo>
                    <a:pt x="1217418" y="259612"/>
                  </a:lnTo>
                  <a:lnTo>
                    <a:pt x="1235863" y="248966"/>
                  </a:lnTo>
                  <a:lnTo>
                    <a:pt x="1254309" y="238299"/>
                  </a:lnTo>
                  <a:lnTo>
                    <a:pt x="1272755" y="227612"/>
                  </a:lnTo>
                  <a:lnTo>
                    <a:pt x="1291201" y="216905"/>
                  </a:lnTo>
                  <a:lnTo>
                    <a:pt x="1309646" y="206179"/>
                  </a:lnTo>
                  <a:lnTo>
                    <a:pt x="1328092" y="195436"/>
                  </a:lnTo>
                  <a:lnTo>
                    <a:pt x="1346538" y="184677"/>
                  </a:lnTo>
                  <a:lnTo>
                    <a:pt x="1364983" y="173901"/>
                  </a:lnTo>
                  <a:lnTo>
                    <a:pt x="1383429" y="163111"/>
                  </a:lnTo>
                  <a:lnTo>
                    <a:pt x="1401875" y="152308"/>
                  </a:lnTo>
                  <a:lnTo>
                    <a:pt x="1420321" y="141491"/>
                  </a:lnTo>
                  <a:lnTo>
                    <a:pt x="1438766" y="130662"/>
                  </a:lnTo>
                  <a:lnTo>
                    <a:pt x="1457212" y="119821"/>
                  </a:lnTo>
                  <a:lnTo>
                    <a:pt x="1475658" y="108970"/>
                  </a:lnTo>
                  <a:lnTo>
                    <a:pt x="1494104" y="98109"/>
                  </a:lnTo>
                  <a:lnTo>
                    <a:pt x="1512549" y="87238"/>
                  </a:lnTo>
                  <a:lnTo>
                    <a:pt x="1530995" y="76358"/>
                  </a:lnTo>
                  <a:lnTo>
                    <a:pt x="1549441" y="65470"/>
                  </a:lnTo>
                  <a:lnTo>
                    <a:pt x="1567887" y="54575"/>
                  </a:lnTo>
                  <a:lnTo>
                    <a:pt x="1586332" y="43672"/>
                  </a:lnTo>
                  <a:lnTo>
                    <a:pt x="1604778" y="32763"/>
                  </a:lnTo>
                  <a:lnTo>
                    <a:pt x="1623224" y="21848"/>
                  </a:lnTo>
                  <a:lnTo>
                    <a:pt x="1641669" y="1092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33076" y="2669475"/>
              <a:ext cx="52278" cy="5227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47548" y="2665502"/>
              <a:ext cx="60226" cy="6022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890654" y="2671716"/>
              <a:ext cx="47797" cy="4779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90624" y="2627409"/>
              <a:ext cx="84747" cy="8474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906968" y="2560658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27958" y="2335309"/>
              <a:ext cx="83863" cy="8386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946883" y="2654163"/>
              <a:ext cx="82904" cy="8290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972959" y="2299906"/>
              <a:ext cx="67644" cy="676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028296" y="2661793"/>
              <a:ext cx="67644" cy="676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035805" y="2474424"/>
              <a:ext cx="89518" cy="8951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56095" y="2652700"/>
              <a:ext cx="85829" cy="8582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79550" y="2401128"/>
              <a:ext cx="75812" cy="7581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103327" y="2663041"/>
              <a:ext cx="65148" cy="651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116441" y="1909173"/>
              <a:ext cx="75812" cy="7581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154742" y="2677564"/>
              <a:ext cx="36101" cy="361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142170" y="2123445"/>
              <a:ext cx="98136" cy="9813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156908" y="2063486"/>
              <a:ext cx="105552" cy="10555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174688" y="2092450"/>
              <a:ext cx="106883" cy="10688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196706" y="2019216"/>
              <a:ext cx="99739" cy="9973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214583" y="1959157"/>
              <a:ext cx="100877" cy="10087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41691" y="2230429"/>
              <a:ext cx="83552" cy="8355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55373" y="2106739"/>
              <a:ext cx="93079" cy="93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67372" y="2107277"/>
              <a:ext cx="105973" cy="10597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86601" y="1976465"/>
              <a:ext cx="104406" cy="10440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04332" y="1988742"/>
              <a:ext cx="105835" cy="10583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23875" y="1868592"/>
              <a:ext cx="103642" cy="10364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343528" y="2032261"/>
              <a:ext cx="101228" cy="10122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362456" y="2036225"/>
              <a:ext cx="100262" cy="10026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386960" y="2014938"/>
              <a:ext cx="88146" cy="8814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398026" y="2093785"/>
              <a:ext cx="102905" cy="10290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20767" y="2067660"/>
              <a:ext cx="94314" cy="9431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435814" y="2038233"/>
              <a:ext cx="101112" cy="10111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451933" y="1935961"/>
              <a:ext cx="105765" cy="10576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475554" y="2031760"/>
              <a:ext cx="95415" cy="954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05932" y="2226349"/>
              <a:ext cx="71550" cy="7155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27579" y="2297785"/>
              <a:ext cx="65148" cy="651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539346" y="2142416"/>
              <a:ext cx="78506" cy="7850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548347" y="1861591"/>
              <a:ext cx="97395" cy="9739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68333" y="2012879"/>
              <a:ext cx="94314" cy="9431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589270" y="2030915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611273" y="1860070"/>
              <a:ext cx="82217" cy="8221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55451" y="2051136"/>
              <a:ext cx="67644" cy="676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660170" y="1980845"/>
              <a:ext cx="95097" cy="9509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682526" y="2048869"/>
              <a:ext cx="87277" cy="8727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703681" y="2032357"/>
              <a:ext cx="81858" cy="818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718206" y="2105826"/>
              <a:ext cx="89701" cy="897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734403" y="1991973"/>
              <a:ext cx="94197" cy="9419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81897" y="1805935"/>
              <a:ext cx="36101" cy="361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859215" y="43530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859215" y="400256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859215" y="368145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859215" y="336033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859215" y="300989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859215" y="3180906"/>
              <a:ext cx="1660115" cy="1038136"/>
            </a:xfrm>
            <a:custGeom>
              <a:avLst/>
              <a:pathLst>
                <a:path w="1660115" h="1038136">
                  <a:moveTo>
                    <a:pt x="0" y="966052"/>
                  </a:moveTo>
                  <a:lnTo>
                    <a:pt x="18445" y="955671"/>
                  </a:lnTo>
                  <a:lnTo>
                    <a:pt x="36891" y="945287"/>
                  </a:lnTo>
                  <a:lnTo>
                    <a:pt x="55337" y="934900"/>
                  </a:lnTo>
                  <a:lnTo>
                    <a:pt x="73782" y="924509"/>
                  </a:lnTo>
                  <a:lnTo>
                    <a:pt x="92228" y="914115"/>
                  </a:lnTo>
                  <a:lnTo>
                    <a:pt x="110674" y="903717"/>
                  </a:lnTo>
                  <a:lnTo>
                    <a:pt x="129120" y="893316"/>
                  </a:lnTo>
                  <a:lnTo>
                    <a:pt x="147565" y="882913"/>
                  </a:lnTo>
                  <a:lnTo>
                    <a:pt x="166011" y="872506"/>
                  </a:lnTo>
                  <a:lnTo>
                    <a:pt x="184457" y="862097"/>
                  </a:lnTo>
                  <a:lnTo>
                    <a:pt x="202903" y="851685"/>
                  </a:lnTo>
                  <a:lnTo>
                    <a:pt x="221348" y="841271"/>
                  </a:lnTo>
                  <a:lnTo>
                    <a:pt x="239794" y="830855"/>
                  </a:lnTo>
                  <a:lnTo>
                    <a:pt x="258240" y="820437"/>
                  </a:lnTo>
                  <a:lnTo>
                    <a:pt x="276685" y="810019"/>
                  </a:lnTo>
                  <a:lnTo>
                    <a:pt x="295131" y="799599"/>
                  </a:lnTo>
                  <a:lnTo>
                    <a:pt x="313577" y="789179"/>
                  </a:lnTo>
                  <a:lnTo>
                    <a:pt x="332023" y="778760"/>
                  </a:lnTo>
                  <a:lnTo>
                    <a:pt x="350468" y="768341"/>
                  </a:lnTo>
                  <a:lnTo>
                    <a:pt x="368914" y="757923"/>
                  </a:lnTo>
                  <a:lnTo>
                    <a:pt x="387360" y="747508"/>
                  </a:lnTo>
                  <a:lnTo>
                    <a:pt x="405806" y="737094"/>
                  </a:lnTo>
                  <a:lnTo>
                    <a:pt x="424251" y="726684"/>
                  </a:lnTo>
                  <a:lnTo>
                    <a:pt x="442697" y="716278"/>
                  </a:lnTo>
                  <a:lnTo>
                    <a:pt x="461143" y="705877"/>
                  </a:lnTo>
                  <a:lnTo>
                    <a:pt x="479588" y="695481"/>
                  </a:lnTo>
                  <a:lnTo>
                    <a:pt x="498034" y="685090"/>
                  </a:lnTo>
                  <a:lnTo>
                    <a:pt x="516480" y="674706"/>
                  </a:lnTo>
                  <a:lnTo>
                    <a:pt x="534926" y="664329"/>
                  </a:lnTo>
                  <a:lnTo>
                    <a:pt x="553371" y="653958"/>
                  </a:lnTo>
                  <a:lnTo>
                    <a:pt x="571817" y="643595"/>
                  </a:lnTo>
                  <a:lnTo>
                    <a:pt x="590263" y="633240"/>
                  </a:lnTo>
                  <a:lnTo>
                    <a:pt x="608709" y="622892"/>
                  </a:lnTo>
                  <a:lnTo>
                    <a:pt x="627154" y="612551"/>
                  </a:lnTo>
                  <a:lnTo>
                    <a:pt x="645600" y="602216"/>
                  </a:lnTo>
                  <a:lnTo>
                    <a:pt x="664046" y="591887"/>
                  </a:lnTo>
                  <a:lnTo>
                    <a:pt x="682491" y="581563"/>
                  </a:lnTo>
                  <a:lnTo>
                    <a:pt x="700937" y="571241"/>
                  </a:lnTo>
                  <a:lnTo>
                    <a:pt x="719383" y="560921"/>
                  </a:lnTo>
                  <a:lnTo>
                    <a:pt x="737829" y="550600"/>
                  </a:lnTo>
                  <a:lnTo>
                    <a:pt x="756274" y="540277"/>
                  </a:lnTo>
                  <a:lnTo>
                    <a:pt x="774720" y="529949"/>
                  </a:lnTo>
                  <a:lnTo>
                    <a:pt x="793166" y="519612"/>
                  </a:lnTo>
                  <a:lnTo>
                    <a:pt x="811612" y="509265"/>
                  </a:lnTo>
                  <a:lnTo>
                    <a:pt x="830057" y="498904"/>
                  </a:lnTo>
                  <a:lnTo>
                    <a:pt x="848503" y="488526"/>
                  </a:lnTo>
                  <a:lnTo>
                    <a:pt x="866949" y="478129"/>
                  </a:lnTo>
                  <a:lnTo>
                    <a:pt x="885395" y="467708"/>
                  </a:lnTo>
                  <a:lnTo>
                    <a:pt x="903840" y="457262"/>
                  </a:lnTo>
                  <a:lnTo>
                    <a:pt x="922286" y="446787"/>
                  </a:lnTo>
                  <a:lnTo>
                    <a:pt x="940732" y="436281"/>
                  </a:lnTo>
                  <a:lnTo>
                    <a:pt x="959177" y="425741"/>
                  </a:lnTo>
                  <a:lnTo>
                    <a:pt x="977623" y="415166"/>
                  </a:lnTo>
                  <a:lnTo>
                    <a:pt x="996069" y="404553"/>
                  </a:lnTo>
                  <a:lnTo>
                    <a:pt x="1014515" y="393902"/>
                  </a:lnTo>
                  <a:lnTo>
                    <a:pt x="1032960" y="383210"/>
                  </a:lnTo>
                  <a:lnTo>
                    <a:pt x="1051406" y="372477"/>
                  </a:lnTo>
                  <a:lnTo>
                    <a:pt x="1069852" y="361702"/>
                  </a:lnTo>
                  <a:lnTo>
                    <a:pt x="1088298" y="350886"/>
                  </a:lnTo>
                  <a:lnTo>
                    <a:pt x="1106743" y="340028"/>
                  </a:lnTo>
                  <a:lnTo>
                    <a:pt x="1125189" y="329128"/>
                  </a:lnTo>
                  <a:lnTo>
                    <a:pt x="1143635" y="318188"/>
                  </a:lnTo>
                  <a:lnTo>
                    <a:pt x="1162080" y="307207"/>
                  </a:lnTo>
                  <a:lnTo>
                    <a:pt x="1180526" y="296187"/>
                  </a:lnTo>
                  <a:lnTo>
                    <a:pt x="1198972" y="285128"/>
                  </a:lnTo>
                  <a:lnTo>
                    <a:pt x="1217418" y="274032"/>
                  </a:lnTo>
                  <a:lnTo>
                    <a:pt x="1235863" y="262900"/>
                  </a:lnTo>
                  <a:lnTo>
                    <a:pt x="1254309" y="251734"/>
                  </a:lnTo>
                  <a:lnTo>
                    <a:pt x="1272755" y="240535"/>
                  </a:lnTo>
                  <a:lnTo>
                    <a:pt x="1291201" y="229303"/>
                  </a:lnTo>
                  <a:lnTo>
                    <a:pt x="1309646" y="218041"/>
                  </a:lnTo>
                  <a:lnTo>
                    <a:pt x="1328092" y="206751"/>
                  </a:lnTo>
                  <a:lnTo>
                    <a:pt x="1346538" y="195433"/>
                  </a:lnTo>
                  <a:lnTo>
                    <a:pt x="1364983" y="184088"/>
                  </a:lnTo>
                  <a:lnTo>
                    <a:pt x="1383429" y="172719"/>
                  </a:lnTo>
                  <a:lnTo>
                    <a:pt x="1401875" y="161327"/>
                  </a:lnTo>
                  <a:lnTo>
                    <a:pt x="1420321" y="149912"/>
                  </a:lnTo>
                  <a:lnTo>
                    <a:pt x="1438766" y="138476"/>
                  </a:lnTo>
                  <a:lnTo>
                    <a:pt x="1457212" y="127021"/>
                  </a:lnTo>
                  <a:lnTo>
                    <a:pt x="1475658" y="115547"/>
                  </a:lnTo>
                  <a:lnTo>
                    <a:pt x="1494104" y="104055"/>
                  </a:lnTo>
                  <a:lnTo>
                    <a:pt x="1512549" y="92548"/>
                  </a:lnTo>
                  <a:lnTo>
                    <a:pt x="1530995" y="81024"/>
                  </a:lnTo>
                  <a:lnTo>
                    <a:pt x="1549441" y="69486"/>
                  </a:lnTo>
                  <a:lnTo>
                    <a:pt x="1567887" y="57935"/>
                  </a:lnTo>
                  <a:lnTo>
                    <a:pt x="1586332" y="46370"/>
                  </a:lnTo>
                  <a:lnTo>
                    <a:pt x="1604778" y="34794"/>
                  </a:lnTo>
                  <a:lnTo>
                    <a:pt x="1623224" y="23206"/>
                  </a:lnTo>
                  <a:lnTo>
                    <a:pt x="1641669" y="11608"/>
                  </a:lnTo>
                  <a:lnTo>
                    <a:pt x="1660115" y="0"/>
                  </a:lnTo>
                  <a:lnTo>
                    <a:pt x="1660115" y="110675"/>
                  </a:lnTo>
                  <a:lnTo>
                    <a:pt x="1641669" y="120815"/>
                  </a:lnTo>
                  <a:lnTo>
                    <a:pt x="1623224" y="130947"/>
                  </a:lnTo>
                  <a:lnTo>
                    <a:pt x="1604778" y="141071"/>
                  </a:lnTo>
                  <a:lnTo>
                    <a:pt x="1586332" y="151185"/>
                  </a:lnTo>
                  <a:lnTo>
                    <a:pt x="1567887" y="161290"/>
                  </a:lnTo>
                  <a:lnTo>
                    <a:pt x="1549441" y="171385"/>
                  </a:lnTo>
                  <a:lnTo>
                    <a:pt x="1530995" y="181469"/>
                  </a:lnTo>
                  <a:lnTo>
                    <a:pt x="1512549" y="191541"/>
                  </a:lnTo>
                  <a:lnTo>
                    <a:pt x="1494104" y="201600"/>
                  </a:lnTo>
                  <a:lnTo>
                    <a:pt x="1475658" y="211647"/>
                  </a:lnTo>
                  <a:lnTo>
                    <a:pt x="1457212" y="221680"/>
                  </a:lnTo>
                  <a:lnTo>
                    <a:pt x="1438766" y="231699"/>
                  </a:lnTo>
                  <a:lnTo>
                    <a:pt x="1420321" y="241703"/>
                  </a:lnTo>
                  <a:lnTo>
                    <a:pt x="1401875" y="251690"/>
                  </a:lnTo>
                  <a:lnTo>
                    <a:pt x="1383429" y="261662"/>
                  </a:lnTo>
                  <a:lnTo>
                    <a:pt x="1364983" y="271616"/>
                  </a:lnTo>
                  <a:lnTo>
                    <a:pt x="1346538" y="281552"/>
                  </a:lnTo>
                  <a:lnTo>
                    <a:pt x="1328092" y="291471"/>
                  </a:lnTo>
                  <a:lnTo>
                    <a:pt x="1309646" y="301370"/>
                  </a:lnTo>
                  <a:lnTo>
                    <a:pt x="1291201" y="311251"/>
                  </a:lnTo>
                  <a:lnTo>
                    <a:pt x="1272755" y="321112"/>
                  </a:lnTo>
                  <a:lnTo>
                    <a:pt x="1254309" y="330953"/>
                  </a:lnTo>
                  <a:lnTo>
                    <a:pt x="1235863" y="340775"/>
                  </a:lnTo>
                  <a:lnTo>
                    <a:pt x="1217418" y="350577"/>
                  </a:lnTo>
                  <a:lnTo>
                    <a:pt x="1198972" y="360360"/>
                  </a:lnTo>
                  <a:lnTo>
                    <a:pt x="1180526" y="370124"/>
                  </a:lnTo>
                  <a:lnTo>
                    <a:pt x="1162080" y="379870"/>
                  </a:lnTo>
                  <a:lnTo>
                    <a:pt x="1143635" y="389599"/>
                  </a:lnTo>
                  <a:lnTo>
                    <a:pt x="1125189" y="399312"/>
                  </a:lnTo>
                  <a:lnTo>
                    <a:pt x="1106743" y="409010"/>
                  </a:lnTo>
                  <a:lnTo>
                    <a:pt x="1088298" y="418695"/>
                  </a:lnTo>
                  <a:lnTo>
                    <a:pt x="1069852" y="428369"/>
                  </a:lnTo>
                  <a:lnTo>
                    <a:pt x="1051406" y="438033"/>
                  </a:lnTo>
                  <a:lnTo>
                    <a:pt x="1032960" y="447691"/>
                  </a:lnTo>
                  <a:lnTo>
                    <a:pt x="1014515" y="457345"/>
                  </a:lnTo>
                  <a:lnTo>
                    <a:pt x="996069" y="466998"/>
                  </a:lnTo>
                  <a:lnTo>
                    <a:pt x="977623" y="476653"/>
                  </a:lnTo>
                  <a:lnTo>
                    <a:pt x="959177" y="486312"/>
                  </a:lnTo>
                  <a:lnTo>
                    <a:pt x="940732" y="495980"/>
                  </a:lnTo>
                  <a:lnTo>
                    <a:pt x="922286" y="505659"/>
                  </a:lnTo>
                  <a:lnTo>
                    <a:pt x="903840" y="515353"/>
                  </a:lnTo>
                  <a:lnTo>
                    <a:pt x="885395" y="525066"/>
                  </a:lnTo>
                  <a:lnTo>
                    <a:pt x="866949" y="534801"/>
                  </a:lnTo>
                  <a:lnTo>
                    <a:pt x="848503" y="544561"/>
                  </a:lnTo>
                  <a:lnTo>
                    <a:pt x="830057" y="554350"/>
                  </a:lnTo>
                  <a:lnTo>
                    <a:pt x="811612" y="564171"/>
                  </a:lnTo>
                  <a:lnTo>
                    <a:pt x="793166" y="574026"/>
                  </a:lnTo>
                  <a:lnTo>
                    <a:pt x="774720" y="583918"/>
                  </a:lnTo>
                  <a:lnTo>
                    <a:pt x="756274" y="593850"/>
                  </a:lnTo>
                  <a:lnTo>
                    <a:pt x="737829" y="603825"/>
                  </a:lnTo>
                  <a:lnTo>
                    <a:pt x="719383" y="613843"/>
                  </a:lnTo>
                  <a:lnTo>
                    <a:pt x="700937" y="623907"/>
                  </a:lnTo>
                  <a:lnTo>
                    <a:pt x="682491" y="634018"/>
                  </a:lnTo>
                  <a:lnTo>
                    <a:pt x="664046" y="644178"/>
                  </a:lnTo>
                  <a:lnTo>
                    <a:pt x="645600" y="654387"/>
                  </a:lnTo>
                  <a:lnTo>
                    <a:pt x="627154" y="664646"/>
                  </a:lnTo>
                  <a:lnTo>
                    <a:pt x="608709" y="674955"/>
                  </a:lnTo>
                  <a:lnTo>
                    <a:pt x="590263" y="685315"/>
                  </a:lnTo>
                  <a:lnTo>
                    <a:pt x="571817" y="695725"/>
                  </a:lnTo>
                  <a:lnTo>
                    <a:pt x="553371" y="706185"/>
                  </a:lnTo>
                  <a:lnTo>
                    <a:pt x="534926" y="716696"/>
                  </a:lnTo>
                  <a:lnTo>
                    <a:pt x="516480" y="727255"/>
                  </a:lnTo>
                  <a:lnTo>
                    <a:pt x="498034" y="737863"/>
                  </a:lnTo>
                  <a:lnTo>
                    <a:pt x="479588" y="748519"/>
                  </a:lnTo>
                  <a:lnTo>
                    <a:pt x="461143" y="759221"/>
                  </a:lnTo>
                  <a:lnTo>
                    <a:pt x="442697" y="769969"/>
                  </a:lnTo>
                  <a:lnTo>
                    <a:pt x="424251" y="780761"/>
                  </a:lnTo>
                  <a:lnTo>
                    <a:pt x="405806" y="791596"/>
                  </a:lnTo>
                  <a:lnTo>
                    <a:pt x="387360" y="802473"/>
                  </a:lnTo>
                  <a:lnTo>
                    <a:pt x="368914" y="813390"/>
                  </a:lnTo>
                  <a:lnTo>
                    <a:pt x="350468" y="824347"/>
                  </a:lnTo>
                  <a:lnTo>
                    <a:pt x="332023" y="835341"/>
                  </a:lnTo>
                  <a:lnTo>
                    <a:pt x="313577" y="846371"/>
                  </a:lnTo>
                  <a:lnTo>
                    <a:pt x="295131" y="857436"/>
                  </a:lnTo>
                  <a:lnTo>
                    <a:pt x="276685" y="868535"/>
                  </a:lnTo>
                  <a:lnTo>
                    <a:pt x="258240" y="879665"/>
                  </a:lnTo>
                  <a:lnTo>
                    <a:pt x="239794" y="890826"/>
                  </a:lnTo>
                  <a:lnTo>
                    <a:pt x="221348" y="902016"/>
                  </a:lnTo>
                  <a:lnTo>
                    <a:pt x="202903" y="913234"/>
                  </a:lnTo>
                  <a:lnTo>
                    <a:pt x="184457" y="924479"/>
                  </a:lnTo>
                  <a:lnTo>
                    <a:pt x="166011" y="935749"/>
                  </a:lnTo>
                  <a:lnTo>
                    <a:pt x="147565" y="947043"/>
                  </a:lnTo>
                  <a:lnTo>
                    <a:pt x="129120" y="958361"/>
                  </a:lnTo>
                  <a:lnTo>
                    <a:pt x="110674" y="969700"/>
                  </a:lnTo>
                  <a:lnTo>
                    <a:pt x="92228" y="981060"/>
                  </a:lnTo>
                  <a:lnTo>
                    <a:pt x="73782" y="992439"/>
                  </a:lnTo>
                  <a:lnTo>
                    <a:pt x="55337" y="1003838"/>
                  </a:lnTo>
                  <a:lnTo>
                    <a:pt x="36891" y="1015254"/>
                  </a:lnTo>
                  <a:lnTo>
                    <a:pt x="18445" y="1026687"/>
                  </a:lnTo>
                  <a:lnTo>
                    <a:pt x="0" y="1038136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859215" y="3180906"/>
              <a:ext cx="1660115" cy="966052"/>
            </a:xfrm>
            <a:custGeom>
              <a:avLst/>
              <a:pathLst>
                <a:path w="1660115" h="966052">
                  <a:moveTo>
                    <a:pt x="0" y="966052"/>
                  </a:moveTo>
                  <a:lnTo>
                    <a:pt x="0" y="966052"/>
                  </a:lnTo>
                  <a:lnTo>
                    <a:pt x="18445" y="955671"/>
                  </a:lnTo>
                  <a:lnTo>
                    <a:pt x="36891" y="945287"/>
                  </a:lnTo>
                  <a:lnTo>
                    <a:pt x="55337" y="934900"/>
                  </a:lnTo>
                  <a:lnTo>
                    <a:pt x="73782" y="924509"/>
                  </a:lnTo>
                  <a:lnTo>
                    <a:pt x="92228" y="914115"/>
                  </a:lnTo>
                  <a:lnTo>
                    <a:pt x="110674" y="903717"/>
                  </a:lnTo>
                  <a:lnTo>
                    <a:pt x="129120" y="893316"/>
                  </a:lnTo>
                  <a:lnTo>
                    <a:pt x="147565" y="882913"/>
                  </a:lnTo>
                  <a:lnTo>
                    <a:pt x="166011" y="872506"/>
                  </a:lnTo>
                  <a:lnTo>
                    <a:pt x="184457" y="862097"/>
                  </a:lnTo>
                  <a:lnTo>
                    <a:pt x="202903" y="851685"/>
                  </a:lnTo>
                  <a:lnTo>
                    <a:pt x="221348" y="841271"/>
                  </a:lnTo>
                  <a:lnTo>
                    <a:pt x="239794" y="830855"/>
                  </a:lnTo>
                  <a:lnTo>
                    <a:pt x="258240" y="820437"/>
                  </a:lnTo>
                  <a:lnTo>
                    <a:pt x="276685" y="810019"/>
                  </a:lnTo>
                  <a:lnTo>
                    <a:pt x="295131" y="799599"/>
                  </a:lnTo>
                  <a:lnTo>
                    <a:pt x="313577" y="789179"/>
                  </a:lnTo>
                  <a:lnTo>
                    <a:pt x="332023" y="778760"/>
                  </a:lnTo>
                  <a:lnTo>
                    <a:pt x="350468" y="768341"/>
                  </a:lnTo>
                  <a:lnTo>
                    <a:pt x="368914" y="757923"/>
                  </a:lnTo>
                  <a:lnTo>
                    <a:pt x="387360" y="747508"/>
                  </a:lnTo>
                  <a:lnTo>
                    <a:pt x="405806" y="737094"/>
                  </a:lnTo>
                  <a:lnTo>
                    <a:pt x="424251" y="726684"/>
                  </a:lnTo>
                  <a:lnTo>
                    <a:pt x="442697" y="716278"/>
                  </a:lnTo>
                  <a:lnTo>
                    <a:pt x="461143" y="705877"/>
                  </a:lnTo>
                  <a:lnTo>
                    <a:pt x="479588" y="695481"/>
                  </a:lnTo>
                  <a:lnTo>
                    <a:pt x="498034" y="685090"/>
                  </a:lnTo>
                  <a:lnTo>
                    <a:pt x="516480" y="674706"/>
                  </a:lnTo>
                  <a:lnTo>
                    <a:pt x="534926" y="664329"/>
                  </a:lnTo>
                  <a:lnTo>
                    <a:pt x="553371" y="653958"/>
                  </a:lnTo>
                  <a:lnTo>
                    <a:pt x="571817" y="643595"/>
                  </a:lnTo>
                  <a:lnTo>
                    <a:pt x="590263" y="633240"/>
                  </a:lnTo>
                  <a:lnTo>
                    <a:pt x="608709" y="622892"/>
                  </a:lnTo>
                  <a:lnTo>
                    <a:pt x="627154" y="612551"/>
                  </a:lnTo>
                  <a:lnTo>
                    <a:pt x="645600" y="602216"/>
                  </a:lnTo>
                  <a:lnTo>
                    <a:pt x="664046" y="591887"/>
                  </a:lnTo>
                  <a:lnTo>
                    <a:pt x="682491" y="581563"/>
                  </a:lnTo>
                  <a:lnTo>
                    <a:pt x="700937" y="571241"/>
                  </a:lnTo>
                  <a:lnTo>
                    <a:pt x="719383" y="560921"/>
                  </a:lnTo>
                  <a:lnTo>
                    <a:pt x="737829" y="550600"/>
                  </a:lnTo>
                  <a:lnTo>
                    <a:pt x="756274" y="540277"/>
                  </a:lnTo>
                  <a:lnTo>
                    <a:pt x="774720" y="529949"/>
                  </a:lnTo>
                  <a:lnTo>
                    <a:pt x="793166" y="519612"/>
                  </a:lnTo>
                  <a:lnTo>
                    <a:pt x="811612" y="509265"/>
                  </a:lnTo>
                  <a:lnTo>
                    <a:pt x="830057" y="498904"/>
                  </a:lnTo>
                  <a:lnTo>
                    <a:pt x="848503" y="488526"/>
                  </a:lnTo>
                  <a:lnTo>
                    <a:pt x="866949" y="478129"/>
                  </a:lnTo>
                  <a:lnTo>
                    <a:pt x="885395" y="467708"/>
                  </a:lnTo>
                  <a:lnTo>
                    <a:pt x="903840" y="457262"/>
                  </a:lnTo>
                  <a:lnTo>
                    <a:pt x="922286" y="446787"/>
                  </a:lnTo>
                  <a:lnTo>
                    <a:pt x="940732" y="436281"/>
                  </a:lnTo>
                  <a:lnTo>
                    <a:pt x="959177" y="425741"/>
                  </a:lnTo>
                  <a:lnTo>
                    <a:pt x="977623" y="415166"/>
                  </a:lnTo>
                  <a:lnTo>
                    <a:pt x="996069" y="404553"/>
                  </a:lnTo>
                  <a:lnTo>
                    <a:pt x="1014515" y="393902"/>
                  </a:lnTo>
                  <a:lnTo>
                    <a:pt x="1032960" y="383210"/>
                  </a:lnTo>
                  <a:lnTo>
                    <a:pt x="1051406" y="372477"/>
                  </a:lnTo>
                  <a:lnTo>
                    <a:pt x="1069852" y="361702"/>
                  </a:lnTo>
                  <a:lnTo>
                    <a:pt x="1088298" y="350886"/>
                  </a:lnTo>
                  <a:lnTo>
                    <a:pt x="1106743" y="340028"/>
                  </a:lnTo>
                  <a:lnTo>
                    <a:pt x="1125189" y="329128"/>
                  </a:lnTo>
                  <a:lnTo>
                    <a:pt x="1143635" y="318188"/>
                  </a:lnTo>
                  <a:lnTo>
                    <a:pt x="1162080" y="307207"/>
                  </a:lnTo>
                  <a:lnTo>
                    <a:pt x="1180526" y="296187"/>
                  </a:lnTo>
                  <a:lnTo>
                    <a:pt x="1198972" y="285128"/>
                  </a:lnTo>
                  <a:lnTo>
                    <a:pt x="1217418" y="274032"/>
                  </a:lnTo>
                  <a:lnTo>
                    <a:pt x="1235863" y="262900"/>
                  </a:lnTo>
                  <a:lnTo>
                    <a:pt x="1254309" y="251734"/>
                  </a:lnTo>
                  <a:lnTo>
                    <a:pt x="1272755" y="240535"/>
                  </a:lnTo>
                  <a:lnTo>
                    <a:pt x="1291201" y="229303"/>
                  </a:lnTo>
                  <a:lnTo>
                    <a:pt x="1309646" y="218041"/>
                  </a:lnTo>
                  <a:lnTo>
                    <a:pt x="1328092" y="206751"/>
                  </a:lnTo>
                  <a:lnTo>
                    <a:pt x="1346538" y="195433"/>
                  </a:lnTo>
                  <a:lnTo>
                    <a:pt x="1364983" y="184088"/>
                  </a:lnTo>
                  <a:lnTo>
                    <a:pt x="1383429" y="172719"/>
                  </a:lnTo>
                  <a:lnTo>
                    <a:pt x="1401875" y="161327"/>
                  </a:lnTo>
                  <a:lnTo>
                    <a:pt x="1420321" y="149912"/>
                  </a:lnTo>
                  <a:lnTo>
                    <a:pt x="1438766" y="138476"/>
                  </a:lnTo>
                  <a:lnTo>
                    <a:pt x="1457212" y="127021"/>
                  </a:lnTo>
                  <a:lnTo>
                    <a:pt x="1475658" y="115547"/>
                  </a:lnTo>
                  <a:lnTo>
                    <a:pt x="1494104" y="104055"/>
                  </a:lnTo>
                  <a:lnTo>
                    <a:pt x="1512549" y="92548"/>
                  </a:lnTo>
                  <a:lnTo>
                    <a:pt x="1530995" y="81024"/>
                  </a:lnTo>
                  <a:lnTo>
                    <a:pt x="1549441" y="69486"/>
                  </a:lnTo>
                  <a:lnTo>
                    <a:pt x="1567887" y="57935"/>
                  </a:lnTo>
                  <a:lnTo>
                    <a:pt x="1586332" y="46370"/>
                  </a:lnTo>
                  <a:lnTo>
                    <a:pt x="1604778" y="34794"/>
                  </a:lnTo>
                  <a:lnTo>
                    <a:pt x="1623224" y="23206"/>
                  </a:lnTo>
                  <a:lnTo>
                    <a:pt x="1641669" y="1160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859215" y="3291582"/>
              <a:ext cx="1660115" cy="927461"/>
            </a:xfrm>
            <a:custGeom>
              <a:avLst/>
              <a:pathLst>
                <a:path w="1660115" h="927461">
                  <a:moveTo>
                    <a:pt x="1660115" y="0"/>
                  </a:moveTo>
                  <a:lnTo>
                    <a:pt x="1660115" y="0"/>
                  </a:lnTo>
                  <a:lnTo>
                    <a:pt x="1641669" y="10140"/>
                  </a:lnTo>
                  <a:lnTo>
                    <a:pt x="1623224" y="20272"/>
                  </a:lnTo>
                  <a:lnTo>
                    <a:pt x="1604778" y="30395"/>
                  </a:lnTo>
                  <a:lnTo>
                    <a:pt x="1586332" y="40510"/>
                  </a:lnTo>
                  <a:lnTo>
                    <a:pt x="1567887" y="50615"/>
                  </a:lnTo>
                  <a:lnTo>
                    <a:pt x="1549441" y="60710"/>
                  </a:lnTo>
                  <a:lnTo>
                    <a:pt x="1530995" y="70793"/>
                  </a:lnTo>
                  <a:lnTo>
                    <a:pt x="1512549" y="80865"/>
                  </a:lnTo>
                  <a:lnTo>
                    <a:pt x="1494104" y="90925"/>
                  </a:lnTo>
                  <a:lnTo>
                    <a:pt x="1475658" y="100972"/>
                  </a:lnTo>
                  <a:lnTo>
                    <a:pt x="1457212" y="111005"/>
                  </a:lnTo>
                  <a:lnTo>
                    <a:pt x="1438766" y="121024"/>
                  </a:lnTo>
                  <a:lnTo>
                    <a:pt x="1420321" y="131027"/>
                  </a:lnTo>
                  <a:lnTo>
                    <a:pt x="1401875" y="141015"/>
                  </a:lnTo>
                  <a:lnTo>
                    <a:pt x="1383429" y="150986"/>
                  </a:lnTo>
                  <a:lnTo>
                    <a:pt x="1364983" y="160941"/>
                  </a:lnTo>
                  <a:lnTo>
                    <a:pt x="1346538" y="170877"/>
                  </a:lnTo>
                  <a:lnTo>
                    <a:pt x="1328092" y="180795"/>
                  </a:lnTo>
                  <a:lnTo>
                    <a:pt x="1309646" y="190695"/>
                  </a:lnTo>
                  <a:lnTo>
                    <a:pt x="1291201" y="200575"/>
                  </a:lnTo>
                  <a:lnTo>
                    <a:pt x="1272755" y="210436"/>
                  </a:lnTo>
                  <a:lnTo>
                    <a:pt x="1254309" y="220278"/>
                  </a:lnTo>
                  <a:lnTo>
                    <a:pt x="1235863" y="230099"/>
                  </a:lnTo>
                  <a:lnTo>
                    <a:pt x="1217418" y="239902"/>
                  </a:lnTo>
                  <a:lnTo>
                    <a:pt x="1198972" y="249685"/>
                  </a:lnTo>
                  <a:lnTo>
                    <a:pt x="1180526" y="259449"/>
                  </a:lnTo>
                  <a:lnTo>
                    <a:pt x="1162080" y="269195"/>
                  </a:lnTo>
                  <a:lnTo>
                    <a:pt x="1143635" y="278924"/>
                  </a:lnTo>
                  <a:lnTo>
                    <a:pt x="1125189" y="288636"/>
                  </a:lnTo>
                  <a:lnTo>
                    <a:pt x="1106743" y="298335"/>
                  </a:lnTo>
                  <a:lnTo>
                    <a:pt x="1088298" y="308020"/>
                  </a:lnTo>
                  <a:lnTo>
                    <a:pt x="1069852" y="317693"/>
                  </a:lnTo>
                  <a:lnTo>
                    <a:pt x="1051406" y="327358"/>
                  </a:lnTo>
                  <a:lnTo>
                    <a:pt x="1032960" y="337016"/>
                  </a:lnTo>
                  <a:lnTo>
                    <a:pt x="1014515" y="346670"/>
                  </a:lnTo>
                  <a:lnTo>
                    <a:pt x="996069" y="356323"/>
                  </a:lnTo>
                  <a:lnTo>
                    <a:pt x="977623" y="365977"/>
                  </a:lnTo>
                  <a:lnTo>
                    <a:pt x="959177" y="375637"/>
                  </a:lnTo>
                  <a:lnTo>
                    <a:pt x="940732" y="385304"/>
                  </a:lnTo>
                  <a:lnTo>
                    <a:pt x="922286" y="394984"/>
                  </a:lnTo>
                  <a:lnTo>
                    <a:pt x="903840" y="404678"/>
                  </a:lnTo>
                  <a:lnTo>
                    <a:pt x="885395" y="414391"/>
                  </a:lnTo>
                  <a:lnTo>
                    <a:pt x="866949" y="424126"/>
                  </a:lnTo>
                  <a:lnTo>
                    <a:pt x="848503" y="433886"/>
                  </a:lnTo>
                  <a:lnTo>
                    <a:pt x="830057" y="443675"/>
                  </a:lnTo>
                  <a:lnTo>
                    <a:pt x="811612" y="453495"/>
                  </a:lnTo>
                  <a:lnTo>
                    <a:pt x="793166" y="463351"/>
                  </a:lnTo>
                  <a:lnTo>
                    <a:pt x="774720" y="473243"/>
                  </a:lnTo>
                  <a:lnTo>
                    <a:pt x="756274" y="483175"/>
                  </a:lnTo>
                  <a:lnTo>
                    <a:pt x="737829" y="493149"/>
                  </a:lnTo>
                  <a:lnTo>
                    <a:pt x="719383" y="503168"/>
                  </a:lnTo>
                  <a:lnTo>
                    <a:pt x="700937" y="513232"/>
                  </a:lnTo>
                  <a:lnTo>
                    <a:pt x="682491" y="523343"/>
                  </a:lnTo>
                  <a:lnTo>
                    <a:pt x="664046" y="533503"/>
                  </a:lnTo>
                  <a:lnTo>
                    <a:pt x="645600" y="543712"/>
                  </a:lnTo>
                  <a:lnTo>
                    <a:pt x="627154" y="553970"/>
                  </a:lnTo>
                  <a:lnTo>
                    <a:pt x="608709" y="564280"/>
                  </a:lnTo>
                  <a:lnTo>
                    <a:pt x="590263" y="574639"/>
                  </a:lnTo>
                  <a:lnTo>
                    <a:pt x="571817" y="585050"/>
                  </a:lnTo>
                  <a:lnTo>
                    <a:pt x="553371" y="595510"/>
                  </a:lnTo>
                  <a:lnTo>
                    <a:pt x="534926" y="606020"/>
                  </a:lnTo>
                  <a:lnTo>
                    <a:pt x="516480" y="616580"/>
                  </a:lnTo>
                  <a:lnTo>
                    <a:pt x="498034" y="627188"/>
                  </a:lnTo>
                  <a:lnTo>
                    <a:pt x="479588" y="637844"/>
                  </a:lnTo>
                  <a:lnTo>
                    <a:pt x="461143" y="648546"/>
                  </a:lnTo>
                  <a:lnTo>
                    <a:pt x="442697" y="659294"/>
                  </a:lnTo>
                  <a:lnTo>
                    <a:pt x="424251" y="670086"/>
                  </a:lnTo>
                  <a:lnTo>
                    <a:pt x="405806" y="680921"/>
                  </a:lnTo>
                  <a:lnTo>
                    <a:pt x="387360" y="691798"/>
                  </a:lnTo>
                  <a:lnTo>
                    <a:pt x="368914" y="702715"/>
                  </a:lnTo>
                  <a:lnTo>
                    <a:pt x="350468" y="713672"/>
                  </a:lnTo>
                  <a:lnTo>
                    <a:pt x="332023" y="724666"/>
                  </a:lnTo>
                  <a:lnTo>
                    <a:pt x="313577" y="735696"/>
                  </a:lnTo>
                  <a:lnTo>
                    <a:pt x="295131" y="746761"/>
                  </a:lnTo>
                  <a:lnTo>
                    <a:pt x="276685" y="757859"/>
                  </a:lnTo>
                  <a:lnTo>
                    <a:pt x="258240" y="768990"/>
                  </a:lnTo>
                  <a:lnTo>
                    <a:pt x="239794" y="780151"/>
                  </a:lnTo>
                  <a:lnTo>
                    <a:pt x="221348" y="791341"/>
                  </a:lnTo>
                  <a:lnTo>
                    <a:pt x="202903" y="802559"/>
                  </a:lnTo>
                  <a:lnTo>
                    <a:pt x="184457" y="813804"/>
                  </a:lnTo>
                  <a:lnTo>
                    <a:pt x="166011" y="825074"/>
                  </a:lnTo>
                  <a:lnTo>
                    <a:pt x="147565" y="836368"/>
                  </a:lnTo>
                  <a:lnTo>
                    <a:pt x="129120" y="847686"/>
                  </a:lnTo>
                  <a:lnTo>
                    <a:pt x="110674" y="859025"/>
                  </a:lnTo>
                  <a:lnTo>
                    <a:pt x="92228" y="870385"/>
                  </a:lnTo>
                  <a:lnTo>
                    <a:pt x="73782" y="881764"/>
                  </a:lnTo>
                  <a:lnTo>
                    <a:pt x="55337" y="893163"/>
                  </a:lnTo>
                  <a:lnTo>
                    <a:pt x="36891" y="904579"/>
                  </a:lnTo>
                  <a:lnTo>
                    <a:pt x="18445" y="916012"/>
                  </a:lnTo>
                  <a:lnTo>
                    <a:pt x="0" y="927461"/>
                  </a:lnTo>
                  <a:lnTo>
                    <a:pt x="0" y="927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859215" y="3236352"/>
              <a:ext cx="1660115" cy="946617"/>
            </a:xfrm>
            <a:custGeom>
              <a:avLst/>
              <a:pathLst>
                <a:path w="1660115" h="946617">
                  <a:moveTo>
                    <a:pt x="0" y="946617"/>
                  </a:moveTo>
                  <a:lnTo>
                    <a:pt x="0" y="946617"/>
                  </a:lnTo>
                  <a:lnTo>
                    <a:pt x="18445" y="935701"/>
                  </a:lnTo>
                  <a:lnTo>
                    <a:pt x="36891" y="924791"/>
                  </a:lnTo>
                  <a:lnTo>
                    <a:pt x="55337" y="913888"/>
                  </a:lnTo>
                  <a:lnTo>
                    <a:pt x="73782" y="902992"/>
                  </a:lnTo>
                  <a:lnTo>
                    <a:pt x="92228" y="892103"/>
                  </a:lnTo>
                  <a:lnTo>
                    <a:pt x="110674" y="881223"/>
                  </a:lnTo>
                  <a:lnTo>
                    <a:pt x="129120" y="870351"/>
                  </a:lnTo>
                  <a:lnTo>
                    <a:pt x="147565" y="859489"/>
                  </a:lnTo>
                  <a:lnTo>
                    <a:pt x="166011" y="848637"/>
                  </a:lnTo>
                  <a:lnTo>
                    <a:pt x="184457" y="837795"/>
                  </a:lnTo>
                  <a:lnTo>
                    <a:pt x="202903" y="826965"/>
                  </a:lnTo>
                  <a:lnTo>
                    <a:pt x="221348" y="816147"/>
                  </a:lnTo>
                  <a:lnTo>
                    <a:pt x="239794" y="805342"/>
                  </a:lnTo>
                  <a:lnTo>
                    <a:pt x="258240" y="794550"/>
                  </a:lnTo>
                  <a:lnTo>
                    <a:pt x="276685" y="783774"/>
                  </a:lnTo>
                  <a:lnTo>
                    <a:pt x="295131" y="773013"/>
                  </a:lnTo>
                  <a:lnTo>
                    <a:pt x="313577" y="762268"/>
                  </a:lnTo>
                  <a:lnTo>
                    <a:pt x="332023" y="751541"/>
                  </a:lnTo>
                  <a:lnTo>
                    <a:pt x="350468" y="740832"/>
                  </a:lnTo>
                  <a:lnTo>
                    <a:pt x="368914" y="730142"/>
                  </a:lnTo>
                  <a:lnTo>
                    <a:pt x="387360" y="719473"/>
                  </a:lnTo>
                  <a:lnTo>
                    <a:pt x="405806" y="708826"/>
                  </a:lnTo>
                  <a:lnTo>
                    <a:pt x="424251" y="698201"/>
                  </a:lnTo>
                  <a:lnTo>
                    <a:pt x="442697" y="687600"/>
                  </a:lnTo>
                  <a:lnTo>
                    <a:pt x="461143" y="677023"/>
                  </a:lnTo>
                  <a:lnTo>
                    <a:pt x="479588" y="666471"/>
                  </a:lnTo>
                  <a:lnTo>
                    <a:pt x="498034" y="655946"/>
                  </a:lnTo>
                  <a:lnTo>
                    <a:pt x="516480" y="645448"/>
                  </a:lnTo>
                  <a:lnTo>
                    <a:pt x="534926" y="634978"/>
                  </a:lnTo>
                  <a:lnTo>
                    <a:pt x="553371" y="624536"/>
                  </a:lnTo>
                  <a:lnTo>
                    <a:pt x="571817" y="614123"/>
                  </a:lnTo>
                  <a:lnTo>
                    <a:pt x="590263" y="603740"/>
                  </a:lnTo>
                  <a:lnTo>
                    <a:pt x="608709" y="593385"/>
                  </a:lnTo>
                  <a:lnTo>
                    <a:pt x="627154" y="583061"/>
                  </a:lnTo>
                  <a:lnTo>
                    <a:pt x="645600" y="572765"/>
                  </a:lnTo>
                  <a:lnTo>
                    <a:pt x="664046" y="562498"/>
                  </a:lnTo>
                  <a:lnTo>
                    <a:pt x="682491" y="552258"/>
                  </a:lnTo>
                  <a:lnTo>
                    <a:pt x="700937" y="542045"/>
                  </a:lnTo>
                  <a:lnTo>
                    <a:pt x="719383" y="531857"/>
                  </a:lnTo>
                  <a:lnTo>
                    <a:pt x="737829" y="521693"/>
                  </a:lnTo>
                  <a:lnTo>
                    <a:pt x="756274" y="511551"/>
                  </a:lnTo>
                  <a:lnTo>
                    <a:pt x="774720" y="501428"/>
                  </a:lnTo>
                  <a:lnTo>
                    <a:pt x="793166" y="491322"/>
                  </a:lnTo>
                  <a:lnTo>
                    <a:pt x="811612" y="481230"/>
                  </a:lnTo>
                  <a:lnTo>
                    <a:pt x="830057" y="471150"/>
                  </a:lnTo>
                  <a:lnTo>
                    <a:pt x="848503" y="461078"/>
                  </a:lnTo>
                  <a:lnTo>
                    <a:pt x="866949" y="451012"/>
                  </a:lnTo>
                  <a:lnTo>
                    <a:pt x="885395" y="440947"/>
                  </a:lnTo>
                  <a:lnTo>
                    <a:pt x="903840" y="430881"/>
                  </a:lnTo>
                  <a:lnTo>
                    <a:pt x="922286" y="420811"/>
                  </a:lnTo>
                  <a:lnTo>
                    <a:pt x="940732" y="410732"/>
                  </a:lnTo>
                  <a:lnTo>
                    <a:pt x="959177" y="400643"/>
                  </a:lnTo>
                  <a:lnTo>
                    <a:pt x="977623" y="390540"/>
                  </a:lnTo>
                  <a:lnTo>
                    <a:pt x="996069" y="380420"/>
                  </a:lnTo>
                  <a:lnTo>
                    <a:pt x="1014515" y="370281"/>
                  </a:lnTo>
                  <a:lnTo>
                    <a:pt x="1032960" y="360121"/>
                  </a:lnTo>
                  <a:lnTo>
                    <a:pt x="1051406" y="349938"/>
                  </a:lnTo>
                  <a:lnTo>
                    <a:pt x="1069852" y="339729"/>
                  </a:lnTo>
                  <a:lnTo>
                    <a:pt x="1088298" y="329494"/>
                  </a:lnTo>
                  <a:lnTo>
                    <a:pt x="1106743" y="319232"/>
                  </a:lnTo>
                  <a:lnTo>
                    <a:pt x="1125189" y="308941"/>
                  </a:lnTo>
                  <a:lnTo>
                    <a:pt x="1143635" y="298621"/>
                  </a:lnTo>
                  <a:lnTo>
                    <a:pt x="1162080" y="288272"/>
                  </a:lnTo>
                  <a:lnTo>
                    <a:pt x="1180526" y="277894"/>
                  </a:lnTo>
                  <a:lnTo>
                    <a:pt x="1198972" y="267486"/>
                  </a:lnTo>
                  <a:lnTo>
                    <a:pt x="1217418" y="257050"/>
                  </a:lnTo>
                  <a:lnTo>
                    <a:pt x="1235863" y="246584"/>
                  </a:lnTo>
                  <a:lnTo>
                    <a:pt x="1254309" y="236091"/>
                  </a:lnTo>
                  <a:lnTo>
                    <a:pt x="1272755" y="225571"/>
                  </a:lnTo>
                  <a:lnTo>
                    <a:pt x="1291201" y="215024"/>
                  </a:lnTo>
                  <a:lnTo>
                    <a:pt x="1309646" y="204451"/>
                  </a:lnTo>
                  <a:lnTo>
                    <a:pt x="1328092" y="193854"/>
                  </a:lnTo>
                  <a:lnTo>
                    <a:pt x="1346538" y="183233"/>
                  </a:lnTo>
                  <a:lnTo>
                    <a:pt x="1364983" y="172589"/>
                  </a:lnTo>
                  <a:lnTo>
                    <a:pt x="1383429" y="161924"/>
                  </a:lnTo>
                  <a:lnTo>
                    <a:pt x="1401875" y="151238"/>
                  </a:lnTo>
                  <a:lnTo>
                    <a:pt x="1420321" y="140533"/>
                  </a:lnTo>
                  <a:lnTo>
                    <a:pt x="1438766" y="129809"/>
                  </a:lnTo>
                  <a:lnTo>
                    <a:pt x="1457212" y="119067"/>
                  </a:lnTo>
                  <a:lnTo>
                    <a:pt x="1475658" y="108309"/>
                  </a:lnTo>
                  <a:lnTo>
                    <a:pt x="1494104" y="97535"/>
                  </a:lnTo>
                  <a:lnTo>
                    <a:pt x="1512549" y="86746"/>
                  </a:lnTo>
                  <a:lnTo>
                    <a:pt x="1530995" y="75943"/>
                  </a:lnTo>
                  <a:lnTo>
                    <a:pt x="1549441" y="65127"/>
                  </a:lnTo>
                  <a:lnTo>
                    <a:pt x="1567887" y="54299"/>
                  </a:lnTo>
                  <a:lnTo>
                    <a:pt x="1586332" y="43459"/>
                  </a:lnTo>
                  <a:lnTo>
                    <a:pt x="1604778" y="32609"/>
                  </a:lnTo>
                  <a:lnTo>
                    <a:pt x="1623224" y="21748"/>
                  </a:lnTo>
                  <a:lnTo>
                    <a:pt x="1641669" y="1087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806931" y="4300721"/>
              <a:ext cx="104568" cy="104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842790" y="4016504"/>
              <a:ext cx="69742" cy="6974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862285" y="43191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869352" y="4142088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88426" y="4328586"/>
              <a:ext cx="89144" cy="891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908793" y="4284208"/>
              <a:ext cx="85301" cy="853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28961" y="4312076"/>
              <a:ext cx="81858" cy="818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945294" y="4116993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973554" y="4319777"/>
              <a:ext cx="66454" cy="6645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85508" y="4044535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999197" y="4089428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018594" y="4309480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36814" y="3937969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53809" y="4198960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070660" y="3931484"/>
              <a:ext cx="93591" cy="9359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95158" y="4104544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110939" y="3983948"/>
              <a:ext cx="86815" cy="8681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123418" y="3990784"/>
              <a:ext cx="98750" cy="987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147600" y="3984403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161673" y="3772796"/>
              <a:ext cx="96022" cy="960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180973" y="3926475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197751" y="3765809"/>
              <a:ext cx="97648" cy="976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220546" y="3787516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236310" y="3798583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252391" y="3942681"/>
              <a:ext cx="99043" cy="9904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270625" y="3899680"/>
              <a:ext cx="99467" cy="9946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289002" y="3774071"/>
              <a:ext cx="99604" cy="9960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306467" y="3699153"/>
              <a:ext cx="101566" cy="10156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325257" y="3819238"/>
              <a:ext cx="100877" cy="1008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339421" y="3637918"/>
              <a:ext cx="109440" cy="10944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358567" y="3778481"/>
              <a:ext cx="108041" cy="10804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381733" y="3769797"/>
              <a:ext cx="98600" cy="986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400738" y="3740140"/>
              <a:ext cx="97480" cy="9748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419184" y="3850674"/>
              <a:ext cx="97480" cy="9748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437981" y="3735973"/>
              <a:ext cx="96778" cy="9677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457005" y="3714317"/>
              <a:ext cx="95622" cy="956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480888" y="3712059"/>
              <a:ext cx="84747" cy="8474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498069" y="3820952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516080" y="3783646"/>
              <a:ext cx="88146" cy="8814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534123" y="3783894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556301" y="3760439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572576" y="3715637"/>
              <a:ext cx="85829" cy="8582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588996" y="3828966"/>
              <a:ext cx="89880" cy="8988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610299" y="3725372"/>
              <a:ext cx="84165" cy="8416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633555" y="3688144"/>
              <a:ext cx="74545" cy="7454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645749" y="3635134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662518" y="3722364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685810" y="3671858"/>
              <a:ext cx="80709" cy="8070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695870" y="3910779"/>
              <a:ext cx="97480" cy="9748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718983" y="3656308"/>
              <a:ext cx="88146" cy="8814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737026" y="3596253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757163" y="3546735"/>
              <a:ext cx="85568" cy="85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5588920" y="26956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5588920" y="234517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588920" y="202406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588920" y="170294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588920" y="1448202"/>
              <a:ext cx="1660115" cy="1036972"/>
            </a:xfrm>
            <a:custGeom>
              <a:avLst/>
              <a:pathLst>
                <a:path w="1660115" h="1036972">
                  <a:moveTo>
                    <a:pt x="0" y="967619"/>
                  </a:moveTo>
                  <a:lnTo>
                    <a:pt x="18445" y="957306"/>
                  </a:lnTo>
                  <a:lnTo>
                    <a:pt x="36891" y="946993"/>
                  </a:lnTo>
                  <a:lnTo>
                    <a:pt x="55337" y="936681"/>
                  </a:lnTo>
                  <a:lnTo>
                    <a:pt x="73782" y="926369"/>
                  </a:lnTo>
                  <a:lnTo>
                    <a:pt x="92228" y="916059"/>
                  </a:lnTo>
                  <a:lnTo>
                    <a:pt x="110674" y="905750"/>
                  </a:lnTo>
                  <a:lnTo>
                    <a:pt x="129120" y="895443"/>
                  </a:lnTo>
                  <a:lnTo>
                    <a:pt x="147565" y="885138"/>
                  </a:lnTo>
                  <a:lnTo>
                    <a:pt x="166011" y="874835"/>
                  </a:lnTo>
                  <a:lnTo>
                    <a:pt x="184457" y="864535"/>
                  </a:lnTo>
                  <a:lnTo>
                    <a:pt x="202903" y="854238"/>
                  </a:lnTo>
                  <a:lnTo>
                    <a:pt x="221348" y="843945"/>
                  </a:lnTo>
                  <a:lnTo>
                    <a:pt x="239794" y="833655"/>
                  </a:lnTo>
                  <a:lnTo>
                    <a:pt x="258240" y="823370"/>
                  </a:lnTo>
                  <a:lnTo>
                    <a:pt x="276685" y="813089"/>
                  </a:lnTo>
                  <a:lnTo>
                    <a:pt x="295131" y="802814"/>
                  </a:lnTo>
                  <a:lnTo>
                    <a:pt x="313577" y="792544"/>
                  </a:lnTo>
                  <a:lnTo>
                    <a:pt x="332023" y="782280"/>
                  </a:lnTo>
                  <a:lnTo>
                    <a:pt x="350468" y="772022"/>
                  </a:lnTo>
                  <a:lnTo>
                    <a:pt x="368914" y="761771"/>
                  </a:lnTo>
                  <a:lnTo>
                    <a:pt x="387360" y="751526"/>
                  </a:lnTo>
                  <a:lnTo>
                    <a:pt x="405806" y="741288"/>
                  </a:lnTo>
                  <a:lnTo>
                    <a:pt x="424251" y="731057"/>
                  </a:lnTo>
                  <a:lnTo>
                    <a:pt x="442697" y="720832"/>
                  </a:lnTo>
                  <a:lnTo>
                    <a:pt x="461143" y="710614"/>
                  </a:lnTo>
                  <a:lnTo>
                    <a:pt x="479588" y="700402"/>
                  </a:lnTo>
                  <a:lnTo>
                    <a:pt x="498034" y="690195"/>
                  </a:lnTo>
                  <a:lnTo>
                    <a:pt x="516480" y="679992"/>
                  </a:lnTo>
                  <a:lnTo>
                    <a:pt x="534926" y="669793"/>
                  </a:lnTo>
                  <a:lnTo>
                    <a:pt x="553371" y="659596"/>
                  </a:lnTo>
                  <a:lnTo>
                    <a:pt x="571817" y="649400"/>
                  </a:lnTo>
                  <a:lnTo>
                    <a:pt x="590263" y="639202"/>
                  </a:lnTo>
                  <a:lnTo>
                    <a:pt x="608709" y="629001"/>
                  </a:lnTo>
                  <a:lnTo>
                    <a:pt x="627154" y="618795"/>
                  </a:lnTo>
                  <a:lnTo>
                    <a:pt x="645600" y="608581"/>
                  </a:lnTo>
                  <a:lnTo>
                    <a:pt x="664046" y="598357"/>
                  </a:lnTo>
                  <a:lnTo>
                    <a:pt x="682491" y="588119"/>
                  </a:lnTo>
                  <a:lnTo>
                    <a:pt x="700937" y="577864"/>
                  </a:lnTo>
                  <a:lnTo>
                    <a:pt x="719383" y="567591"/>
                  </a:lnTo>
                  <a:lnTo>
                    <a:pt x="737829" y="557295"/>
                  </a:lnTo>
                  <a:lnTo>
                    <a:pt x="756274" y="546974"/>
                  </a:lnTo>
                  <a:lnTo>
                    <a:pt x="774720" y="536624"/>
                  </a:lnTo>
                  <a:lnTo>
                    <a:pt x="793166" y="526244"/>
                  </a:lnTo>
                  <a:lnTo>
                    <a:pt x="811612" y="515830"/>
                  </a:lnTo>
                  <a:lnTo>
                    <a:pt x="830057" y="505380"/>
                  </a:lnTo>
                  <a:lnTo>
                    <a:pt x="848503" y="494892"/>
                  </a:lnTo>
                  <a:lnTo>
                    <a:pt x="866949" y="484365"/>
                  </a:lnTo>
                  <a:lnTo>
                    <a:pt x="885395" y="473796"/>
                  </a:lnTo>
                  <a:lnTo>
                    <a:pt x="903840" y="463184"/>
                  </a:lnTo>
                  <a:lnTo>
                    <a:pt x="922286" y="452529"/>
                  </a:lnTo>
                  <a:lnTo>
                    <a:pt x="940732" y="441830"/>
                  </a:lnTo>
                  <a:lnTo>
                    <a:pt x="959177" y="431087"/>
                  </a:lnTo>
                  <a:lnTo>
                    <a:pt x="977623" y="420300"/>
                  </a:lnTo>
                  <a:lnTo>
                    <a:pt x="996069" y="409468"/>
                  </a:lnTo>
                  <a:lnTo>
                    <a:pt x="1014515" y="398593"/>
                  </a:lnTo>
                  <a:lnTo>
                    <a:pt x="1032960" y="387675"/>
                  </a:lnTo>
                  <a:lnTo>
                    <a:pt x="1051406" y="376715"/>
                  </a:lnTo>
                  <a:lnTo>
                    <a:pt x="1069852" y="365715"/>
                  </a:lnTo>
                  <a:lnTo>
                    <a:pt x="1088298" y="354675"/>
                  </a:lnTo>
                  <a:lnTo>
                    <a:pt x="1106743" y="343596"/>
                  </a:lnTo>
                  <a:lnTo>
                    <a:pt x="1125189" y="332481"/>
                  </a:lnTo>
                  <a:lnTo>
                    <a:pt x="1143635" y="321329"/>
                  </a:lnTo>
                  <a:lnTo>
                    <a:pt x="1162080" y="310144"/>
                  </a:lnTo>
                  <a:lnTo>
                    <a:pt x="1180526" y="298927"/>
                  </a:lnTo>
                  <a:lnTo>
                    <a:pt x="1198972" y="287678"/>
                  </a:lnTo>
                  <a:lnTo>
                    <a:pt x="1217418" y="276399"/>
                  </a:lnTo>
                  <a:lnTo>
                    <a:pt x="1235863" y="265093"/>
                  </a:lnTo>
                  <a:lnTo>
                    <a:pt x="1254309" y="253759"/>
                  </a:lnTo>
                  <a:lnTo>
                    <a:pt x="1272755" y="242401"/>
                  </a:lnTo>
                  <a:lnTo>
                    <a:pt x="1291201" y="231019"/>
                  </a:lnTo>
                  <a:lnTo>
                    <a:pt x="1309646" y="219614"/>
                  </a:lnTo>
                  <a:lnTo>
                    <a:pt x="1328092" y="208187"/>
                  </a:lnTo>
                  <a:lnTo>
                    <a:pt x="1346538" y="196741"/>
                  </a:lnTo>
                  <a:lnTo>
                    <a:pt x="1364983" y="185275"/>
                  </a:lnTo>
                  <a:lnTo>
                    <a:pt x="1383429" y="173792"/>
                  </a:lnTo>
                  <a:lnTo>
                    <a:pt x="1401875" y="162292"/>
                  </a:lnTo>
                  <a:lnTo>
                    <a:pt x="1420321" y="150776"/>
                  </a:lnTo>
                  <a:lnTo>
                    <a:pt x="1438766" y="139246"/>
                  </a:lnTo>
                  <a:lnTo>
                    <a:pt x="1457212" y="127701"/>
                  </a:lnTo>
                  <a:lnTo>
                    <a:pt x="1475658" y="116144"/>
                  </a:lnTo>
                  <a:lnTo>
                    <a:pt x="1494104" y="104574"/>
                  </a:lnTo>
                  <a:lnTo>
                    <a:pt x="1512549" y="92992"/>
                  </a:lnTo>
                  <a:lnTo>
                    <a:pt x="1530995" y="81400"/>
                  </a:lnTo>
                  <a:lnTo>
                    <a:pt x="1549441" y="69797"/>
                  </a:lnTo>
                  <a:lnTo>
                    <a:pt x="1567887" y="58185"/>
                  </a:lnTo>
                  <a:lnTo>
                    <a:pt x="1586332" y="46564"/>
                  </a:lnTo>
                  <a:lnTo>
                    <a:pt x="1604778" y="34934"/>
                  </a:lnTo>
                  <a:lnTo>
                    <a:pt x="1623224" y="23297"/>
                  </a:lnTo>
                  <a:lnTo>
                    <a:pt x="1641669" y="11652"/>
                  </a:lnTo>
                  <a:lnTo>
                    <a:pt x="1660115" y="0"/>
                  </a:lnTo>
                  <a:lnTo>
                    <a:pt x="1660115" y="110963"/>
                  </a:lnTo>
                  <a:lnTo>
                    <a:pt x="1641669" y="121156"/>
                  </a:lnTo>
                  <a:lnTo>
                    <a:pt x="1623224" y="131345"/>
                  </a:lnTo>
                  <a:lnTo>
                    <a:pt x="1604778" y="141530"/>
                  </a:lnTo>
                  <a:lnTo>
                    <a:pt x="1586332" y="151710"/>
                  </a:lnTo>
                  <a:lnTo>
                    <a:pt x="1567887" y="161885"/>
                  </a:lnTo>
                  <a:lnTo>
                    <a:pt x="1549441" y="172054"/>
                  </a:lnTo>
                  <a:lnTo>
                    <a:pt x="1530995" y="182216"/>
                  </a:lnTo>
                  <a:lnTo>
                    <a:pt x="1512549" y="192372"/>
                  </a:lnTo>
                  <a:lnTo>
                    <a:pt x="1494104" y="202521"/>
                  </a:lnTo>
                  <a:lnTo>
                    <a:pt x="1475658" y="212663"/>
                  </a:lnTo>
                  <a:lnTo>
                    <a:pt x="1457212" y="222796"/>
                  </a:lnTo>
                  <a:lnTo>
                    <a:pt x="1438766" y="232921"/>
                  </a:lnTo>
                  <a:lnTo>
                    <a:pt x="1420321" y="243036"/>
                  </a:lnTo>
                  <a:lnTo>
                    <a:pt x="1401875" y="253142"/>
                  </a:lnTo>
                  <a:lnTo>
                    <a:pt x="1383429" y="263236"/>
                  </a:lnTo>
                  <a:lnTo>
                    <a:pt x="1364983" y="273320"/>
                  </a:lnTo>
                  <a:lnTo>
                    <a:pt x="1346538" y="283392"/>
                  </a:lnTo>
                  <a:lnTo>
                    <a:pt x="1328092" y="293452"/>
                  </a:lnTo>
                  <a:lnTo>
                    <a:pt x="1309646" y="303498"/>
                  </a:lnTo>
                  <a:lnTo>
                    <a:pt x="1291201" y="313531"/>
                  </a:lnTo>
                  <a:lnTo>
                    <a:pt x="1272755" y="323549"/>
                  </a:lnTo>
                  <a:lnTo>
                    <a:pt x="1254309" y="333552"/>
                  </a:lnTo>
                  <a:lnTo>
                    <a:pt x="1235863" y="343540"/>
                  </a:lnTo>
                  <a:lnTo>
                    <a:pt x="1217418" y="353511"/>
                  </a:lnTo>
                  <a:lnTo>
                    <a:pt x="1198972" y="363466"/>
                  </a:lnTo>
                  <a:lnTo>
                    <a:pt x="1180526" y="373404"/>
                  </a:lnTo>
                  <a:lnTo>
                    <a:pt x="1162080" y="383324"/>
                  </a:lnTo>
                  <a:lnTo>
                    <a:pt x="1143635" y="393227"/>
                  </a:lnTo>
                  <a:lnTo>
                    <a:pt x="1125189" y="403111"/>
                  </a:lnTo>
                  <a:lnTo>
                    <a:pt x="1106743" y="412978"/>
                  </a:lnTo>
                  <a:lnTo>
                    <a:pt x="1088298" y="422828"/>
                  </a:lnTo>
                  <a:lnTo>
                    <a:pt x="1069852" y="432660"/>
                  </a:lnTo>
                  <a:lnTo>
                    <a:pt x="1051406" y="442475"/>
                  </a:lnTo>
                  <a:lnTo>
                    <a:pt x="1032960" y="452273"/>
                  </a:lnTo>
                  <a:lnTo>
                    <a:pt x="1014515" y="462057"/>
                  </a:lnTo>
                  <a:lnTo>
                    <a:pt x="996069" y="471827"/>
                  </a:lnTo>
                  <a:lnTo>
                    <a:pt x="977623" y="481584"/>
                  </a:lnTo>
                  <a:lnTo>
                    <a:pt x="959177" y="491330"/>
                  </a:lnTo>
                  <a:lnTo>
                    <a:pt x="940732" y="501067"/>
                  </a:lnTo>
                  <a:lnTo>
                    <a:pt x="922286" y="510797"/>
                  </a:lnTo>
                  <a:lnTo>
                    <a:pt x="903840" y="520523"/>
                  </a:lnTo>
                  <a:lnTo>
                    <a:pt x="885395" y="530248"/>
                  </a:lnTo>
                  <a:lnTo>
                    <a:pt x="866949" y="539973"/>
                  </a:lnTo>
                  <a:lnTo>
                    <a:pt x="848503" y="549704"/>
                  </a:lnTo>
                  <a:lnTo>
                    <a:pt x="830057" y="559441"/>
                  </a:lnTo>
                  <a:lnTo>
                    <a:pt x="811612" y="569190"/>
                  </a:lnTo>
                  <a:lnTo>
                    <a:pt x="793166" y="578954"/>
                  </a:lnTo>
                  <a:lnTo>
                    <a:pt x="774720" y="588736"/>
                  </a:lnTo>
                  <a:lnTo>
                    <a:pt x="756274" y="598540"/>
                  </a:lnTo>
                  <a:lnTo>
                    <a:pt x="737829" y="608369"/>
                  </a:lnTo>
                  <a:lnTo>
                    <a:pt x="719383" y="618227"/>
                  </a:lnTo>
                  <a:lnTo>
                    <a:pt x="700937" y="628118"/>
                  </a:lnTo>
                  <a:lnTo>
                    <a:pt x="682491" y="638044"/>
                  </a:lnTo>
                  <a:lnTo>
                    <a:pt x="664046" y="648008"/>
                  </a:lnTo>
                  <a:lnTo>
                    <a:pt x="645600" y="658013"/>
                  </a:lnTo>
                  <a:lnTo>
                    <a:pt x="627154" y="668062"/>
                  </a:lnTo>
                  <a:lnTo>
                    <a:pt x="608709" y="678157"/>
                  </a:lnTo>
                  <a:lnTo>
                    <a:pt x="590263" y="688299"/>
                  </a:lnTo>
                  <a:lnTo>
                    <a:pt x="571817" y="698491"/>
                  </a:lnTo>
                  <a:lnTo>
                    <a:pt x="553371" y="708733"/>
                  </a:lnTo>
                  <a:lnTo>
                    <a:pt x="534926" y="719027"/>
                  </a:lnTo>
                  <a:lnTo>
                    <a:pt x="516480" y="729373"/>
                  </a:lnTo>
                  <a:lnTo>
                    <a:pt x="498034" y="739771"/>
                  </a:lnTo>
                  <a:lnTo>
                    <a:pt x="479588" y="750222"/>
                  </a:lnTo>
                  <a:lnTo>
                    <a:pt x="461143" y="760726"/>
                  </a:lnTo>
                  <a:lnTo>
                    <a:pt x="442697" y="771281"/>
                  </a:lnTo>
                  <a:lnTo>
                    <a:pt x="424251" y="781888"/>
                  </a:lnTo>
                  <a:lnTo>
                    <a:pt x="405806" y="792545"/>
                  </a:lnTo>
                  <a:lnTo>
                    <a:pt x="387360" y="803252"/>
                  </a:lnTo>
                  <a:lnTo>
                    <a:pt x="368914" y="814007"/>
                  </a:lnTo>
                  <a:lnTo>
                    <a:pt x="350468" y="824809"/>
                  </a:lnTo>
                  <a:lnTo>
                    <a:pt x="332023" y="835657"/>
                  </a:lnTo>
                  <a:lnTo>
                    <a:pt x="313577" y="846549"/>
                  </a:lnTo>
                  <a:lnTo>
                    <a:pt x="295131" y="857484"/>
                  </a:lnTo>
                  <a:lnTo>
                    <a:pt x="276685" y="868460"/>
                  </a:lnTo>
                  <a:lnTo>
                    <a:pt x="258240" y="879475"/>
                  </a:lnTo>
                  <a:lnTo>
                    <a:pt x="239794" y="890528"/>
                  </a:lnTo>
                  <a:lnTo>
                    <a:pt x="221348" y="901618"/>
                  </a:lnTo>
                  <a:lnTo>
                    <a:pt x="202903" y="912742"/>
                  </a:lnTo>
                  <a:lnTo>
                    <a:pt x="184457" y="923900"/>
                  </a:lnTo>
                  <a:lnTo>
                    <a:pt x="166011" y="935088"/>
                  </a:lnTo>
                  <a:lnTo>
                    <a:pt x="147565" y="946307"/>
                  </a:lnTo>
                  <a:lnTo>
                    <a:pt x="129120" y="957555"/>
                  </a:lnTo>
                  <a:lnTo>
                    <a:pt x="110674" y="968829"/>
                  </a:lnTo>
                  <a:lnTo>
                    <a:pt x="92228" y="980130"/>
                  </a:lnTo>
                  <a:lnTo>
                    <a:pt x="73782" y="991454"/>
                  </a:lnTo>
                  <a:lnTo>
                    <a:pt x="55337" y="1002802"/>
                  </a:lnTo>
                  <a:lnTo>
                    <a:pt x="36891" y="1014172"/>
                  </a:lnTo>
                  <a:lnTo>
                    <a:pt x="18445" y="1025562"/>
                  </a:lnTo>
                  <a:lnTo>
                    <a:pt x="0" y="1036972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588920" y="1448202"/>
              <a:ext cx="1660115" cy="967619"/>
            </a:xfrm>
            <a:custGeom>
              <a:avLst/>
              <a:pathLst>
                <a:path w="1660115" h="967619">
                  <a:moveTo>
                    <a:pt x="0" y="967619"/>
                  </a:moveTo>
                  <a:lnTo>
                    <a:pt x="0" y="967619"/>
                  </a:lnTo>
                  <a:lnTo>
                    <a:pt x="18445" y="957306"/>
                  </a:lnTo>
                  <a:lnTo>
                    <a:pt x="36891" y="946993"/>
                  </a:lnTo>
                  <a:lnTo>
                    <a:pt x="55337" y="936681"/>
                  </a:lnTo>
                  <a:lnTo>
                    <a:pt x="73782" y="926369"/>
                  </a:lnTo>
                  <a:lnTo>
                    <a:pt x="92228" y="916059"/>
                  </a:lnTo>
                  <a:lnTo>
                    <a:pt x="110674" y="905750"/>
                  </a:lnTo>
                  <a:lnTo>
                    <a:pt x="129120" y="895443"/>
                  </a:lnTo>
                  <a:lnTo>
                    <a:pt x="147565" y="885138"/>
                  </a:lnTo>
                  <a:lnTo>
                    <a:pt x="166011" y="874835"/>
                  </a:lnTo>
                  <a:lnTo>
                    <a:pt x="184457" y="864535"/>
                  </a:lnTo>
                  <a:lnTo>
                    <a:pt x="202903" y="854238"/>
                  </a:lnTo>
                  <a:lnTo>
                    <a:pt x="221348" y="843945"/>
                  </a:lnTo>
                  <a:lnTo>
                    <a:pt x="239794" y="833655"/>
                  </a:lnTo>
                  <a:lnTo>
                    <a:pt x="258240" y="823370"/>
                  </a:lnTo>
                  <a:lnTo>
                    <a:pt x="276685" y="813089"/>
                  </a:lnTo>
                  <a:lnTo>
                    <a:pt x="295131" y="802814"/>
                  </a:lnTo>
                  <a:lnTo>
                    <a:pt x="313577" y="792544"/>
                  </a:lnTo>
                  <a:lnTo>
                    <a:pt x="332023" y="782280"/>
                  </a:lnTo>
                  <a:lnTo>
                    <a:pt x="350468" y="772022"/>
                  </a:lnTo>
                  <a:lnTo>
                    <a:pt x="368914" y="761771"/>
                  </a:lnTo>
                  <a:lnTo>
                    <a:pt x="387360" y="751526"/>
                  </a:lnTo>
                  <a:lnTo>
                    <a:pt x="405806" y="741288"/>
                  </a:lnTo>
                  <a:lnTo>
                    <a:pt x="424251" y="731057"/>
                  </a:lnTo>
                  <a:lnTo>
                    <a:pt x="442697" y="720832"/>
                  </a:lnTo>
                  <a:lnTo>
                    <a:pt x="461143" y="710614"/>
                  </a:lnTo>
                  <a:lnTo>
                    <a:pt x="479588" y="700402"/>
                  </a:lnTo>
                  <a:lnTo>
                    <a:pt x="498034" y="690195"/>
                  </a:lnTo>
                  <a:lnTo>
                    <a:pt x="516480" y="679992"/>
                  </a:lnTo>
                  <a:lnTo>
                    <a:pt x="534926" y="669793"/>
                  </a:lnTo>
                  <a:lnTo>
                    <a:pt x="553371" y="659596"/>
                  </a:lnTo>
                  <a:lnTo>
                    <a:pt x="571817" y="649400"/>
                  </a:lnTo>
                  <a:lnTo>
                    <a:pt x="590263" y="639202"/>
                  </a:lnTo>
                  <a:lnTo>
                    <a:pt x="608709" y="629001"/>
                  </a:lnTo>
                  <a:lnTo>
                    <a:pt x="627154" y="618795"/>
                  </a:lnTo>
                  <a:lnTo>
                    <a:pt x="645600" y="608581"/>
                  </a:lnTo>
                  <a:lnTo>
                    <a:pt x="664046" y="598357"/>
                  </a:lnTo>
                  <a:lnTo>
                    <a:pt x="682491" y="588119"/>
                  </a:lnTo>
                  <a:lnTo>
                    <a:pt x="700937" y="577864"/>
                  </a:lnTo>
                  <a:lnTo>
                    <a:pt x="719383" y="567591"/>
                  </a:lnTo>
                  <a:lnTo>
                    <a:pt x="737829" y="557295"/>
                  </a:lnTo>
                  <a:lnTo>
                    <a:pt x="756274" y="546974"/>
                  </a:lnTo>
                  <a:lnTo>
                    <a:pt x="774720" y="536624"/>
                  </a:lnTo>
                  <a:lnTo>
                    <a:pt x="793166" y="526244"/>
                  </a:lnTo>
                  <a:lnTo>
                    <a:pt x="811612" y="515830"/>
                  </a:lnTo>
                  <a:lnTo>
                    <a:pt x="830057" y="505380"/>
                  </a:lnTo>
                  <a:lnTo>
                    <a:pt x="848503" y="494892"/>
                  </a:lnTo>
                  <a:lnTo>
                    <a:pt x="866949" y="484365"/>
                  </a:lnTo>
                  <a:lnTo>
                    <a:pt x="885395" y="473796"/>
                  </a:lnTo>
                  <a:lnTo>
                    <a:pt x="903840" y="463184"/>
                  </a:lnTo>
                  <a:lnTo>
                    <a:pt x="922286" y="452529"/>
                  </a:lnTo>
                  <a:lnTo>
                    <a:pt x="940732" y="441830"/>
                  </a:lnTo>
                  <a:lnTo>
                    <a:pt x="959177" y="431087"/>
                  </a:lnTo>
                  <a:lnTo>
                    <a:pt x="977623" y="420300"/>
                  </a:lnTo>
                  <a:lnTo>
                    <a:pt x="996069" y="409468"/>
                  </a:lnTo>
                  <a:lnTo>
                    <a:pt x="1014515" y="398593"/>
                  </a:lnTo>
                  <a:lnTo>
                    <a:pt x="1032960" y="387675"/>
                  </a:lnTo>
                  <a:lnTo>
                    <a:pt x="1051406" y="376715"/>
                  </a:lnTo>
                  <a:lnTo>
                    <a:pt x="1069852" y="365715"/>
                  </a:lnTo>
                  <a:lnTo>
                    <a:pt x="1088298" y="354675"/>
                  </a:lnTo>
                  <a:lnTo>
                    <a:pt x="1106743" y="343596"/>
                  </a:lnTo>
                  <a:lnTo>
                    <a:pt x="1125189" y="332481"/>
                  </a:lnTo>
                  <a:lnTo>
                    <a:pt x="1143635" y="321329"/>
                  </a:lnTo>
                  <a:lnTo>
                    <a:pt x="1162080" y="310144"/>
                  </a:lnTo>
                  <a:lnTo>
                    <a:pt x="1180526" y="298927"/>
                  </a:lnTo>
                  <a:lnTo>
                    <a:pt x="1198972" y="287678"/>
                  </a:lnTo>
                  <a:lnTo>
                    <a:pt x="1217418" y="276399"/>
                  </a:lnTo>
                  <a:lnTo>
                    <a:pt x="1235863" y="265093"/>
                  </a:lnTo>
                  <a:lnTo>
                    <a:pt x="1254309" y="253759"/>
                  </a:lnTo>
                  <a:lnTo>
                    <a:pt x="1272755" y="242401"/>
                  </a:lnTo>
                  <a:lnTo>
                    <a:pt x="1291201" y="231019"/>
                  </a:lnTo>
                  <a:lnTo>
                    <a:pt x="1309646" y="219614"/>
                  </a:lnTo>
                  <a:lnTo>
                    <a:pt x="1328092" y="208187"/>
                  </a:lnTo>
                  <a:lnTo>
                    <a:pt x="1346538" y="196741"/>
                  </a:lnTo>
                  <a:lnTo>
                    <a:pt x="1364983" y="185275"/>
                  </a:lnTo>
                  <a:lnTo>
                    <a:pt x="1383429" y="173792"/>
                  </a:lnTo>
                  <a:lnTo>
                    <a:pt x="1401875" y="162292"/>
                  </a:lnTo>
                  <a:lnTo>
                    <a:pt x="1420321" y="150776"/>
                  </a:lnTo>
                  <a:lnTo>
                    <a:pt x="1438766" y="139246"/>
                  </a:lnTo>
                  <a:lnTo>
                    <a:pt x="1457212" y="127701"/>
                  </a:lnTo>
                  <a:lnTo>
                    <a:pt x="1475658" y="116144"/>
                  </a:lnTo>
                  <a:lnTo>
                    <a:pt x="1494104" y="104574"/>
                  </a:lnTo>
                  <a:lnTo>
                    <a:pt x="1512549" y="92992"/>
                  </a:lnTo>
                  <a:lnTo>
                    <a:pt x="1530995" y="81400"/>
                  </a:lnTo>
                  <a:lnTo>
                    <a:pt x="1549441" y="69797"/>
                  </a:lnTo>
                  <a:lnTo>
                    <a:pt x="1567887" y="58185"/>
                  </a:lnTo>
                  <a:lnTo>
                    <a:pt x="1586332" y="46564"/>
                  </a:lnTo>
                  <a:lnTo>
                    <a:pt x="1604778" y="34934"/>
                  </a:lnTo>
                  <a:lnTo>
                    <a:pt x="1623224" y="23297"/>
                  </a:lnTo>
                  <a:lnTo>
                    <a:pt x="1641669" y="11652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588920" y="1559165"/>
              <a:ext cx="1660115" cy="926009"/>
            </a:xfrm>
            <a:custGeom>
              <a:avLst/>
              <a:pathLst>
                <a:path w="1660115" h="926009">
                  <a:moveTo>
                    <a:pt x="1660115" y="0"/>
                  </a:moveTo>
                  <a:lnTo>
                    <a:pt x="1660115" y="0"/>
                  </a:lnTo>
                  <a:lnTo>
                    <a:pt x="1641669" y="10193"/>
                  </a:lnTo>
                  <a:lnTo>
                    <a:pt x="1623224" y="20382"/>
                  </a:lnTo>
                  <a:lnTo>
                    <a:pt x="1604778" y="30567"/>
                  </a:lnTo>
                  <a:lnTo>
                    <a:pt x="1586332" y="40747"/>
                  </a:lnTo>
                  <a:lnTo>
                    <a:pt x="1567887" y="50921"/>
                  </a:lnTo>
                  <a:lnTo>
                    <a:pt x="1549441" y="61090"/>
                  </a:lnTo>
                  <a:lnTo>
                    <a:pt x="1530995" y="71253"/>
                  </a:lnTo>
                  <a:lnTo>
                    <a:pt x="1512549" y="81409"/>
                  </a:lnTo>
                  <a:lnTo>
                    <a:pt x="1494104" y="91558"/>
                  </a:lnTo>
                  <a:lnTo>
                    <a:pt x="1475658" y="101700"/>
                  </a:lnTo>
                  <a:lnTo>
                    <a:pt x="1457212" y="111833"/>
                  </a:lnTo>
                  <a:lnTo>
                    <a:pt x="1438766" y="121957"/>
                  </a:lnTo>
                  <a:lnTo>
                    <a:pt x="1420321" y="132073"/>
                  </a:lnTo>
                  <a:lnTo>
                    <a:pt x="1401875" y="142178"/>
                  </a:lnTo>
                  <a:lnTo>
                    <a:pt x="1383429" y="152273"/>
                  </a:lnTo>
                  <a:lnTo>
                    <a:pt x="1364983" y="162357"/>
                  </a:lnTo>
                  <a:lnTo>
                    <a:pt x="1346538" y="172429"/>
                  </a:lnTo>
                  <a:lnTo>
                    <a:pt x="1328092" y="182488"/>
                  </a:lnTo>
                  <a:lnTo>
                    <a:pt x="1309646" y="192535"/>
                  </a:lnTo>
                  <a:lnTo>
                    <a:pt x="1291201" y="202567"/>
                  </a:lnTo>
                  <a:lnTo>
                    <a:pt x="1272755" y="212586"/>
                  </a:lnTo>
                  <a:lnTo>
                    <a:pt x="1254309" y="222589"/>
                  </a:lnTo>
                  <a:lnTo>
                    <a:pt x="1235863" y="232576"/>
                  </a:lnTo>
                  <a:lnTo>
                    <a:pt x="1217418" y="242548"/>
                  </a:lnTo>
                  <a:lnTo>
                    <a:pt x="1198972" y="252503"/>
                  </a:lnTo>
                  <a:lnTo>
                    <a:pt x="1180526" y="262440"/>
                  </a:lnTo>
                  <a:lnTo>
                    <a:pt x="1162080" y="272361"/>
                  </a:lnTo>
                  <a:lnTo>
                    <a:pt x="1143635" y="282263"/>
                  </a:lnTo>
                  <a:lnTo>
                    <a:pt x="1125189" y="292148"/>
                  </a:lnTo>
                  <a:lnTo>
                    <a:pt x="1106743" y="302015"/>
                  </a:lnTo>
                  <a:lnTo>
                    <a:pt x="1088298" y="311864"/>
                  </a:lnTo>
                  <a:lnTo>
                    <a:pt x="1069852" y="321696"/>
                  </a:lnTo>
                  <a:lnTo>
                    <a:pt x="1051406" y="331511"/>
                  </a:lnTo>
                  <a:lnTo>
                    <a:pt x="1032960" y="341310"/>
                  </a:lnTo>
                  <a:lnTo>
                    <a:pt x="1014515" y="351094"/>
                  </a:lnTo>
                  <a:lnTo>
                    <a:pt x="996069" y="360863"/>
                  </a:lnTo>
                  <a:lnTo>
                    <a:pt x="977623" y="370620"/>
                  </a:lnTo>
                  <a:lnTo>
                    <a:pt x="959177" y="380366"/>
                  </a:lnTo>
                  <a:lnTo>
                    <a:pt x="940732" y="390104"/>
                  </a:lnTo>
                  <a:lnTo>
                    <a:pt x="922286" y="399834"/>
                  </a:lnTo>
                  <a:lnTo>
                    <a:pt x="903840" y="409560"/>
                  </a:lnTo>
                  <a:lnTo>
                    <a:pt x="885395" y="419284"/>
                  </a:lnTo>
                  <a:lnTo>
                    <a:pt x="866949" y="429010"/>
                  </a:lnTo>
                  <a:lnTo>
                    <a:pt x="848503" y="438740"/>
                  </a:lnTo>
                  <a:lnTo>
                    <a:pt x="830057" y="448478"/>
                  </a:lnTo>
                  <a:lnTo>
                    <a:pt x="811612" y="458227"/>
                  </a:lnTo>
                  <a:lnTo>
                    <a:pt x="793166" y="467991"/>
                  </a:lnTo>
                  <a:lnTo>
                    <a:pt x="774720" y="477773"/>
                  </a:lnTo>
                  <a:lnTo>
                    <a:pt x="756274" y="487577"/>
                  </a:lnTo>
                  <a:lnTo>
                    <a:pt x="737829" y="497406"/>
                  </a:lnTo>
                  <a:lnTo>
                    <a:pt x="719383" y="507264"/>
                  </a:lnTo>
                  <a:lnTo>
                    <a:pt x="700937" y="517154"/>
                  </a:lnTo>
                  <a:lnTo>
                    <a:pt x="682491" y="527080"/>
                  </a:lnTo>
                  <a:lnTo>
                    <a:pt x="664046" y="537044"/>
                  </a:lnTo>
                  <a:lnTo>
                    <a:pt x="645600" y="547050"/>
                  </a:lnTo>
                  <a:lnTo>
                    <a:pt x="627154" y="557099"/>
                  </a:lnTo>
                  <a:lnTo>
                    <a:pt x="608709" y="567193"/>
                  </a:lnTo>
                  <a:lnTo>
                    <a:pt x="590263" y="577336"/>
                  </a:lnTo>
                  <a:lnTo>
                    <a:pt x="571817" y="587528"/>
                  </a:lnTo>
                  <a:lnTo>
                    <a:pt x="553371" y="597770"/>
                  </a:lnTo>
                  <a:lnTo>
                    <a:pt x="534926" y="608064"/>
                  </a:lnTo>
                  <a:lnTo>
                    <a:pt x="516480" y="618410"/>
                  </a:lnTo>
                  <a:lnTo>
                    <a:pt x="498034" y="628808"/>
                  </a:lnTo>
                  <a:lnTo>
                    <a:pt x="479588" y="639259"/>
                  </a:lnTo>
                  <a:lnTo>
                    <a:pt x="461143" y="649763"/>
                  </a:lnTo>
                  <a:lnTo>
                    <a:pt x="442697" y="660318"/>
                  </a:lnTo>
                  <a:lnTo>
                    <a:pt x="424251" y="670925"/>
                  </a:lnTo>
                  <a:lnTo>
                    <a:pt x="405806" y="681582"/>
                  </a:lnTo>
                  <a:lnTo>
                    <a:pt x="387360" y="692289"/>
                  </a:lnTo>
                  <a:lnTo>
                    <a:pt x="368914" y="703044"/>
                  </a:lnTo>
                  <a:lnTo>
                    <a:pt x="350468" y="713846"/>
                  </a:lnTo>
                  <a:lnTo>
                    <a:pt x="332023" y="724694"/>
                  </a:lnTo>
                  <a:lnTo>
                    <a:pt x="313577" y="735586"/>
                  </a:lnTo>
                  <a:lnTo>
                    <a:pt x="295131" y="746521"/>
                  </a:lnTo>
                  <a:lnTo>
                    <a:pt x="276685" y="757496"/>
                  </a:lnTo>
                  <a:lnTo>
                    <a:pt x="258240" y="768512"/>
                  </a:lnTo>
                  <a:lnTo>
                    <a:pt x="239794" y="779565"/>
                  </a:lnTo>
                  <a:lnTo>
                    <a:pt x="221348" y="790655"/>
                  </a:lnTo>
                  <a:lnTo>
                    <a:pt x="202903" y="801779"/>
                  </a:lnTo>
                  <a:lnTo>
                    <a:pt x="184457" y="812936"/>
                  </a:lnTo>
                  <a:lnTo>
                    <a:pt x="166011" y="824125"/>
                  </a:lnTo>
                  <a:lnTo>
                    <a:pt x="147565" y="835344"/>
                  </a:lnTo>
                  <a:lnTo>
                    <a:pt x="129120" y="846591"/>
                  </a:lnTo>
                  <a:lnTo>
                    <a:pt x="110674" y="857866"/>
                  </a:lnTo>
                  <a:lnTo>
                    <a:pt x="92228" y="869166"/>
                  </a:lnTo>
                  <a:lnTo>
                    <a:pt x="73782" y="880491"/>
                  </a:lnTo>
                  <a:lnTo>
                    <a:pt x="55337" y="891839"/>
                  </a:lnTo>
                  <a:lnTo>
                    <a:pt x="36891" y="903209"/>
                  </a:lnTo>
                  <a:lnTo>
                    <a:pt x="18445" y="914599"/>
                  </a:lnTo>
                  <a:lnTo>
                    <a:pt x="0" y="926009"/>
                  </a:lnTo>
                  <a:lnTo>
                    <a:pt x="0" y="9260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588920" y="1503750"/>
              <a:ext cx="1660115" cy="946700"/>
            </a:xfrm>
            <a:custGeom>
              <a:avLst/>
              <a:pathLst>
                <a:path w="1660115" h="946700">
                  <a:moveTo>
                    <a:pt x="0" y="946700"/>
                  </a:moveTo>
                  <a:lnTo>
                    <a:pt x="0" y="946700"/>
                  </a:lnTo>
                  <a:lnTo>
                    <a:pt x="18445" y="935837"/>
                  </a:lnTo>
                  <a:lnTo>
                    <a:pt x="36891" y="924983"/>
                  </a:lnTo>
                  <a:lnTo>
                    <a:pt x="55337" y="914141"/>
                  </a:lnTo>
                  <a:lnTo>
                    <a:pt x="73782" y="903309"/>
                  </a:lnTo>
                  <a:lnTo>
                    <a:pt x="92228" y="892490"/>
                  </a:lnTo>
                  <a:lnTo>
                    <a:pt x="110674" y="881683"/>
                  </a:lnTo>
                  <a:lnTo>
                    <a:pt x="129120" y="870890"/>
                  </a:lnTo>
                  <a:lnTo>
                    <a:pt x="147565" y="860112"/>
                  </a:lnTo>
                  <a:lnTo>
                    <a:pt x="166011" y="849349"/>
                  </a:lnTo>
                  <a:lnTo>
                    <a:pt x="184457" y="838603"/>
                  </a:lnTo>
                  <a:lnTo>
                    <a:pt x="202903" y="827874"/>
                  </a:lnTo>
                  <a:lnTo>
                    <a:pt x="221348" y="817163"/>
                  </a:lnTo>
                  <a:lnTo>
                    <a:pt x="239794" y="806472"/>
                  </a:lnTo>
                  <a:lnTo>
                    <a:pt x="258240" y="795800"/>
                  </a:lnTo>
                  <a:lnTo>
                    <a:pt x="276685" y="785151"/>
                  </a:lnTo>
                  <a:lnTo>
                    <a:pt x="295131" y="774523"/>
                  </a:lnTo>
                  <a:lnTo>
                    <a:pt x="313577" y="763919"/>
                  </a:lnTo>
                  <a:lnTo>
                    <a:pt x="332023" y="753340"/>
                  </a:lnTo>
                  <a:lnTo>
                    <a:pt x="350468" y="742785"/>
                  </a:lnTo>
                  <a:lnTo>
                    <a:pt x="368914" y="732257"/>
                  </a:lnTo>
                  <a:lnTo>
                    <a:pt x="387360" y="721757"/>
                  </a:lnTo>
                  <a:lnTo>
                    <a:pt x="405806" y="711283"/>
                  </a:lnTo>
                  <a:lnTo>
                    <a:pt x="424251" y="700839"/>
                  </a:lnTo>
                  <a:lnTo>
                    <a:pt x="442697" y="690423"/>
                  </a:lnTo>
                  <a:lnTo>
                    <a:pt x="461143" y="680036"/>
                  </a:lnTo>
                  <a:lnTo>
                    <a:pt x="479588" y="669679"/>
                  </a:lnTo>
                  <a:lnTo>
                    <a:pt x="498034" y="659351"/>
                  </a:lnTo>
                  <a:lnTo>
                    <a:pt x="516480" y="649052"/>
                  </a:lnTo>
                  <a:lnTo>
                    <a:pt x="534926" y="638782"/>
                  </a:lnTo>
                  <a:lnTo>
                    <a:pt x="553371" y="628540"/>
                  </a:lnTo>
                  <a:lnTo>
                    <a:pt x="571817" y="618324"/>
                  </a:lnTo>
                  <a:lnTo>
                    <a:pt x="590263" y="608134"/>
                  </a:lnTo>
                  <a:lnTo>
                    <a:pt x="608709" y="597967"/>
                  </a:lnTo>
                  <a:lnTo>
                    <a:pt x="627154" y="587823"/>
                  </a:lnTo>
                  <a:lnTo>
                    <a:pt x="645600" y="577698"/>
                  </a:lnTo>
                  <a:lnTo>
                    <a:pt x="664046" y="567590"/>
                  </a:lnTo>
                  <a:lnTo>
                    <a:pt x="682491" y="557497"/>
                  </a:lnTo>
                  <a:lnTo>
                    <a:pt x="700937" y="547416"/>
                  </a:lnTo>
                  <a:lnTo>
                    <a:pt x="719383" y="537344"/>
                  </a:lnTo>
                  <a:lnTo>
                    <a:pt x="737829" y="527277"/>
                  </a:lnTo>
                  <a:lnTo>
                    <a:pt x="756274" y="517212"/>
                  </a:lnTo>
                  <a:lnTo>
                    <a:pt x="774720" y="507146"/>
                  </a:lnTo>
                  <a:lnTo>
                    <a:pt x="793166" y="497076"/>
                  </a:lnTo>
                  <a:lnTo>
                    <a:pt x="811612" y="486999"/>
                  </a:lnTo>
                  <a:lnTo>
                    <a:pt x="830057" y="476911"/>
                  </a:lnTo>
                  <a:lnTo>
                    <a:pt x="848503" y="466809"/>
                  </a:lnTo>
                  <a:lnTo>
                    <a:pt x="866949" y="456691"/>
                  </a:lnTo>
                  <a:lnTo>
                    <a:pt x="885395" y="446555"/>
                  </a:lnTo>
                  <a:lnTo>
                    <a:pt x="903840" y="436397"/>
                  </a:lnTo>
                  <a:lnTo>
                    <a:pt x="922286" y="426216"/>
                  </a:lnTo>
                  <a:lnTo>
                    <a:pt x="940732" y="416010"/>
                  </a:lnTo>
                  <a:lnTo>
                    <a:pt x="959177" y="405778"/>
                  </a:lnTo>
                  <a:lnTo>
                    <a:pt x="977623" y="395519"/>
                  </a:lnTo>
                  <a:lnTo>
                    <a:pt x="996069" y="385231"/>
                  </a:lnTo>
                  <a:lnTo>
                    <a:pt x="1014515" y="374914"/>
                  </a:lnTo>
                  <a:lnTo>
                    <a:pt x="1032960" y="364568"/>
                  </a:lnTo>
                  <a:lnTo>
                    <a:pt x="1051406" y="354193"/>
                  </a:lnTo>
                  <a:lnTo>
                    <a:pt x="1069852" y="343788"/>
                  </a:lnTo>
                  <a:lnTo>
                    <a:pt x="1088298" y="333355"/>
                  </a:lnTo>
                  <a:lnTo>
                    <a:pt x="1106743" y="322892"/>
                  </a:lnTo>
                  <a:lnTo>
                    <a:pt x="1125189" y="312402"/>
                  </a:lnTo>
                  <a:lnTo>
                    <a:pt x="1143635" y="301884"/>
                  </a:lnTo>
                  <a:lnTo>
                    <a:pt x="1162080" y="291340"/>
                  </a:lnTo>
                  <a:lnTo>
                    <a:pt x="1180526" y="280770"/>
                  </a:lnTo>
                  <a:lnTo>
                    <a:pt x="1198972" y="270175"/>
                  </a:lnTo>
                  <a:lnTo>
                    <a:pt x="1217418" y="259557"/>
                  </a:lnTo>
                  <a:lnTo>
                    <a:pt x="1235863" y="248916"/>
                  </a:lnTo>
                  <a:lnTo>
                    <a:pt x="1254309" y="238253"/>
                  </a:lnTo>
                  <a:lnTo>
                    <a:pt x="1272755" y="227569"/>
                  </a:lnTo>
                  <a:lnTo>
                    <a:pt x="1291201" y="216865"/>
                  </a:lnTo>
                  <a:lnTo>
                    <a:pt x="1309646" y="206143"/>
                  </a:lnTo>
                  <a:lnTo>
                    <a:pt x="1328092" y="195403"/>
                  </a:lnTo>
                  <a:lnTo>
                    <a:pt x="1346538" y="184647"/>
                  </a:lnTo>
                  <a:lnTo>
                    <a:pt x="1364983" y="173874"/>
                  </a:lnTo>
                  <a:lnTo>
                    <a:pt x="1383429" y="163087"/>
                  </a:lnTo>
                  <a:lnTo>
                    <a:pt x="1401875" y="152286"/>
                  </a:lnTo>
                  <a:lnTo>
                    <a:pt x="1420321" y="141471"/>
                  </a:lnTo>
                  <a:lnTo>
                    <a:pt x="1438766" y="130644"/>
                  </a:lnTo>
                  <a:lnTo>
                    <a:pt x="1457212" y="119806"/>
                  </a:lnTo>
                  <a:lnTo>
                    <a:pt x="1475658" y="108956"/>
                  </a:lnTo>
                  <a:lnTo>
                    <a:pt x="1494104" y="98097"/>
                  </a:lnTo>
                  <a:lnTo>
                    <a:pt x="1512549" y="87228"/>
                  </a:lnTo>
                  <a:lnTo>
                    <a:pt x="1530995" y="76350"/>
                  </a:lnTo>
                  <a:lnTo>
                    <a:pt x="1549441" y="65463"/>
                  </a:lnTo>
                  <a:lnTo>
                    <a:pt x="1567887" y="54569"/>
                  </a:lnTo>
                  <a:lnTo>
                    <a:pt x="1586332" y="43668"/>
                  </a:lnTo>
                  <a:lnTo>
                    <a:pt x="1604778" y="32760"/>
                  </a:lnTo>
                  <a:lnTo>
                    <a:pt x="1623224" y="21846"/>
                  </a:lnTo>
                  <a:lnTo>
                    <a:pt x="1641669" y="10925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551990" y="2658685"/>
              <a:ext cx="73859" cy="7385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572027" y="2428553"/>
              <a:ext cx="70678" cy="7067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590940" y="2237392"/>
              <a:ext cx="69742" cy="6974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02326" y="2461177"/>
              <a:ext cx="83863" cy="8386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620620" y="2518753"/>
              <a:ext cx="84165" cy="841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640794" y="2419213"/>
              <a:ext cx="80709" cy="8070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659656" y="2325817"/>
              <a:ext cx="79876" cy="798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72354" y="2678402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698005" y="2370377"/>
              <a:ext cx="76961" cy="7696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14577" y="2353676"/>
              <a:ext cx="80709" cy="8070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32448" y="2466894"/>
              <a:ext cx="81858" cy="818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48185" y="2347220"/>
              <a:ext cx="87277" cy="872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69525" y="2235162"/>
              <a:ext cx="81487" cy="8148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81112" y="2192906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803994" y="2280182"/>
              <a:ext cx="86333" cy="8633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818937" y="2145066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39773" y="2180808"/>
              <a:ext cx="88556" cy="8855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60124" y="2216177"/>
              <a:ext cx="84747" cy="847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75105" y="2239191"/>
              <a:ext cx="91676" cy="916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94538" y="2212021"/>
              <a:ext cx="89701" cy="897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10232" y="2028471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24828" y="2137583"/>
              <a:ext cx="102905" cy="10290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944856" y="2071260"/>
              <a:ext cx="99739" cy="9973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962733" y="2084149"/>
              <a:ext cx="100877" cy="1008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85347" y="2217239"/>
              <a:ext cx="92541" cy="9254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97820" y="2087726"/>
              <a:ext cx="104487" cy="10448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17510" y="2088106"/>
              <a:ext cx="101999" cy="10199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034475" y="2014365"/>
              <a:ext cx="104959" cy="10495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55667" y="2072166"/>
              <a:ext cx="99467" cy="9946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069826" y="2183699"/>
              <a:ext cx="108041" cy="10804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88271" y="2105624"/>
              <a:ext cx="108041" cy="10804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12083" y="2120190"/>
              <a:ext cx="97310" cy="973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27589" y="2117429"/>
              <a:ext cx="103188" cy="10318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48561" y="2058672"/>
              <a:ext cx="98136" cy="98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66411" y="2012909"/>
              <a:ext cx="99328" cy="9932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85696" y="2113282"/>
              <a:ext cx="97648" cy="9764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202469" y="2015761"/>
              <a:ext cx="100995" cy="10099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222844" y="1941435"/>
              <a:ext cx="97136" cy="97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42586" y="2024108"/>
              <a:ext cx="94544" cy="945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61764" y="1945125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282889" y="1956470"/>
              <a:ext cx="87720" cy="8772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00080" y="2008391"/>
              <a:ext cx="90230" cy="9023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318525" y="2114776"/>
              <a:ext cx="90230" cy="9023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36557" y="2002242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56782" y="1977901"/>
              <a:ext cx="87501" cy="875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76063" y="2003896"/>
              <a:ext cx="85829" cy="8582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93350" y="1910011"/>
              <a:ext cx="88146" cy="8814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06348" y="2047514"/>
              <a:ext cx="99043" cy="9904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427276" y="1904248"/>
              <a:ext cx="94079" cy="94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47153" y="1948052"/>
              <a:ext cx="91216" cy="9121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63822" y="1873100"/>
              <a:ext cx="94769" cy="9476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83047" y="1854603"/>
              <a:ext cx="93210" cy="932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5588920" y="43530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588920" y="4002564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588920" y="3681450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588920" y="3360337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588920" y="300989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588920" y="3183712"/>
              <a:ext cx="1660115" cy="1040346"/>
            </a:xfrm>
            <a:custGeom>
              <a:avLst/>
              <a:pathLst>
                <a:path w="1660115" h="1040346">
                  <a:moveTo>
                    <a:pt x="0" y="964124"/>
                  </a:moveTo>
                  <a:lnTo>
                    <a:pt x="18445" y="953735"/>
                  </a:lnTo>
                  <a:lnTo>
                    <a:pt x="36891" y="943343"/>
                  </a:lnTo>
                  <a:lnTo>
                    <a:pt x="55337" y="932948"/>
                  </a:lnTo>
                  <a:lnTo>
                    <a:pt x="73782" y="922550"/>
                  </a:lnTo>
                  <a:lnTo>
                    <a:pt x="92228" y="912148"/>
                  </a:lnTo>
                  <a:lnTo>
                    <a:pt x="110674" y="901745"/>
                  </a:lnTo>
                  <a:lnTo>
                    <a:pt x="129120" y="891338"/>
                  </a:lnTo>
                  <a:lnTo>
                    <a:pt x="147565" y="880929"/>
                  </a:lnTo>
                  <a:lnTo>
                    <a:pt x="166011" y="870519"/>
                  </a:lnTo>
                  <a:lnTo>
                    <a:pt x="184457" y="860106"/>
                  </a:lnTo>
                  <a:lnTo>
                    <a:pt x="202903" y="849691"/>
                  </a:lnTo>
                  <a:lnTo>
                    <a:pt x="221348" y="839276"/>
                  </a:lnTo>
                  <a:lnTo>
                    <a:pt x="239794" y="828859"/>
                  </a:lnTo>
                  <a:lnTo>
                    <a:pt x="258240" y="818442"/>
                  </a:lnTo>
                  <a:lnTo>
                    <a:pt x="276685" y="808025"/>
                  </a:lnTo>
                  <a:lnTo>
                    <a:pt x="295131" y="797608"/>
                  </a:lnTo>
                  <a:lnTo>
                    <a:pt x="313577" y="787192"/>
                  </a:lnTo>
                  <a:lnTo>
                    <a:pt x="332023" y="776778"/>
                  </a:lnTo>
                  <a:lnTo>
                    <a:pt x="350468" y="766365"/>
                  </a:lnTo>
                  <a:lnTo>
                    <a:pt x="368914" y="755955"/>
                  </a:lnTo>
                  <a:lnTo>
                    <a:pt x="387360" y="745549"/>
                  </a:lnTo>
                  <a:lnTo>
                    <a:pt x="405806" y="735147"/>
                  </a:lnTo>
                  <a:lnTo>
                    <a:pt x="424251" y="724749"/>
                  </a:lnTo>
                  <a:lnTo>
                    <a:pt x="442697" y="714357"/>
                  </a:lnTo>
                  <a:lnTo>
                    <a:pt x="461143" y="703970"/>
                  </a:lnTo>
                  <a:lnTo>
                    <a:pt x="479588" y="693591"/>
                  </a:lnTo>
                  <a:lnTo>
                    <a:pt x="498034" y="683218"/>
                  </a:lnTo>
                  <a:lnTo>
                    <a:pt x="516480" y="672853"/>
                  </a:lnTo>
                  <a:lnTo>
                    <a:pt x="534926" y="662497"/>
                  </a:lnTo>
                  <a:lnTo>
                    <a:pt x="553371" y="652149"/>
                  </a:lnTo>
                  <a:lnTo>
                    <a:pt x="571817" y="641809"/>
                  </a:lnTo>
                  <a:lnTo>
                    <a:pt x="590263" y="631479"/>
                  </a:lnTo>
                  <a:lnTo>
                    <a:pt x="608709" y="621156"/>
                  </a:lnTo>
                  <a:lnTo>
                    <a:pt x="627154" y="610842"/>
                  </a:lnTo>
                  <a:lnTo>
                    <a:pt x="645600" y="600536"/>
                  </a:lnTo>
                  <a:lnTo>
                    <a:pt x="664046" y="590235"/>
                  </a:lnTo>
                  <a:lnTo>
                    <a:pt x="682491" y="579941"/>
                  </a:lnTo>
                  <a:lnTo>
                    <a:pt x="700937" y="569650"/>
                  </a:lnTo>
                  <a:lnTo>
                    <a:pt x="719383" y="559362"/>
                  </a:lnTo>
                  <a:lnTo>
                    <a:pt x="737829" y="549073"/>
                  </a:lnTo>
                  <a:lnTo>
                    <a:pt x="756274" y="538783"/>
                  </a:lnTo>
                  <a:lnTo>
                    <a:pt x="774720" y="528488"/>
                  </a:lnTo>
                  <a:lnTo>
                    <a:pt x="793166" y="518186"/>
                  </a:lnTo>
                  <a:lnTo>
                    <a:pt x="811612" y="507874"/>
                  </a:lnTo>
                  <a:lnTo>
                    <a:pt x="830057" y="497549"/>
                  </a:lnTo>
                  <a:lnTo>
                    <a:pt x="848503" y="487207"/>
                  </a:lnTo>
                  <a:lnTo>
                    <a:pt x="866949" y="476846"/>
                  </a:lnTo>
                  <a:lnTo>
                    <a:pt x="885395" y="466462"/>
                  </a:lnTo>
                  <a:lnTo>
                    <a:pt x="903840" y="456053"/>
                  </a:lnTo>
                  <a:lnTo>
                    <a:pt x="922286" y="445616"/>
                  </a:lnTo>
                  <a:lnTo>
                    <a:pt x="940732" y="435148"/>
                  </a:lnTo>
                  <a:lnTo>
                    <a:pt x="959177" y="424646"/>
                  </a:lnTo>
                  <a:lnTo>
                    <a:pt x="977623" y="414109"/>
                  </a:lnTo>
                  <a:lnTo>
                    <a:pt x="996069" y="403534"/>
                  </a:lnTo>
                  <a:lnTo>
                    <a:pt x="1014515" y="392920"/>
                  </a:lnTo>
                  <a:lnTo>
                    <a:pt x="1032960" y="382266"/>
                  </a:lnTo>
                  <a:lnTo>
                    <a:pt x="1051406" y="371571"/>
                  </a:lnTo>
                  <a:lnTo>
                    <a:pt x="1069852" y="360834"/>
                  </a:lnTo>
                  <a:lnTo>
                    <a:pt x="1088298" y="350055"/>
                  </a:lnTo>
                  <a:lnTo>
                    <a:pt x="1106743" y="339234"/>
                  </a:lnTo>
                  <a:lnTo>
                    <a:pt x="1125189" y="328370"/>
                  </a:lnTo>
                  <a:lnTo>
                    <a:pt x="1143635" y="317465"/>
                  </a:lnTo>
                  <a:lnTo>
                    <a:pt x="1162080" y="306520"/>
                  </a:lnTo>
                  <a:lnTo>
                    <a:pt x="1180526" y="295534"/>
                  </a:lnTo>
                  <a:lnTo>
                    <a:pt x="1198972" y="284509"/>
                  </a:lnTo>
                  <a:lnTo>
                    <a:pt x="1217418" y="273447"/>
                  </a:lnTo>
                  <a:lnTo>
                    <a:pt x="1235863" y="262348"/>
                  </a:lnTo>
                  <a:lnTo>
                    <a:pt x="1254309" y="251213"/>
                  </a:lnTo>
                  <a:lnTo>
                    <a:pt x="1272755" y="240045"/>
                  </a:lnTo>
                  <a:lnTo>
                    <a:pt x="1291201" y="228844"/>
                  </a:lnTo>
                  <a:lnTo>
                    <a:pt x="1309646" y="217611"/>
                  </a:lnTo>
                  <a:lnTo>
                    <a:pt x="1328092" y="206349"/>
                  </a:lnTo>
                  <a:lnTo>
                    <a:pt x="1346538" y="195059"/>
                  </a:lnTo>
                  <a:lnTo>
                    <a:pt x="1364983" y="183742"/>
                  </a:lnTo>
                  <a:lnTo>
                    <a:pt x="1383429" y="172400"/>
                  </a:lnTo>
                  <a:lnTo>
                    <a:pt x="1401875" y="161033"/>
                  </a:lnTo>
                  <a:lnTo>
                    <a:pt x="1420321" y="149643"/>
                  </a:lnTo>
                  <a:lnTo>
                    <a:pt x="1438766" y="138232"/>
                  </a:lnTo>
                  <a:lnTo>
                    <a:pt x="1457212" y="126800"/>
                  </a:lnTo>
                  <a:lnTo>
                    <a:pt x="1475658" y="115350"/>
                  </a:lnTo>
                  <a:lnTo>
                    <a:pt x="1494104" y="103880"/>
                  </a:lnTo>
                  <a:lnTo>
                    <a:pt x="1512549" y="92394"/>
                  </a:lnTo>
                  <a:lnTo>
                    <a:pt x="1530995" y="80892"/>
                  </a:lnTo>
                  <a:lnTo>
                    <a:pt x="1549441" y="69375"/>
                  </a:lnTo>
                  <a:lnTo>
                    <a:pt x="1567887" y="57843"/>
                  </a:lnTo>
                  <a:lnTo>
                    <a:pt x="1586332" y="46298"/>
                  </a:lnTo>
                  <a:lnTo>
                    <a:pt x="1604778" y="34741"/>
                  </a:lnTo>
                  <a:lnTo>
                    <a:pt x="1623224" y="23171"/>
                  </a:lnTo>
                  <a:lnTo>
                    <a:pt x="1641669" y="11591"/>
                  </a:lnTo>
                  <a:lnTo>
                    <a:pt x="1660115" y="0"/>
                  </a:lnTo>
                  <a:lnTo>
                    <a:pt x="1660115" y="110924"/>
                  </a:lnTo>
                  <a:lnTo>
                    <a:pt x="1641669" y="121077"/>
                  </a:lnTo>
                  <a:lnTo>
                    <a:pt x="1623224" y="131221"/>
                  </a:lnTo>
                  <a:lnTo>
                    <a:pt x="1604778" y="141358"/>
                  </a:lnTo>
                  <a:lnTo>
                    <a:pt x="1586332" y="151485"/>
                  </a:lnTo>
                  <a:lnTo>
                    <a:pt x="1567887" y="161603"/>
                  </a:lnTo>
                  <a:lnTo>
                    <a:pt x="1549441" y="171711"/>
                  </a:lnTo>
                  <a:lnTo>
                    <a:pt x="1530995" y="181808"/>
                  </a:lnTo>
                  <a:lnTo>
                    <a:pt x="1512549" y="191893"/>
                  </a:lnTo>
                  <a:lnTo>
                    <a:pt x="1494104" y="201966"/>
                  </a:lnTo>
                  <a:lnTo>
                    <a:pt x="1475658" y="212027"/>
                  </a:lnTo>
                  <a:lnTo>
                    <a:pt x="1457212" y="222074"/>
                  </a:lnTo>
                  <a:lnTo>
                    <a:pt x="1438766" y="232106"/>
                  </a:lnTo>
                  <a:lnTo>
                    <a:pt x="1420321" y="242124"/>
                  </a:lnTo>
                  <a:lnTo>
                    <a:pt x="1401875" y="252126"/>
                  </a:lnTo>
                  <a:lnTo>
                    <a:pt x="1383429" y="262112"/>
                  </a:lnTo>
                  <a:lnTo>
                    <a:pt x="1364983" y="272080"/>
                  </a:lnTo>
                  <a:lnTo>
                    <a:pt x="1346538" y="282032"/>
                  </a:lnTo>
                  <a:lnTo>
                    <a:pt x="1328092" y="291965"/>
                  </a:lnTo>
                  <a:lnTo>
                    <a:pt x="1309646" y="301880"/>
                  </a:lnTo>
                  <a:lnTo>
                    <a:pt x="1291201" y="311776"/>
                  </a:lnTo>
                  <a:lnTo>
                    <a:pt x="1272755" y="321653"/>
                  </a:lnTo>
                  <a:lnTo>
                    <a:pt x="1254309" y="331511"/>
                  </a:lnTo>
                  <a:lnTo>
                    <a:pt x="1235863" y="341349"/>
                  </a:lnTo>
                  <a:lnTo>
                    <a:pt x="1217418" y="351168"/>
                  </a:lnTo>
                  <a:lnTo>
                    <a:pt x="1198972" y="360969"/>
                  </a:lnTo>
                  <a:lnTo>
                    <a:pt x="1180526" y="370752"/>
                  </a:lnTo>
                  <a:lnTo>
                    <a:pt x="1162080" y="380517"/>
                  </a:lnTo>
                  <a:lnTo>
                    <a:pt x="1143635" y="390265"/>
                  </a:lnTo>
                  <a:lnTo>
                    <a:pt x="1125189" y="399999"/>
                  </a:lnTo>
                  <a:lnTo>
                    <a:pt x="1106743" y="409718"/>
                  </a:lnTo>
                  <a:lnTo>
                    <a:pt x="1088298" y="419426"/>
                  </a:lnTo>
                  <a:lnTo>
                    <a:pt x="1069852" y="429123"/>
                  </a:lnTo>
                  <a:lnTo>
                    <a:pt x="1051406" y="438813"/>
                  </a:lnTo>
                  <a:lnTo>
                    <a:pt x="1032960" y="448497"/>
                  </a:lnTo>
                  <a:lnTo>
                    <a:pt x="1014515" y="458178"/>
                  </a:lnTo>
                  <a:lnTo>
                    <a:pt x="996069" y="467860"/>
                  </a:lnTo>
                  <a:lnTo>
                    <a:pt x="977623" y="477545"/>
                  </a:lnTo>
                  <a:lnTo>
                    <a:pt x="959177" y="487236"/>
                  </a:lnTo>
                  <a:lnTo>
                    <a:pt x="940732" y="496937"/>
                  </a:lnTo>
                  <a:lnTo>
                    <a:pt x="922286" y="506651"/>
                  </a:lnTo>
                  <a:lnTo>
                    <a:pt x="903840" y="516382"/>
                  </a:lnTo>
                  <a:lnTo>
                    <a:pt x="885395" y="526133"/>
                  </a:lnTo>
                  <a:lnTo>
                    <a:pt x="866949" y="535907"/>
                  </a:lnTo>
                  <a:lnTo>
                    <a:pt x="848503" y="545708"/>
                  </a:lnTo>
                  <a:lnTo>
                    <a:pt x="830057" y="555539"/>
                  </a:lnTo>
                  <a:lnTo>
                    <a:pt x="811612" y="565402"/>
                  </a:lnTo>
                  <a:lnTo>
                    <a:pt x="793166" y="575301"/>
                  </a:lnTo>
                  <a:lnTo>
                    <a:pt x="774720" y="585238"/>
                  </a:lnTo>
                  <a:lnTo>
                    <a:pt x="756274" y="595216"/>
                  </a:lnTo>
                  <a:lnTo>
                    <a:pt x="737829" y="605236"/>
                  </a:lnTo>
                  <a:lnTo>
                    <a:pt x="719383" y="615300"/>
                  </a:lnTo>
                  <a:lnTo>
                    <a:pt x="700937" y="625410"/>
                  </a:lnTo>
                  <a:lnTo>
                    <a:pt x="682491" y="635567"/>
                  </a:lnTo>
                  <a:lnTo>
                    <a:pt x="664046" y="645772"/>
                  </a:lnTo>
                  <a:lnTo>
                    <a:pt x="645600" y="656025"/>
                  </a:lnTo>
                  <a:lnTo>
                    <a:pt x="627154" y="666328"/>
                  </a:lnTo>
                  <a:lnTo>
                    <a:pt x="608709" y="676680"/>
                  </a:lnTo>
                  <a:lnTo>
                    <a:pt x="590263" y="687082"/>
                  </a:lnTo>
                  <a:lnTo>
                    <a:pt x="571817" y="697532"/>
                  </a:lnTo>
                  <a:lnTo>
                    <a:pt x="553371" y="708032"/>
                  </a:lnTo>
                  <a:lnTo>
                    <a:pt x="534926" y="718579"/>
                  </a:lnTo>
                  <a:lnTo>
                    <a:pt x="516480" y="729174"/>
                  </a:lnTo>
                  <a:lnTo>
                    <a:pt x="498034" y="739816"/>
                  </a:lnTo>
                  <a:lnTo>
                    <a:pt x="479588" y="750504"/>
                  </a:lnTo>
                  <a:lnTo>
                    <a:pt x="461143" y="761236"/>
                  </a:lnTo>
                  <a:lnTo>
                    <a:pt x="442697" y="772011"/>
                  </a:lnTo>
                  <a:lnTo>
                    <a:pt x="424251" y="782829"/>
                  </a:lnTo>
                  <a:lnTo>
                    <a:pt x="405806" y="793688"/>
                  </a:lnTo>
                  <a:lnTo>
                    <a:pt x="387360" y="804587"/>
                  </a:lnTo>
                  <a:lnTo>
                    <a:pt x="368914" y="815524"/>
                  </a:lnTo>
                  <a:lnTo>
                    <a:pt x="350468" y="826498"/>
                  </a:lnTo>
                  <a:lnTo>
                    <a:pt x="332023" y="837508"/>
                  </a:lnTo>
                  <a:lnTo>
                    <a:pt x="313577" y="848552"/>
                  </a:lnTo>
                  <a:lnTo>
                    <a:pt x="295131" y="859629"/>
                  </a:lnTo>
                  <a:lnTo>
                    <a:pt x="276685" y="870738"/>
                  </a:lnTo>
                  <a:lnTo>
                    <a:pt x="258240" y="881877"/>
                  </a:lnTo>
                  <a:lnTo>
                    <a:pt x="239794" y="893046"/>
                  </a:lnTo>
                  <a:lnTo>
                    <a:pt x="221348" y="904242"/>
                  </a:lnTo>
                  <a:lnTo>
                    <a:pt x="202903" y="915464"/>
                  </a:lnTo>
                  <a:lnTo>
                    <a:pt x="184457" y="926712"/>
                  </a:lnTo>
                  <a:lnTo>
                    <a:pt x="166011" y="937984"/>
                  </a:lnTo>
                  <a:lnTo>
                    <a:pt x="147565" y="949279"/>
                  </a:lnTo>
                  <a:lnTo>
                    <a:pt x="129120" y="960596"/>
                  </a:lnTo>
                  <a:lnTo>
                    <a:pt x="110674" y="971934"/>
                  </a:lnTo>
                  <a:lnTo>
                    <a:pt x="92228" y="983291"/>
                  </a:lnTo>
                  <a:lnTo>
                    <a:pt x="73782" y="994668"/>
                  </a:lnTo>
                  <a:lnTo>
                    <a:pt x="55337" y="1006062"/>
                  </a:lnTo>
                  <a:lnTo>
                    <a:pt x="36891" y="1017474"/>
                  </a:lnTo>
                  <a:lnTo>
                    <a:pt x="18445" y="1028902"/>
                  </a:lnTo>
                  <a:lnTo>
                    <a:pt x="0" y="1040346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588920" y="3183712"/>
              <a:ext cx="1660115" cy="964124"/>
            </a:xfrm>
            <a:custGeom>
              <a:avLst/>
              <a:pathLst>
                <a:path w="1660115" h="964124">
                  <a:moveTo>
                    <a:pt x="0" y="964124"/>
                  </a:moveTo>
                  <a:lnTo>
                    <a:pt x="0" y="964124"/>
                  </a:lnTo>
                  <a:lnTo>
                    <a:pt x="18445" y="953735"/>
                  </a:lnTo>
                  <a:lnTo>
                    <a:pt x="36891" y="943343"/>
                  </a:lnTo>
                  <a:lnTo>
                    <a:pt x="55337" y="932948"/>
                  </a:lnTo>
                  <a:lnTo>
                    <a:pt x="73782" y="922550"/>
                  </a:lnTo>
                  <a:lnTo>
                    <a:pt x="92228" y="912148"/>
                  </a:lnTo>
                  <a:lnTo>
                    <a:pt x="110674" y="901745"/>
                  </a:lnTo>
                  <a:lnTo>
                    <a:pt x="129120" y="891338"/>
                  </a:lnTo>
                  <a:lnTo>
                    <a:pt x="147565" y="880929"/>
                  </a:lnTo>
                  <a:lnTo>
                    <a:pt x="166011" y="870519"/>
                  </a:lnTo>
                  <a:lnTo>
                    <a:pt x="184457" y="860106"/>
                  </a:lnTo>
                  <a:lnTo>
                    <a:pt x="202903" y="849691"/>
                  </a:lnTo>
                  <a:lnTo>
                    <a:pt x="221348" y="839276"/>
                  </a:lnTo>
                  <a:lnTo>
                    <a:pt x="239794" y="828859"/>
                  </a:lnTo>
                  <a:lnTo>
                    <a:pt x="258240" y="818442"/>
                  </a:lnTo>
                  <a:lnTo>
                    <a:pt x="276685" y="808025"/>
                  </a:lnTo>
                  <a:lnTo>
                    <a:pt x="295131" y="797608"/>
                  </a:lnTo>
                  <a:lnTo>
                    <a:pt x="313577" y="787192"/>
                  </a:lnTo>
                  <a:lnTo>
                    <a:pt x="332023" y="776778"/>
                  </a:lnTo>
                  <a:lnTo>
                    <a:pt x="350468" y="766365"/>
                  </a:lnTo>
                  <a:lnTo>
                    <a:pt x="368914" y="755955"/>
                  </a:lnTo>
                  <a:lnTo>
                    <a:pt x="387360" y="745549"/>
                  </a:lnTo>
                  <a:lnTo>
                    <a:pt x="405806" y="735147"/>
                  </a:lnTo>
                  <a:lnTo>
                    <a:pt x="424251" y="724749"/>
                  </a:lnTo>
                  <a:lnTo>
                    <a:pt x="442697" y="714357"/>
                  </a:lnTo>
                  <a:lnTo>
                    <a:pt x="461143" y="703970"/>
                  </a:lnTo>
                  <a:lnTo>
                    <a:pt x="479588" y="693591"/>
                  </a:lnTo>
                  <a:lnTo>
                    <a:pt x="498034" y="683218"/>
                  </a:lnTo>
                  <a:lnTo>
                    <a:pt x="516480" y="672853"/>
                  </a:lnTo>
                  <a:lnTo>
                    <a:pt x="534926" y="662497"/>
                  </a:lnTo>
                  <a:lnTo>
                    <a:pt x="553371" y="652149"/>
                  </a:lnTo>
                  <a:lnTo>
                    <a:pt x="571817" y="641809"/>
                  </a:lnTo>
                  <a:lnTo>
                    <a:pt x="590263" y="631479"/>
                  </a:lnTo>
                  <a:lnTo>
                    <a:pt x="608709" y="621156"/>
                  </a:lnTo>
                  <a:lnTo>
                    <a:pt x="627154" y="610842"/>
                  </a:lnTo>
                  <a:lnTo>
                    <a:pt x="645600" y="600536"/>
                  </a:lnTo>
                  <a:lnTo>
                    <a:pt x="664046" y="590235"/>
                  </a:lnTo>
                  <a:lnTo>
                    <a:pt x="682491" y="579941"/>
                  </a:lnTo>
                  <a:lnTo>
                    <a:pt x="700937" y="569650"/>
                  </a:lnTo>
                  <a:lnTo>
                    <a:pt x="719383" y="559362"/>
                  </a:lnTo>
                  <a:lnTo>
                    <a:pt x="737829" y="549073"/>
                  </a:lnTo>
                  <a:lnTo>
                    <a:pt x="756274" y="538783"/>
                  </a:lnTo>
                  <a:lnTo>
                    <a:pt x="774720" y="528488"/>
                  </a:lnTo>
                  <a:lnTo>
                    <a:pt x="793166" y="518186"/>
                  </a:lnTo>
                  <a:lnTo>
                    <a:pt x="811612" y="507874"/>
                  </a:lnTo>
                  <a:lnTo>
                    <a:pt x="830057" y="497549"/>
                  </a:lnTo>
                  <a:lnTo>
                    <a:pt x="848503" y="487207"/>
                  </a:lnTo>
                  <a:lnTo>
                    <a:pt x="866949" y="476846"/>
                  </a:lnTo>
                  <a:lnTo>
                    <a:pt x="885395" y="466462"/>
                  </a:lnTo>
                  <a:lnTo>
                    <a:pt x="903840" y="456053"/>
                  </a:lnTo>
                  <a:lnTo>
                    <a:pt x="922286" y="445616"/>
                  </a:lnTo>
                  <a:lnTo>
                    <a:pt x="940732" y="435148"/>
                  </a:lnTo>
                  <a:lnTo>
                    <a:pt x="959177" y="424646"/>
                  </a:lnTo>
                  <a:lnTo>
                    <a:pt x="977623" y="414109"/>
                  </a:lnTo>
                  <a:lnTo>
                    <a:pt x="996069" y="403534"/>
                  </a:lnTo>
                  <a:lnTo>
                    <a:pt x="1014515" y="392920"/>
                  </a:lnTo>
                  <a:lnTo>
                    <a:pt x="1032960" y="382266"/>
                  </a:lnTo>
                  <a:lnTo>
                    <a:pt x="1051406" y="371571"/>
                  </a:lnTo>
                  <a:lnTo>
                    <a:pt x="1069852" y="360834"/>
                  </a:lnTo>
                  <a:lnTo>
                    <a:pt x="1088298" y="350055"/>
                  </a:lnTo>
                  <a:lnTo>
                    <a:pt x="1106743" y="339234"/>
                  </a:lnTo>
                  <a:lnTo>
                    <a:pt x="1125189" y="328370"/>
                  </a:lnTo>
                  <a:lnTo>
                    <a:pt x="1143635" y="317465"/>
                  </a:lnTo>
                  <a:lnTo>
                    <a:pt x="1162080" y="306520"/>
                  </a:lnTo>
                  <a:lnTo>
                    <a:pt x="1180526" y="295534"/>
                  </a:lnTo>
                  <a:lnTo>
                    <a:pt x="1198972" y="284509"/>
                  </a:lnTo>
                  <a:lnTo>
                    <a:pt x="1217418" y="273447"/>
                  </a:lnTo>
                  <a:lnTo>
                    <a:pt x="1235863" y="262348"/>
                  </a:lnTo>
                  <a:lnTo>
                    <a:pt x="1254309" y="251213"/>
                  </a:lnTo>
                  <a:lnTo>
                    <a:pt x="1272755" y="240045"/>
                  </a:lnTo>
                  <a:lnTo>
                    <a:pt x="1291201" y="228844"/>
                  </a:lnTo>
                  <a:lnTo>
                    <a:pt x="1309646" y="217611"/>
                  </a:lnTo>
                  <a:lnTo>
                    <a:pt x="1328092" y="206349"/>
                  </a:lnTo>
                  <a:lnTo>
                    <a:pt x="1346538" y="195059"/>
                  </a:lnTo>
                  <a:lnTo>
                    <a:pt x="1364983" y="183742"/>
                  </a:lnTo>
                  <a:lnTo>
                    <a:pt x="1383429" y="172400"/>
                  </a:lnTo>
                  <a:lnTo>
                    <a:pt x="1401875" y="161033"/>
                  </a:lnTo>
                  <a:lnTo>
                    <a:pt x="1420321" y="149643"/>
                  </a:lnTo>
                  <a:lnTo>
                    <a:pt x="1438766" y="138232"/>
                  </a:lnTo>
                  <a:lnTo>
                    <a:pt x="1457212" y="126800"/>
                  </a:lnTo>
                  <a:lnTo>
                    <a:pt x="1475658" y="115350"/>
                  </a:lnTo>
                  <a:lnTo>
                    <a:pt x="1494104" y="103880"/>
                  </a:lnTo>
                  <a:lnTo>
                    <a:pt x="1512549" y="92394"/>
                  </a:lnTo>
                  <a:lnTo>
                    <a:pt x="1530995" y="80892"/>
                  </a:lnTo>
                  <a:lnTo>
                    <a:pt x="1549441" y="69375"/>
                  </a:lnTo>
                  <a:lnTo>
                    <a:pt x="1567887" y="57843"/>
                  </a:lnTo>
                  <a:lnTo>
                    <a:pt x="1586332" y="46298"/>
                  </a:lnTo>
                  <a:lnTo>
                    <a:pt x="1604778" y="34741"/>
                  </a:lnTo>
                  <a:lnTo>
                    <a:pt x="1623224" y="23171"/>
                  </a:lnTo>
                  <a:lnTo>
                    <a:pt x="1641669" y="11591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588920" y="3294637"/>
              <a:ext cx="1660115" cy="929421"/>
            </a:xfrm>
            <a:custGeom>
              <a:avLst/>
              <a:pathLst>
                <a:path w="1660115" h="929421">
                  <a:moveTo>
                    <a:pt x="1660115" y="0"/>
                  </a:moveTo>
                  <a:lnTo>
                    <a:pt x="1660115" y="0"/>
                  </a:lnTo>
                  <a:lnTo>
                    <a:pt x="1641669" y="10152"/>
                  </a:lnTo>
                  <a:lnTo>
                    <a:pt x="1623224" y="20297"/>
                  </a:lnTo>
                  <a:lnTo>
                    <a:pt x="1604778" y="30433"/>
                  </a:lnTo>
                  <a:lnTo>
                    <a:pt x="1586332" y="40560"/>
                  </a:lnTo>
                  <a:lnTo>
                    <a:pt x="1567887" y="50678"/>
                  </a:lnTo>
                  <a:lnTo>
                    <a:pt x="1549441" y="60786"/>
                  </a:lnTo>
                  <a:lnTo>
                    <a:pt x="1530995" y="70883"/>
                  </a:lnTo>
                  <a:lnTo>
                    <a:pt x="1512549" y="80968"/>
                  </a:lnTo>
                  <a:lnTo>
                    <a:pt x="1494104" y="91041"/>
                  </a:lnTo>
                  <a:lnTo>
                    <a:pt x="1475658" y="101102"/>
                  </a:lnTo>
                  <a:lnTo>
                    <a:pt x="1457212" y="111149"/>
                  </a:lnTo>
                  <a:lnTo>
                    <a:pt x="1438766" y="121181"/>
                  </a:lnTo>
                  <a:lnTo>
                    <a:pt x="1420321" y="131199"/>
                  </a:lnTo>
                  <a:lnTo>
                    <a:pt x="1401875" y="141201"/>
                  </a:lnTo>
                  <a:lnTo>
                    <a:pt x="1383429" y="151187"/>
                  </a:lnTo>
                  <a:lnTo>
                    <a:pt x="1364983" y="161156"/>
                  </a:lnTo>
                  <a:lnTo>
                    <a:pt x="1346538" y="171107"/>
                  </a:lnTo>
                  <a:lnTo>
                    <a:pt x="1328092" y="181040"/>
                  </a:lnTo>
                  <a:lnTo>
                    <a:pt x="1309646" y="190955"/>
                  </a:lnTo>
                  <a:lnTo>
                    <a:pt x="1291201" y="200851"/>
                  </a:lnTo>
                  <a:lnTo>
                    <a:pt x="1272755" y="210728"/>
                  </a:lnTo>
                  <a:lnTo>
                    <a:pt x="1254309" y="220586"/>
                  </a:lnTo>
                  <a:lnTo>
                    <a:pt x="1235863" y="230424"/>
                  </a:lnTo>
                  <a:lnTo>
                    <a:pt x="1217418" y="240244"/>
                  </a:lnTo>
                  <a:lnTo>
                    <a:pt x="1198972" y="250044"/>
                  </a:lnTo>
                  <a:lnTo>
                    <a:pt x="1180526" y="259827"/>
                  </a:lnTo>
                  <a:lnTo>
                    <a:pt x="1162080" y="269592"/>
                  </a:lnTo>
                  <a:lnTo>
                    <a:pt x="1143635" y="279340"/>
                  </a:lnTo>
                  <a:lnTo>
                    <a:pt x="1125189" y="289074"/>
                  </a:lnTo>
                  <a:lnTo>
                    <a:pt x="1106743" y="298793"/>
                  </a:lnTo>
                  <a:lnTo>
                    <a:pt x="1088298" y="308501"/>
                  </a:lnTo>
                  <a:lnTo>
                    <a:pt x="1069852" y="318198"/>
                  </a:lnTo>
                  <a:lnTo>
                    <a:pt x="1051406" y="327888"/>
                  </a:lnTo>
                  <a:lnTo>
                    <a:pt x="1032960" y="337572"/>
                  </a:lnTo>
                  <a:lnTo>
                    <a:pt x="1014515" y="347254"/>
                  </a:lnTo>
                  <a:lnTo>
                    <a:pt x="996069" y="356935"/>
                  </a:lnTo>
                  <a:lnTo>
                    <a:pt x="977623" y="366620"/>
                  </a:lnTo>
                  <a:lnTo>
                    <a:pt x="959177" y="376311"/>
                  </a:lnTo>
                  <a:lnTo>
                    <a:pt x="940732" y="386012"/>
                  </a:lnTo>
                  <a:lnTo>
                    <a:pt x="922286" y="395727"/>
                  </a:lnTo>
                  <a:lnTo>
                    <a:pt x="903840" y="405457"/>
                  </a:lnTo>
                  <a:lnTo>
                    <a:pt x="885395" y="415208"/>
                  </a:lnTo>
                  <a:lnTo>
                    <a:pt x="866949" y="424982"/>
                  </a:lnTo>
                  <a:lnTo>
                    <a:pt x="848503" y="434783"/>
                  </a:lnTo>
                  <a:lnTo>
                    <a:pt x="830057" y="444614"/>
                  </a:lnTo>
                  <a:lnTo>
                    <a:pt x="811612" y="454477"/>
                  </a:lnTo>
                  <a:lnTo>
                    <a:pt x="793166" y="464376"/>
                  </a:lnTo>
                  <a:lnTo>
                    <a:pt x="774720" y="474313"/>
                  </a:lnTo>
                  <a:lnTo>
                    <a:pt x="756274" y="484291"/>
                  </a:lnTo>
                  <a:lnTo>
                    <a:pt x="737829" y="494311"/>
                  </a:lnTo>
                  <a:lnTo>
                    <a:pt x="719383" y="504375"/>
                  </a:lnTo>
                  <a:lnTo>
                    <a:pt x="700937" y="514485"/>
                  </a:lnTo>
                  <a:lnTo>
                    <a:pt x="682491" y="524642"/>
                  </a:lnTo>
                  <a:lnTo>
                    <a:pt x="664046" y="534847"/>
                  </a:lnTo>
                  <a:lnTo>
                    <a:pt x="645600" y="545100"/>
                  </a:lnTo>
                  <a:lnTo>
                    <a:pt x="627154" y="555403"/>
                  </a:lnTo>
                  <a:lnTo>
                    <a:pt x="608709" y="565755"/>
                  </a:lnTo>
                  <a:lnTo>
                    <a:pt x="590263" y="576157"/>
                  </a:lnTo>
                  <a:lnTo>
                    <a:pt x="571817" y="586607"/>
                  </a:lnTo>
                  <a:lnTo>
                    <a:pt x="553371" y="597107"/>
                  </a:lnTo>
                  <a:lnTo>
                    <a:pt x="534926" y="607654"/>
                  </a:lnTo>
                  <a:lnTo>
                    <a:pt x="516480" y="618250"/>
                  </a:lnTo>
                  <a:lnTo>
                    <a:pt x="498034" y="628891"/>
                  </a:lnTo>
                  <a:lnTo>
                    <a:pt x="479588" y="639579"/>
                  </a:lnTo>
                  <a:lnTo>
                    <a:pt x="461143" y="650311"/>
                  </a:lnTo>
                  <a:lnTo>
                    <a:pt x="442697" y="661086"/>
                  </a:lnTo>
                  <a:lnTo>
                    <a:pt x="424251" y="671904"/>
                  </a:lnTo>
                  <a:lnTo>
                    <a:pt x="405806" y="682763"/>
                  </a:lnTo>
                  <a:lnTo>
                    <a:pt x="387360" y="693662"/>
                  </a:lnTo>
                  <a:lnTo>
                    <a:pt x="368914" y="704599"/>
                  </a:lnTo>
                  <a:lnTo>
                    <a:pt x="350468" y="715573"/>
                  </a:lnTo>
                  <a:lnTo>
                    <a:pt x="332023" y="726583"/>
                  </a:lnTo>
                  <a:lnTo>
                    <a:pt x="313577" y="737627"/>
                  </a:lnTo>
                  <a:lnTo>
                    <a:pt x="295131" y="748705"/>
                  </a:lnTo>
                  <a:lnTo>
                    <a:pt x="276685" y="759813"/>
                  </a:lnTo>
                  <a:lnTo>
                    <a:pt x="258240" y="770953"/>
                  </a:lnTo>
                  <a:lnTo>
                    <a:pt x="239794" y="782121"/>
                  </a:lnTo>
                  <a:lnTo>
                    <a:pt x="221348" y="793317"/>
                  </a:lnTo>
                  <a:lnTo>
                    <a:pt x="202903" y="804539"/>
                  </a:lnTo>
                  <a:lnTo>
                    <a:pt x="184457" y="815787"/>
                  </a:lnTo>
                  <a:lnTo>
                    <a:pt x="166011" y="827059"/>
                  </a:lnTo>
                  <a:lnTo>
                    <a:pt x="147565" y="838354"/>
                  </a:lnTo>
                  <a:lnTo>
                    <a:pt x="129120" y="849671"/>
                  </a:lnTo>
                  <a:lnTo>
                    <a:pt x="110674" y="861009"/>
                  </a:lnTo>
                  <a:lnTo>
                    <a:pt x="92228" y="872366"/>
                  </a:lnTo>
                  <a:lnTo>
                    <a:pt x="73782" y="883743"/>
                  </a:lnTo>
                  <a:lnTo>
                    <a:pt x="55337" y="895138"/>
                  </a:lnTo>
                  <a:lnTo>
                    <a:pt x="36891" y="906549"/>
                  </a:lnTo>
                  <a:lnTo>
                    <a:pt x="18445" y="917977"/>
                  </a:lnTo>
                  <a:lnTo>
                    <a:pt x="0" y="929421"/>
                  </a:lnTo>
                  <a:lnTo>
                    <a:pt x="0" y="9294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588920" y="3239285"/>
              <a:ext cx="1660115" cy="946627"/>
            </a:xfrm>
            <a:custGeom>
              <a:avLst/>
              <a:pathLst>
                <a:path w="1660115" h="946627">
                  <a:moveTo>
                    <a:pt x="0" y="946627"/>
                  </a:moveTo>
                  <a:lnTo>
                    <a:pt x="0" y="946627"/>
                  </a:lnTo>
                  <a:lnTo>
                    <a:pt x="18445" y="935710"/>
                  </a:lnTo>
                  <a:lnTo>
                    <a:pt x="36891" y="924798"/>
                  </a:lnTo>
                  <a:lnTo>
                    <a:pt x="55337" y="913893"/>
                  </a:lnTo>
                  <a:lnTo>
                    <a:pt x="73782" y="902995"/>
                  </a:lnTo>
                  <a:lnTo>
                    <a:pt x="92228" y="892104"/>
                  </a:lnTo>
                  <a:lnTo>
                    <a:pt x="110674" y="881222"/>
                  </a:lnTo>
                  <a:lnTo>
                    <a:pt x="129120" y="870348"/>
                  </a:lnTo>
                  <a:lnTo>
                    <a:pt x="147565" y="859483"/>
                  </a:lnTo>
                  <a:lnTo>
                    <a:pt x="166011" y="848628"/>
                  </a:lnTo>
                  <a:lnTo>
                    <a:pt x="184457" y="837783"/>
                  </a:lnTo>
                  <a:lnTo>
                    <a:pt x="202903" y="826950"/>
                  </a:lnTo>
                  <a:lnTo>
                    <a:pt x="221348" y="816128"/>
                  </a:lnTo>
                  <a:lnTo>
                    <a:pt x="239794" y="805320"/>
                  </a:lnTo>
                  <a:lnTo>
                    <a:pt x="258240" y="794525"/>
                  </a:lnTo>
                  <a:lnTo>
                    <a:pt x="276685" y="783744"/>
                  </a:lnTo>
                  <a:lnTo>
                    <a:pt x="295131" y="772978"/>
                  </a:lnTo>
                  <a:lnTo>
                    <a:pt x="313577" y="762229"/>
                  </a:lnTo>
                  <a:lnTo>
                    <a:pt x="332023" y="751497"/>
                  </a:lnTo>
                  <a:lnTo>
                    <a:pt x="350468" y="740783"/>
                  </a:lnTo>
                  <a:lnTo>
                    <a:pt x="368914" y="730089"/>
                  </a:lnTo>
                  <a:lnTo>
                    <a:pt x="387360" y="719414"/>
                  </a:lnTo>
                  <a:lnTo>
                    <a:pt x="405806" y="708761"/>
                  </a:lnTo>
                  <a:lnTo>
                    <a:pt x="424251" y="698129"/>
                  </a:lnTo>
                  <a:lnTo>
                    <a:pt x="442697" y="687522"/>
                  </a:lnTo>
                  <a:lnTo>
                    <a:pt x="461143" y="676938"/>
                  </a:lnTo>
                  <a:lnTo>
                    <a:pt x="479588" y="666379"/>
                  </a:lnTo>
                  <a:lnTo>
                    <a:pt x="498034" y="655847"/>
                  </a:lnTo>
                  <a:lnTo>
                    <a:pt x="516480" y="645342"/>
                  </a:lnTo>
                  <a:lnTo>
                    <a:pt x="534926" y="634864"/>
                  </a:lnTo>
                  <a:lnTo>
                    <a:pt x="553371" y="624414"/>
                  </a:lnTo>
                  <a:lnTo>
                    <a:pt x="571817" y="613994"/>
                  </a:lnTo>
                  <a:lnTo>
                    <a:pt x="590263" y="603602"/>
                  </a:lnTo>
                  <a:lnTo>
                    <a:pt x="608709" y="593240"/>
                  </a:lnTo>
                  <a:lnTo>
                    <a:pt x="627154" y="582908"/>
                  </a:lnTo>
                  <a:lnTo>
                    <a:pt x="645600" y="572604"/>
                  </a:lnTo>
                  <a:lnTo>
                    <a:pt x="664046" y="562329"/>
                  </a:lnTo>
                  <a:lnTo>
                    <a:pt x="682491" y="552082"/>
                  </a:lnTo>
                  <a:lnTo>
                    <a:pt x="700937" y="541862"/>
                  </a:lnTo>
                  <a:lnTo>
                    <a:pt x="719383" y="531668"/>
                  </a:lnTo>
                  <a:lnTo>
                    <a:pt x="737829" y="521497"/>
                  </a:lnTo>
                  <a:lnTo>
                    <a:pt x="756274" y="511349"/>
                  </a:lnTo>
                  <a:lnTo>
                    <a:pt x="774720" y="501221"/>
                  </a:lnTo>
                  <a:lnTo>
                    <a:pt x="793166" y="491111"/>
                  </a:lnTo>
                  <a:lnTo>
                    <a:pt x="811612" y="481016"/>
                  </a:lnTo>
                  <a:lnTo>
                    <a:pt x="830057" y="470933"/>
                  </a:lnTo>
                  <a:lnTo>
                    <a:pt x="848503" y="460859"/>
                  </a:lnTo>
                  <a:lnTo>
                    <a:pt x="866949" y="450792"/>
                  </a:lnTo>
                  <a:lnTo>
                    <a:pt x="885395" y="440727"/>
                  </a:lnTo>
                  <a:lnTo>
                    <a:pt x="903840" y="430662"/>
                  </a:lnTo>
                  <a:lnTo>
                    <a:pt x="922286" y="420593"/>
                  </a:lnTo>
                  <a:lnTo>
                    <a:pt x="940732" y="410517"/>
                  </a:lnTo>
                  <a:lnTo>
                    <a:pt x="959177" y="400431"/>
                  </a:lnTo>
                  <a:lnTo>
                    <a:pt x="977623" y="390331"/>
                  </a:lnTo>
                  <a:lnTo>
                    <a:pt x="996069" y="380216"/>
                  </a:lnTo>
                  <a:lnTo>
                    <a:pt x="1014515" y="370083"/>
                  </a:lnTo>
                  <a:lnTo>
                    <a:pt x="1032960" y="359929"/>
                  </a:lnTo>
                  <a:lnTo>
                    <a:pt x="1051406" y="349752"/>
                  </a:lnTo>
                  <a:lnTo>
                    <a:pt x="1069852" y="339550"/>
                  </a:lnTo>
                  <a:lnTo>
                    <a:pt x="1088298" y="329323"/>
                  </a:lnTo>
                  <a:lnTo>
                    <a:pt x="1106743" y="319068"/>
                  </a:lnTo>
                  <a:lnTo>
                    <a:pt x="1125189" y="308785"/>
                  </a:lnTo>
                  <a:lnTo>
                    <a:pt x="1143635" y="298473"/>
                  </a:lnTo>
                  <a:lnTo>
                    <a:pt x="1162080" y="288132"/>
                  </a:lnTo>
                  <a:lnTo>
                    <a:pt x="1180526" y="277761"/>
                  </a:lnTo>
                  <a:lnTo>
                    <a:pt x="1198972" y="267361"/>
                  </a:lnTo>
                  <a:lnTo>
                    <a:pt x="1217418" y="256933"/>
                  </a:lnTo>
                  <a:lnTo>
                    <a:pt x="1235863" y="246475"/>
                  </a:lnTo>
                  <a:lnTo>
                    <a:pt x="1254309" y="235989"/>
                  </a:lnTo>
                  <a:lnTo>
                    <a:pt x="1272755" y="225476"/>
                  </a:lnTo>
                  <a:lnTo>
                    <a:pt x="1291201" y="214936"/>
                  </a:lnTo>
                  <a:lnTo>
                    <a:pt x="1309646" y="204370"/>
                  </a:lnTo>
                  <a:lnTo>
                    <a:pt x="1328092" y="193780"/>
                  </a:lnTo>
                  <a:lnTo>
                    <a:pt x="1346538" y="183165"/>
                  </a:lnTo>
                  <a:lnTo>
                    <a:pt x="1364983" y="172527"/>
                  </a:lnTo>
                  <a:lnTo>
                    <a:pt x="1383429" y="161868"/>
                  </a:lnTo>
                  <a:lnTo>
                    <a:pt x="1401875" y="151187"/>
                  </a:lnTo>
                  <a:lnTo>
                    <a:pt x="1420321" y="140487"/>
                  </a:lnTo>
                  <a:lnTo>
                    <a:pt x="1438766" y="129768"/>
                  </a:lnTo>
                  <a:lnTo>
                    <a:pt x="1457212" y="119031"/>
                  </a:lnTo>
                  <a:lnTo>
                    <a:pt x="1475658" y="108277"/>
                  </a:lnTo>
                  <a:lnTo>
                    <a:pt x="1494104" y="97507"/>
                  </a:lnTo>
                  <a:lnTo>
                    <a:pt x="1512549" y="86722"/>
                  </a:lnTo>
                  <a:lnTo>
                    <a:pt x="1530995" y="75923"/>
                  </a:lnTo>
                  <a:lnTo>
                    <a:pt x="1549441" y="65111"/>
                  </a:lnTo>
                  <a:lnTo>
                    <a:pt x="1567887" y="54286"/>
                  </a:lnTo>
                  <a:lnTo>
                    <a:pt x="1586332" y="43449"/>
                  </a:lnTo>
                  <a:lnTo>
                    <a:pt x="1604778" y="32601"/>
                  </a:lnTo>
                  <a:lnTo>
                    <a:pt x="1623224" y="21744"/>
                  </a:lnTo>
                  <a:lnTo>
                    <a:pt x="1641669" y="1087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591990" y="4164114"/>
              <a:ext cx="67644" cy="676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615218" y="4323966"/>
              <a:ext cx="58077" cy="580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621594" y="4096539"/>
              <a:ext cx="82217" cy="8221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636033" y="4307889"/>
              <a:ext cx="90230" cy="9023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677890" y="4312855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697479" y="4203693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716182" y="3789608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735177" y="4077112"/>
              <a:ext cx="76400" cy="764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752105" y="4203264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765697" y="4308433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810664" y="4334954"/>
              <a:ext cx="36101" cy="361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804246" y="4310090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820405" y="3743469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840644" y="4047703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864591" y="3940301"/>
              <a:ext cx="75812" cy="7581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874536" y="4109161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891578" y="4078729"/>
              <a:ext cx="95622" cy="9562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911848" y="3700845"/>
              <a:ext cx="91973" cy="9197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41409" y="3696939"/>
              <a:ext cx="69742" cy="6974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951088" y="4041491"/>
              <a:ext cx="87277" cy="872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71396" y="4109221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989535" y="3854069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01674" y="4005697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21590" y="3787318"/>
              <a:ext cx="93838" cy="9383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49682" y="3698388"/>
              <a:ext cx="74545" cy="7454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56660" y="3958538"/>
              <a:ext cx="97480" cy="9748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72394" y="4010983"/>
              <a:ext cx="102905" cy="10290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90839" y="3859227"/>
              <a:ext cx="102905" cy="10290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18962" y="3806318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30276" y="3885328"/>
              <a:ext cx="97814" cy="9781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51499" y="3823132"/>
              <a:ext cx="92260" cy="9226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169279" y="3777257"/>
              <a:ext cx="93591" cy="9359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187725" y="3749154"/>
              <a:ext cx="93591" cy="9359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04577" y="3800146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25005" y="3811418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43587" y="3744427"/>
              <a:ext cx="92541" cy="9254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84405" y="3996164"/>
              <a:ext cx="47797" cy="4779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85820" y="3664132"/>
              <a:ext cx="81858" cy="8185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5942" y="3653519"/>
              <a:ext cx="78506" cy="7850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19362" y="3727874"/>
              <a:ext cx="88556" cy="8855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42148" y="3722228"/>
              <a:ext cx="79876" cy="7987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63602" y="3679110"/>
              <a:ext cx="73859" cy="7385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79259" y="3458028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92664" y="3594382"/>
              <a:ext cx="89518" cy="8951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16863" y="3661149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32085" y="3576972"/>
              <a:ext cx="84460" cy="8446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47910" y="3661523"/>
              <a:ext cx="89701" cy="897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468833" y="3583561"/>
              <a:ext cx="84747" cy="8474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488200" y="3489735"/>
              <a:ext cx="82904" cy="8290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2129511" y="442259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tx423"/>
            <p:cNvSpPr/>
            <p:nvPr/>
          </p:nvSpPr>
          <p:spPr>
            <a:xfrm>
              <a:off x="2485313" y="44998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424" name="rc424"/>
            <p:cNvSpPr/>
            <p:nvPr/>
          </p:nvSpPr>
          <p:spPr>
            <a:xfrm>
              <a:off x="2129511" y="276520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tx425"/>
            <p:cNvSpPr/>
            <p:nvPr/>
          </p:nvSpPr>
          <p:spPr>
            <a:xfrm>
              <a:off x="2505613" y="284093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26" name="rc426"/>
            <p:cNvSpPr/>
            <p:nvPr/>
          </p:nvSpPr>
          <p:spPr>
            <a:xfrm>
              <a:off x="3859215" y="276520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tx427"/>
            <p:cNvSpPr/>
            <p:nvPr/>
          </p:nvSpPr>
          <p:spPr>
            <a:xfrm>
              <a:off x="4411441" y="284242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28" name="rc428"/>
            <p:cNvSpPr/>
            <p:nvPr/>
          </p:nvSpPr>
          <p:spPr>
            <a:xfrm>
              <a:off x="5588920" y="276520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tx429"/>
            <p:cNvSpPr/>
            <p:nvPr/>
          </p:nvSpPr>
          <p:spPr>
            <a:xfrm>
              <a:off x="6236068" y="284248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30" name="rc430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tx431"/>
            <p:cNvSpPr/>
            <p:nvPr/>
          </p:nvSpPr>
          <p:spPr>
            <a:xfrm>
              <a:off x="2840982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32" name="rc432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tx433"/>
            <p:cNvSpPr/>
            <p:nvPr/>
          </p:nvSpPr>
          <p:spPr>
            <a:xfrm>
              <a:off x="4458917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434" name="rc434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tx435"/>
            <p:cNvSpPr/>
            <p:nvPr/>
          </p:nvSpPr>
          <p:spPr>
            <a:xfrm>
              <a:off x="6297058" y="118503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436" name="pl436"/>
            <p:cNvSpPr/>
            <p:nvPr/>
          </p:nvSpPr>
          <p:spPr>
            <a:xfrm>
              <a:off x="2147956" y="60103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2719774" y="60103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236254" y="60103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9"/>
            <p:cNvSpPr/>
            <p:nvPr/>
          </p:nvSpPr>
          <p:spPr>
            <a:xfrm rot="-5400000">
              <a:off x="2092563" y="6133687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40" name="tx440"/>
            <p:cNvSpPr/>
            <p:nvPr/>
          </p:nvSpPr>
          <p:spPr>
            <a:xfrm rot="-5400000">
              <a:off x="2657653" y="6133717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41" name="tx441"/>
            <p:cNvSpPr/>
            <p:nvPr/>
          </p:nvSpPr>
          <p:spPr>
            <a:xfrm rot="-5400000">
              <a:off x="3174193" y="6133717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3877661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449479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965959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5"/>
            <p:cNvSpPr/>
            <p:nvPr/>
          </p:nvSpPr>
          <p:spPr>
            <a:xfrm rot="-5400000">
              <a:off x="3822267" y="4476297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46" name="tx446"/>
            <p:cNvSpPr/>
            <p:nvPr/>
          </p:nvSpPr>
          <p:spPr>
            <a:xfrm rot="-5400000">
              <a:off x="4387358" y="4476327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47" name="tx447"/>
            <p:cNvSpPr/>
            <p:nvPr/>
          </p:nvSpPr>
          <p:spPr>
            <a:xfrm rot="-5400000">
              <a:off x="4903898" y="4476327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48" name="pl448"/>
            <p:cNvSpPr/>
            <p:nvPr/>
          </p:nvSpPr>
          <p:spPr>
            <a:xfrm>
              <a:off x="5607366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179183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695664" y="43530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51"/>
            <p:cNvSpPr/>
            <p:nvPr/>
          </p:nvSpPr>
          <p:spPr>
            <a:xfrm rot="-5400000">
              <a:off x="5551972" y="4476297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52" name="tx452"/>
            <p:cNvSpPr/>
            <p:nvPr/>
          </p:nvSpPr>
          <p:spPr>
            <a:xfrm rot="-5400000">
              <a:off x="6117063" y="4476327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53" name="tx453"/>
            <p:cNvSpPr/>
            <p:nvPr/>
          </p:nvSpPr>
          <p:spPr>
            <a:xfrm rot="-5400000">
              <a:off x="6633603" y="4476327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1999074" y="265162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1931268" y="22996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1931268" y="19785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1268" y="16574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9" name="pl459"/>
            <p:cNvSpPr/>
            <p:nvPr/>
          </p:nvSpPr>
          <p:spPr>
            <a:xfrm>
              <a:off x="2094716" y="2695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094716" y="234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094716" y="2024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094716" y="1702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64"/>
            <p:cNvSpPr/>
            <p:nvPr/>
          </p:nvSpPr>
          <p:spPr>
            <a:xfrm>
              <a:off x="1999074" y="43090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1931268" y="395708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1931268" y="36359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1931268" y="33148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1931268" y="29644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69" name="pl469"/>
            <p:cNvSpPr/>
            <p:nvPr/>
          </p:nvSpPr>
          <p:spPr>
            <a:xfrm>
              <a:off x="2094716" y="4353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2094716" y="4002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2094716" y="3681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094716" y="3360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2094716" y="3009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74"/>
            <p:cNvSpPr/>
            <p:nvPr/>
          </p:nvSpPr>
          <p:spPr>
            <a:xfrm>
              <a:off x="1999074" y="596640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1931268" y="56144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1931268" y="52933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1931268" y="49722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1931268" y="46218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79" name="pl479"/>
            <p:cNvSpPr/>
            <p:nvPr/>
          </p:nvSpPr>
          <p:spPr>
            <a:xfrm>
              <a:off x="2094716" y="6010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2094716" y="565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2094716" y="5338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2094716" y="5017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2094716" y="4667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85" name="tx485"/>
            <p:cNvSpPr/>
            <p:nvPr/>
          </p:nvSpPr>
          <p:spPr>
            <a:xfrm rot="-5400000">
              <a:off x="638013" y="3609938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86" name="rc486"/>
            <p:cNvSpPr/>
            <p:nvPr/>
          </p:nvSpPr>
          <p:spPr>
            <a:xfrm>
              <a:off x="7388214" y="2064792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tx487"/>
            <p:cNvSpPr/>
            <p:nvPr/>
          </p:nvSpPr>
          <p:spPr>
            <a:xfrm>
              <a:off x="7457803" y="2152389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7457803" y="2286695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489" name="rc489"/>
            <p:cNvSpPr/>
            <p:nvPr/>
          </p:nvSpPr>
          <p:spPr>
            <a:xfrm>
              <a:off x="7457803" y="25272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549480" y="2618966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7457803" y="27467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520735" y="2809676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7457803" y="296620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508828" y="3017226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5"/>
            <p:cNvSpPr/>
            <p:nvPr/>
          </p:nvSpPr>
          <p:spPr>
            <a:xfrm>
              <a:off x="7753174" y="25915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7753174" y="281099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97" name="tx497"/>
            <p:cNvSpPr/>
            <p:nvPr/>
          </p:nvSpPr>
          <p:spPr>
            <a:xfrm>
              <a:off x="7753174" y="303044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8" name="rc498"/>
            <p:cNvSpPr/>
            <p:nvPr/>
          </p:nvSpPr>
          <p:spPr>
            <a:xfrm>
              <a:off x="7388214" y="3394423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7457803" y="36923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7466803" y="3701328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7479749" y="38020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542705" y="3777230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7457803" y="39117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7466803" y="3920784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7479749" y="40215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542705" y="3996686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7457803" y="41312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7466803" y="4140240"/>
              <a:ext cx="201456" cy="201456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7479749" y="42409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542705" y="4216142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7457803" y="43506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7466803" y="4359696"/>
              <a:ext cx="201456" cy="201455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7479749" y="44604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542705" y="4435598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7457803" y="45701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7466803" y="4579152"/>
              <a:ext cx="201456" cy="201455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7479749" y="46798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542705" y="4655054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7457803" y="47896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7466803" y="4798608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479749" y="48993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542705" y="4874510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7457803" y="50090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7466803" y="5018064"/>
              <a:ext cx="201456" cy="201456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479749" y="51187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542705" y="5093966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7"/>
            <p:cNvSpPr/>
            <p:nvPr/>
          </p:nvSpPr>
          <p:spPr>
            <a:xfrm>
              <a:off x="7753174" y="3756931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7753174" y="3974899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7753174" y="4195843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7753174" y="4413811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7753174" y="463475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7753174" y="4854271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7753174" y="5073667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2021-02-22T10:56:06Z</dcterms:modified>
</cp:coreProperties>
</file>