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3019342" cy="3710803"/>
            </a:xfrm>
            <a:custGeom>
              <a:avLst/>
              <a:pathLst>
                <a:path w="3019342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019342" y="2269714"/>
                  </a:lnTo>
                  <a:lnTo>
                    <a:pt x="2717408" y="2103529"/>
                  </a:lnTo>
                  <a:lnTo>
                    <a:pt x="2415474" y="2686298"/>
                  </a:lnTo>
                  <a:lnTo>
                    <a:pt x="2113539" y="3126549"/>
                  </a:lnTo>
                  <a:lnTo>
                    <a:pt x="1811605" y="3389675"/>
                  </a:lnTo>
                  <a:lnTo>
                    <a:pt x="1509671" y="3445745"/>
                  </a:lnTo>
                  <a:lnTo>
                    <a:pt x="1207737" y="3710803"/>
                  </a:lnTo>
                  <a:lnTo>
                    <a:pt x="905802" y="3204784"/>
                  </a:lnTo>
                  <a:lnTo>
                    <a:pt x="603868" y="3710803"/>
                  </a:lnTo>
                  <a:lnTo>
                    <a:pt x="301934" y="3710803"/>
                  </a:lnTo>
                  <a:lnTo>
                    <a:pt x="0" y="371080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3019342" cy="0"/>
            </a:xfrm>
            <a:custGeom>
              <a:avLst/>
              <a:pathLst>
                <a:path w="3019342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3854083"/>
              <a:ext cx="3019342" cy="1607274"/>
            </a:xfrm>
            <a:custGeom>
              <a:avLst/>
              <a:pathLst>
                <a:path w="3019342" h="1607274">
                  <a:moveTo>
                    <a:pt x="0" y="1607274"/>
                  </a:moveTo>
                  <a:lnTo>
                    <a:pt x="301934" y="1607274"/>
                  </a:lnTo>
                  <a:lnTo>
                    <a:pt x="603868" y="1607274"/>
                  </a:lnTo>
                  <a:lnTo>
                    <a:pt x="905802" y="1101255"/>
                  </a:lnTo>
                  <a:lnTo>
                    <a:pt x="1207737" y="1607274"/>
                  </a:lnTo>
                  <a:lnTo>
                    <a:pt x="1509671" y="1342216"/>
                  </a:lnTo>
                  <a:lnTo>
                    <a:pt x="1811605" y="1286146"/>
                  </a:lnTo>
                  <a:lnTo>
                    <a:pt x="2113539" y="1023019"/>
                  </a:lnTo>
                  <a:lnTo>
                    <a:pt x="2415474" y="582769"/>
                  </a:lnTo>
                  <a:lnTo>
                    <a:pt x="2717408" y="0"/>
                  </a:lnTo>
                  <a:lnTo>
                    <a:pt x="3019342" y="166185"/>
                  </a:lnTo>
                  <a:lnTo>
                    <a:pt x="3019342" y="1391110"/>
                  </a:lnTo>
                  <a:lnTo>
                    <a:pt x="2717408" y="1422104"/>
                  </a:lnTo>
                  <a:lnTo>
                    <a:pt x="2415474" y="1397532"/>
                  </a:lnTo>
                  <a:lnTo>
                    <a:pt x="2113539" y="1520425"/>
                  </a:lnTo>
                  <a:lnTo>
                    <a:pt x="1811605" y="1571593"/>
                  </a:lnTo>
                  <a:lnTo>
                    <a:pt x="1509671" y="1607274"/>
                  </a:lnTo>
                  <a:lnTo>
                    <a:pt x="1207737" y="1607274"/>
                  </a:lnTo>
                  <a:lnTo>
                    <a:pt x="905802" y="1607274"/>
                  </a:lnTo>
                  <a:lnTo>
                    <a:pt x="603868" y="1607274"/>
                  </a:lnTo>
                  <a:lnTo>
                    <a:pt x="301934" y="160727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3854083"/>
              <a:ext cx="3019342" cy="1607274"/>
            </a:xfrm>
            <a:custGeom>
              <a:avLst/>
              <a:pathLst>
                <a:path w="3019342" h="1607274">
                  <a:moveTo>
                    <a:pt x="0" y="1607274"/>
                  </a:moveTo>
                  <a:lnTo>
                    <a:pt x="301934" y="1607274"/>
                  </a:lnTo>
                  <a:lnTo>
                    <a:pt x="603868" y="1607274"/>
                  </a:lnTo>
                  <a:lnTo>
                    <a:pt x="905802" y="1101255"/>
                  </a:lnTo>
                  <a:lnTo>
                    <a:pt x="1207737" y="1607274"/>
                  </a:lnTo>
                  <a:lnTo>
                    <a:pt x="1509671" y="1342216"/>
                  </a:lnTo>
                  <a:lnTo>
                    <a:pt x="1811605" y="1286146"/>
                  </a:lnTo>
                  <a:lnTo>
                    <a:pt x="2113539" y="1023019"/>
                  </a:lnTo>
                  <a:lnTo>
                    <a:pt x="2415474" y="582769"/>
                  </a:lnTo>
                  <a:lnTo>
                    <a:pt x="2717408" y="0"/>
                  </a:lnTo>
                  <a:lnTo>
                    <a:pt x="3019342" y="1661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245194"/>
              <a:ext cx="3019342" cy="216163"/>
            </a:xfrm>
            <a:custGeom>
              <a:avLst/>
              <a:pathLst>
                <a:path w="3019342" h="216163">
                  <a:moveTo>
                    <a:pt x="0" y="216163"/>
                  </a:moveTo>
                  <a:lnTo>
                    <a:pt x="301934" y="216163"/>
                  </a:lnTo>
                  <a:lnTo>
                    <a:pt x="603868" y="216163"/>
                  </a:lnTo>
                  <a:lnTo>
                    <a:pt x="905802" y="216163"/>
                  </a:lnTo>
                  <a:lnTo>
                    <a:pt x="1207737" y="216163"/>
                  </a:lnTo>
                  <a:lnTo>
                    <a:pt x="1509671" y="216163"/>
                  </a:lnTo>
                  <a:lnTo>
                    <a:pt x="1811605" y="180482"/>
                  </a:lnTo>
                  <a:lnTo>
                    <a:pt x="2113539" y="129314"/>
                  </a:lnTo>
                  <a:lnTo>
                    <a:pt x="2415474" y="6422"/>
                  </a:lnTo>
                  <a:lnTo>
                    <a:pt x="2717408" y="30993"/>
                  </a:lnTo>
                  <a:lnTo>
                    <a:pt x="3019342" y="0"/>
                  </a:lnTo>
                  <a:lnTo>
                    <a:pt x="3019342" y="144108"/>
                  </a:lnTo>
                  <a:lnTo>
                    <a:pt x="2717408" y="208756"/>
                  </a:lnTo>
                  <a:lnTo>
                    <a:pt x="2415474" y="200029"/>
                  </a:lnTo>
                  <a:lnTo>
                    <a:pt x="2113539" y="216163"/>
                  </a:lnTo>
                  <a:lnTo>
                    <a:pt x="1811605" y="216163"/>
                  </a:lnTo>
                  <a:lnTo>
                    <a:pt x="1509671" y="216163"/>
                  </a:lnTo>
                  <a:lnTo>
                    <a:pt x="1207737" y="216163"/>
                  </a:lnTo>
                  <a:lnTo>
                    <a:pt x="905802" y="216163"/>
                  </a:lnTo>
                  <a:lnTo>
                    <a:pt x="603868" y="216163"/>
                  </a:lnTo>
                  <a:lnTo>
                    <a:pt x="301934" y="21616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245194"/>
              <a:ext cx="3019342" cy="216163"/>
            </a:xfrm>
            <a:custGeom>
              <a:avLst/>
              <a:pathLst>
                <a:path w="3019342" h="216163">
                  <a:moveTo>
                    <a:pt x="0" y="216163"/>
                  </a:moveTo>
                  <a:lnTo>
                    <a:pt x="301934" y="216163"/>
                  </a:lnTo>
                  <a:lnTo>
                    <a:pt x="603868" y="216163"/>
                  </a:lnTo>
                  <a:lnTo>
                    <a:pt x="905802" y="216163"/>
                  </a:lnTo>
                  <a:lnTo>
                    <a:pt x="1207737" y="216163"/>
                  </a:lnTo>
                  <a:lnTo>
                    <a:pt x="1509671" y="216163"/>
                  </a:lnTo>
                  <a:lnTo>
                    <a:pt x="1811605" y="180482"/>
                  </a:lnTo>
                  <a:lnTo>
                    <a:pt x="2113539" y="129314"/>
                  </a:lnTo>
                  <a:lnTo>
                    <a:pt x="2415474" y="6422"/>
                  </a:lnTo>
                  <a:lnTo>
                    <a:pt x="2717408" y="30993"/>
                  </a:lnTo>
                  <a:lnTo>
                    <a:pt x="301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389302"/>
              <a:ext cx="3019342" cy="72054"/>
            </a:xfrm>
            <a:custGeom>
              <a:avLst/>
              <a:pathLst>
                <a:path w="3019342" h="72054">
                  <a:moveTo>
                    <a:pt x="0" y="72054"/>
                  </a:moveTo>
                  <a:lnTo>
                    <a:pt x="301934" y="72054"/>
                  </a:lnTo>
                  <a:lnTo>
                    <a:pt x="603868" y="72054"/>
                  </a:lnTo>
                  <a:lnTo>
                    <a:pt x="905802" y="72054"/>
                  </a:lnTo>
                  <a:lnTo>
                    <a:pt x="1207737" y="72054"/>
                  </a:lnTo>
                  <a:lnTo>
                    <a:pt x="1509671" y="72054"/>
                  </a:lnTo>
                  <a:lnTo>
                    <a:pt x="1811605" y="72054"/>
                  </a:lnTo>
                  <a:lnTo>
                    <a:pt x="2113539" y="72054"/>
                  </a:lnTo>
                  <a:lnTo>
                    <a:pt x="2415474" y="55920"/>
                  </a:lnTo>
                  <a:lnTo>
                    <a:pt x="2717408" y="64647"/>
                  </a:lnTo>
                  <a:lnTo>
                    <a:pt x="3019342" y="0"/>
                  </a:lnTo>
                  <a:lnTo>
                    <a:pt x="3019342" y="72054"/>
                  </a:lnTo>
                  <a:lnTo>
                    <a:pt x="2717408" y="72054"/>
                  </a:lnTo>
                  <a:lnTo>
                    <a:pt x="2415474" y="72054"/>
                  </a:lnTo>
                  <a:lnTo>
                    <a:pt x="2113539" y="72054"/>
                  </a:lnTo>
                  <a:lnTo>
                    <a:pt x="1811605" y="72054"/>
                  </a:lnTo>
                  <a:lnTo>
                    <a:pt x="1509671" y="72054"/>
                  </a:lnTo>
                  <a:lnTo>
                    <a:pt x="1207737" y="72054"/>
                  </a:lnTo>
                  <a:lnTo>
                    <a:pt x="905802" y="72054"/>
                  </a:lnTo>
                  <a:lnTo>
                    <a:pt x="603868" y="72054"/>
                  </a:lnTo>
                  <a:lnTo>
                    <a:pt x="301934" y="72054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389302"/>
              <a:ext cx="3019342" cy="72054"/>
            </a:xfrm>
            <a:custGeom>
              <a:avLst/>
              <a:pathLst>
                <a:path w="3019342" h="72054">
                  <a:moveTo>
                    <a:pt x="0" y="72054"/>
                  </a:moveTo>
                  <a:lnTo>
                    <a:pt x="301934" y="72054"/>
                  </a:lnTo>
                  <a:lnTo>
                    <a:pt x="603868" y="72054"/>
                  </a:lnTo>
                  <a:lnTo>
                    <a:pt x="905802" y="72054"/>
                  </a:lnTo>
                  <a:lnTo>
                    <a:pt x="1207737" y="72054"/>
                  </a:lnTo>
                  <a:lnTo>
                    <a:pt x="1509671" y="72054"/>
                  </a:lnTo>
                  <a:lnTo>
                    <a:pt x="1811605" y="72054"/>
                  </a:lnTo>
                  <a:lnTo>
                    <a:pt x="2113539" y="72054"/>
                  </a:lnTo>
                  <a:lnTo>
                    <a:pt x="2415474" y="55920"/>
                  </a:lnTo>
                  <a:lnTo>
                    <a:pt x="2717408" y="64647"/>
                  </a:lnTo>
                  <a:lnTo>
                    <a:pt x="301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298329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07275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2812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290201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5006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50965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7201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729113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3939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3948569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321635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539602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759058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3978514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2021-02-22T11:03:08Z</dcterms:modified>
</cp:coreProperties>
</file>