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343400" y="777081"/>
            <a:ext cx="6400800" cy="9144000"/>
            <a:chOff x="4343400" y="777081"/>
            <a:chExt cx="6400800" cy="9144000"/>
          </a:xfrm>
        </p:grpSpPr>
        <p:sp>
          <p:nvSpPr>
            <p:cNvPr id="3" name="rc3"/>
            <p:cNvSpPr/>
            <p:nvPr/>
          </p:nvSpPr>
          <p:spPr>
            <a:xfrm>
              <a:off x="4343400" y="777081"/>
              <a:ext cx="6400800" cy="9144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343400" y="777081"/>
              <a:ext cx="6400799" cy="4392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90324" y="4587595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90324" y="3800976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90324" y="3014357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90324" y="2227738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90324" y="1441119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018863" y="1441119"/>
              <a:ext cx="4498889" cy="3146476"/>
            </a:xfrm>
            <a:custGeom>
              <a:avLst/>
              <a:pathLst>
                <a:path w="4498889" h="3146476">
                  <a:moveTo>
                    <a:pt x="0" y="0"/>
                  </a:moveTo>
                  <a:lnTo>
                    <a:pt x="449888" y="0"/>
                  </a:lnTo>
                  <a:lnTo>
                    <a:pt x="899777" y="0"/>
                  </a:lnTo>
                  <a:lnTo>
                    <a:pt x="1349666" y="0"/>
                  </a:lnTo>
                  <a:lnTo>
                    <a:pt x="1799555" y="0"/>
                  </a:lnTo>
                  <a:lnTo>
                    <a:pt x="2249444" y="0"/>
                  </a:lnTo>
                  <a:lnTo>
                    <a:pt x="2699333" y="0"/>
                  </a:lnTo>
                  <a:lnTo>
                    <a:pt x="3149222" y="0"/>
                  </a:lnTo>
                  <a:lnTo>
                    <a:pt x="3599111" y="0"/>
                  </a:lnTo>
                  <a:lnTo>
                    <a:pt x="4049000" y="0"/>
                  </a:lnTo>
                  <a:lnTo>
                    <a:pt x="4498889" y="0"/>
                  </a:lnTo>
                  <a:lnTo>
                    <a:pt x="4498889" y="1924543"/>
                  </a:lnTo>
                  <a:lnTo>
                    <a:pt x="4049000" y="1783631"/>
                  </a:lnTo>
                  <a:lnTo>
                    <a:pt x="3599111" y="2277775"/>
                  </a:lnTo>
                  <a:lnTo>
                    <a:pt x="3149222" y="2651073"/>
                  </a:lnTo>
                  <a:lnTo>
                    <a:pt x="2699333" y="2874184"/>
                  </a:lnTo>
                  <a:lnTo>
                    <a:pt x="2249444" y="2921727"/>
                  </a:lnTo>
                  <a:lnTo>
                    <a:pt x="1799555" y="3146476"/>
                  </a:lnTo>
                  <a:lnTo>
                    <a:pt x="1349666" y="2717411"/>
                  </a:lnTo>
                  <a:lnTo>
                    <a:pt x="899777" y="3146476"/>
                  </a:lnTo>
                  <a:lnTo>
                    <a:pt x="449888" y="3146476"/>
                  </a:lnTo>
                  <a:lnTo>
                    <a:pt x="0" y="3146476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018863" y="1441119"/>
              <a:ext cx="4498889" cy="0"/>
            </a:xfrm>
            <a:custGeom>
              <a:avLst/>
              <a:pathLst>
                <a:path w="4498889" h="0">
                  <a:moveTo>
                    <a:pt x="0" y="0"/>
                  </a:moveTo>
                  <a:lnTo>
                    <a:pt x="449888" y="0"/>
                  </a:lnTo>
                  <a:lnTo>
                    <a:pt x="899777" y="0"/>
                  </a:lnTo>
                  <a:lnTo>
                    <a:pt x="1349666" y="0"/>
                  </a:lnTo>
                  <a:lnTo>
                    <a:pt x="1799555" y="0"/>
                  </a:lnTo>
                  <a:lnTo>
                    <a:pt x="2249444" y="0"/>
                  </a:lnTo>
                  <a:lnTo>
                    <a:pt x="2699333" y="0"/>
                  </a:lnTo>
                  <a:lnTo>
                    <a:pt x="3149222" y="0"/>
                  </a:lnTo>
                  <a:lnTo>
                    <a:pt x="3599111" y="0"/>
                  </a:lnTo>
                  <a:lnTo>
                    <a:pt x="4049000" y="0"/>
                  </a:lnTo>
                  <a:lnTo>
                    <a:pt x="449888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018863" y="3224750"/>
              <a:ext cx="4498889" cy="1362844"/>
            </a:xfrm>
            <a:custGeom>
              <a:avLst/>
              <a:pathLst>
                <a:path w="4498889" h="1362844">
                  <a:moveTo>
                    <a:pt x="0" y="1362844"/>
                  </a:moveTo>
                  <a:lnTo>
                    <a:pt x="449888" y="1362844"/>
                  </a:lnTo>
                  <a:lnTo>
                    <a:pt x="899777" y="1362844"/>
                  </a:lnTo>
                  <a:lnTo>
                    <a:pt x="1349666" y="933780"/>
                  </a:lnTo>
                  <a:lnTo>
                    <a:pt x="1799555" y="1362844"/>
                  </a:lnTo>
                  <a:lnTo>
                    <a:pt x="2249444" y="1138096"/>
                  </a:lnTo>
                  <a:lnTo>
                    <a:pt x="2699333" y="1090553"/>
                  </a:lnTo>
                  <a:lnTo>
                    <a:pt x="3149222" y="867442"/>
                  </a:lnTo>
                  <a:lnTo>
                    <a:pt x="3599111" y="494143"/>
                  </a:lnTo>
                  <a:lnTo>
                    <a:pt x="4049000" y="0"/>
                  </a:lnTo>
                  <a:lnTo>
                    <a:pt x="4498889" y="140912"/>
                  </a:lnTo>
                  <a:lnTo>
                    <a:pt x="4498889" y="1179555"/>
                  </a:lnTo>
                  <a:lnTo>
                    <a:pt x="4049000" y="1205835"/>
                  </a:lnTo>
                  <a:lnTo>
                    <a:pt x="3599111" y="1185000"/>
                  </a:lnTo>
                  <a:lnTo>
                    <a:pt x="3149222" y="1289204"/>
                  </a:lnTo>
                  <a:lnTo>
                    <a:pt x="2699333" y="1332590"/>
                  </a:lnTo>
                  <a:lnTo>
                    <a:pt x="2249444" y="1362844"/>
                  </a:lnTo>
                  <a:lnTo>
                    <a:pt x="1799555" y="1362844"/>
                  </a:lnTo>
                  <a:lnTo>
                    <a:pt x="1349666" y="1362844"/>
                  </a:lnTo>
                  <a:lnTo>
                    <a:pt x="899777" y="1362844"/>
                  </a:lnTo>
                  <a:lnTo>
                    <a:pt x="449888" y="1362844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018863" y="3224750"/>
              <a:ext cx="4498889" cy="1362844"/>
            </a:xfrm>
            <a:custGeom>
              <a:avLst/>
              <a:pathLst>
                <a:path w="4498889" h="1362844">
                  <a:moveTo>
                    <a:pt x="0" y="1362844"/>
                  </a:moveTo>
                  <a:lnTo>
                    <a:pt x="449888" y="1362844"/>
                  </a:lnTo>
                  <a:lnTo>
                    <a:pt x="899777" y="1362844"/>
                  </a:lnTo>
                  <a:lnTo>
                    <a:pt x="1349666" y="933780"/>
                  </a:lnTo>
                  <a:lnTo>
                    <a:pt x="1799555" y="1362844"/>
                  </a:lnTo>
                  <a:lnTo>
                    <a:pt x="2249444" y="1138096"/>
                  </a:lnTo>
                  <a:lnTo>
                    <a:pt x="2699333" y="1090553"/>
                  </a:lnTo>
                  <a:lnTo>
                    <a:pt x="3149222" y="867442"/>
                  </a:lnTo>
                  <a:lnTo>
                    <a:pt x="3599111" y="494143"/>
                  </a:lnTo>
                  <a:lnTo>
                    <a:pt x="4049000" y="0"/>
                  </a:lnTo>
                  <a:lnTo>
                    <a:pt x="4498889" y="14091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018863" y="4404305"/>
              <a:ext cx="4498889" cy="183289"/>
            </a:xfrm>
            <a:custGeom>
              <a:avLst/>
              <a:pathLst>
                <a:path w="4498889" h="183289">
                  <a:moveTo>
                    <a:pt x="0" y="183289"/>
                  </a:moveTo>
                  <a:lnTo>
                    <a:pt x="449888" y="183289"/>
                  </a:lnTo>
                  <a:lnTo>
                    <a:pt x="899777" y="183289"/>
                  </a:lnTo>
                  <a:lnTo>
                    <a:pt x="1349666" y="183289"/>
                  </a:lnTo>
                  <a:lnTo>
                    <a:pt x="1799555" y="183289"/>
                  </a:lnTo>
                  <a:lnTo>
                    <a:pt x="2249444" y="183289"/>
                  </a:lnTo>
                  <a:lnTo>
                    <a:pt x="2699333" y="153035"/>
                  </a:lnTo>
                  <a:lnTo>
                    <a:pt x="3149222" y="109648"/>
                  </a:lnTo>
                  <a:lnTo>
                    <a:pt x="3599111" y="5445"/>
                  </a:lnTo>
                  <a:lnTo>
                    <a:pt x="4049000" y="26280"/>
                  </a:lnTo>
                  <a:lnTo>
                    <a:pt x="4498889" y="0"/>
                  </a:lnTo>
                  <a:lnTo>
                    <a:pt x="4498889" y="122193"/>
                  </a:lnTo>
                  <a:lnTo>
                    <a:pt x="4049000" y="177009"/>
                  </a:lnTo>
                  <a:lnTo>
                    <a:pt x="3599111" y="169609"/>
                  </a:lnTo>
                  <a:lnTo>
                    <a:pt x="3149222" y="183289"/>
                  </a:lnTo>
                  <a:lnTo>
                    <a:pt x="2699333" y="183289"/>
                  </a:lnTo>
                  <a:lnTo>
                    <a:pt x="2249444" y="183289"/>
                  </a:lnTo>
                  <a:lnTo>
                    <a:pt x="1799555" y="183289"/>
                  </a:lnTo>
                  <a:lnTo>
                    <a:pt x="1349666" y="183289"/>
                  </a:lnTo>
                  <a:lnTo>
                    <a:pt x="899777" y="183289"/>
                  </a:lnTo>
                  <a:lnTo>
                    <a:pt x="449888" y="183289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018863" y="4404305"/>
              <a:ext cx="4498889" cy="183289"/>
            </a:xfrm>
            <a:custGeom>
              <a:avLst/>
              <a:pathLst>
                <a:path w="4498889" h="183289">
                  <a:moveTo>
                    <a:pt x="0" y="183289"/>
                  </a:moveTo>
                  <a:lnTo>
                    <a:pt x="449888" y="183289"/>
                  </a:lnTo>
                  <a:lnTo>
                    <a:pt x="899777" y="183289"/>
                  </a:lnTo>
                  <a:lnTo>
                    <a:pt x="1349666" y="183289"/>
                  </a:lnTo>
                  <a:lnTo>
                    <a:pt x="1799555" y="183289"/>
                  </a:lnTo>
                  <a:lnTo>
                    <a:pt x="2249444" y="183289"/>
                  </a:lnTo>
                  <a:lnTo>
                    <a:pt x="2699333" y="153035"/>
                  </a:lnTo>
                  <a:lnTo>
                    <a:pt x="3149222" y="109648"/>
                  </a:lnTo>
                  <a:lnTo>
                    <a:pt x="3599111" y="5445"/>
                  </a:lnTo>
                  <a:lnTo>
                    <a:pt x="4049000" y="26280"/>
                  </a:lnTo>
                  <a:lnTo>
                    <a:pt x="449888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018863" y="4526498"/>
              <a:ext cx="4498889" cy="61096"/>
            </a:xfrm>
            <a:custGeom>
              <a:avLst/>
              <a:pathLst>
                <a:path w="4498889" h="61096">
                  <a:moveTo>
                    <a:pt x="0" y="61096"/>
                  </a:moveTo>
                  <a:lnTo>
                    <a:pt x="449888" y="61096"/>
                  </a:lnTo>
                  <a:lnTo>
                    <a:pt x="899777" y="61096"/>
                  </a:lnTo>
                  <a:lnTo>
                    <a:pt x="1349666" y="61096"/>
                  </a:lnTo>
                  <a:lnTo>
                    <a:pt x="1799555" y="61096"/>
                  </a:lnTo>
                  <a:lnTo>
                    <a:pt x="2249444" y="61096"/>
                  </a:lnTo>
                  <a:lnTo>
                    <a:pt x="2699333" y="61096"/>
                  </a:lnTo>
                  <a:lnTo>
                    <a:pt x="3149222" y="61096"/>
                  </a:lnTo>
                  <a:lnTo>
                    <a:pt x="3599111" y="47416"/>
                  </a:lnTo>
                  <a:lnTo>
                    <a:pt x="4049000" y="54816"/>
                  </a:lnTo>
                  <a:lnTo>
                    <a:pt x="4498889" y="0"/>
                  </a:lnTo>
                  <a:lnTo>
                    <a:pt x="4498889" y="61096"/>
                  </a:lnTo>
                  <a:lnTo>
                    <a:pt x="4049000" y="61096"/>
                  </a:lnTo>
                  <a:lnTo>
                    <a:pt x="3599111" y="61096"/>
                  </a:lnTo>
                  <a:lnTo>
                    <a:pt x="3149222" y="61096"/>
                  </a:lnTo>
                  <a:lnTo>
                    <a:pt x="2699333" y="61096"/>
                  </a:lnTo>
                  <a:lnTo>
                    <a:pt x="2249444" y="61096"/>
                  </a:lnTo>
                  <a:lnTo>
                    <a:pt x="1799555" y="61096"/>
                  </a:lnTo>
                  <a:lnTo>
                    <a:pt x="1349666" y="61096"/>
                  </a:lnTo>
                  <a:lnTo>
                    <a:pt x="899777" y="61096"/>
                  </a:lnTo>
                  <a:lnTo>
                    <a:pt x="449888" y="61096"/>
                  </a:lnTo>
                  <a:close/>
                </a:path>
              </a:pathLst>
            </a:cu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18863" y="4526498"/>
              <a:ext cx="4498889" cy="61096"/>
            </a:xfrm>
            <a:custGeom>
              <a:avLst/>
              <a:pathLst>
                <a:path w="4498889" h="61096">
                  <a:moveTo>
                    <a:pt x="0" y="61096"/>
                  </a:moveTo>
                  <a:lnTo>
                    <a:pt x="449888" y="61096"/>
                  </a:lnTo>
                  <a:lnTo>
                    <a:pt x="899777" y="61096"/>
                  </a:lnTo>
                  <a:lnTo>
                    <a:pt x="1349666" y="61096"/>
                  </a:lnTo>
                  <a:lnTo>
                    <a:pt x="1799555" y="61096"/>
                  </a:lnTo>
                  <a:lnTo>
                    <a:pt x="2249444" y="61096"/>
                  </a:lnTo>
                  <a:lnTo>
                    <a:pt x="2699333" y="61096"/>
                  </a:lnTo>
                  <a:lnTo>
                    <a:pt x="3149222" y="61096"/>
                  </a:lnTo>
                  <a:lnTo>
                    <a:pt x="3599111" y="47416"/>
                  </a:lnTo>
                  <a:lnTo>
                    <a:pt x="4049000" y="54816"/>
                  </a:lnTo>
                  <a:lnTo>
                    <a:pt x="449888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590402" y="4542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90402" y="375549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590402" y="296887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590402" y="218225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590402" y="139563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4855529" y="4587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55529" y="3800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855529" y="30143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855529" y="2227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855529" y="1441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890324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882689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875055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674610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4846300" y="4807549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852209" y="4806060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8837818" y="4807549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0623830" y="4807549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4262337" y="2957951"/>
              <a:ext cx="4066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90324" y="808094"/>
              <a:ext cx="3781454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British, South African &amp; Brazilian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890324" y="1003461"/>
              <a:ext cx="448252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SARS-CoV2 variants in Belgium (baseline surveillance)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4343400" y="5169764"/>
              <a:ext cx="6400799" cy="4392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890324" y="9140649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890324" y="8268820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890324" y="7396991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890324" y="6525162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890324" y="5653333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890324" y="5653333"/>
              <a:ext cx="5784286" cy="3476473"/>
            </a:xfrm>
            <a:custGeom>
              <a:avLst/>
              <a:pathLst>
                <a:path w="5784286" h="3476473">
                  <a:moveTo>
                    <a:pt x="0" y="0"/>
                  </a:moveTo>
                  <a:lnTo>
                    <a:pt x="64269" y="0"/>
                  </a:lnTo>
                  <a:lnTo>
                    <a:pt x="128539" y="0"/>
                  </a:lnTo>
                  <a:lnTo>
                    <a:pt x="192809" y="0"/>
                  </a:lnTo>
                  <a:lnTo>
                    <a:pt x="257079" y="0"/>
                  </a:lnTo>
                  <a:lnTo>
                    <a:pt x="321349" y="0"/>
                  </a:lnTo>
                  <a:lnTo>
                    <a:pt x="385619" y="0"/>
                  </a:lnTo>
                  <a:lnTo>
                    <a:pt x="449888" y="0"/>
                  </a:lnTo>
                  <a:lnTo>
                    <a:pt x="514158" y="0"/>
                  </a:lnTo>
                  <a:lnTo>
                    <a:pt x="578428" y="0"/>
                  </a:lnTo>
                  <a:lnTo>
                    <a:pt x="642698" y="0"/>
                  </a:lnTo>
                  <a:lnTo>
                    <a:pt x="706968" y="0"/>
                  </a:lnTo>
                  <a:lnTo>
                    <a:pt x="771238" y="0"/>
                  </a:lnTo>
                  <a:lnTo>
                    <a:pt x="835508" y="0"/>
                  </a:lnTo>
                  <a:lnTo>
                    <a:pt x="899777" y="0"/>
                  </a:lnTo>
                  <a:lnTo>
                    <a:pt x="964047" y="0"/>
                  </a:lnTo>
                  <a:lnTo>
                    <a:pt x="1028317" y="0"/>
                  </a:lnTo>
                  <a:lnTo>
                    <a:pt x="1092587" y="0"/>
                  </a:lnTo>
                  <a:lnTo>
                    <a:pt x="1156857" y="0"/>
                  </a:lnTo>
                  <a:lnTo>
                    <a:pt x="1221127" y="0"/>
                  </a:lnTo>
                  <a:lnTo>
                    <a:pt x="1285397" y="0"/>
                  </a:lnTo>
                  <a:lnTo>
                    <a:pt x="1349666" y="0"/>
                  </a:lnTo>
                  <a:lnTo>
                    <a:pt x="1413936" y="0"/>
                  </a:lnTo>
                  <a:lnTo>
                    <a:pt x="1478206" y="0"/>
                  </a:lnTo>
                  <a:lnTo>
                    <a:pt x="1542476" y="0"/>
                  </a:lnTo>
                  <a:lnTo>
                    <a:pt x="1606746" y="0"/>
                  </a:lnTo>
                  <a:lnTo>
                    <a:pt x="1671016" y="0"/>
                  </a:lnTo>
                  <a:lnTo>
                    <a:pt x="1735286" y="0"/>
                  </a:lnTo>
                  <a:lnTo>
                    <a:pt x="1799555" y="0"/>
                  </a:lnTo>
                  <a:lnTo>
                    <a:pt x="1863825" y="0"/>
                  </a:lnTo>
                  <a:lnTo>
                    <a:pt x="1928095" y="0"/>
                  </a:lnTo>
                  <a:lnTo>
                    <a:pt x="1992365" y="0"/>
                  </a:lnTo>
                  <a:lnTo>
                    <a:pt x="2056635" y="0"/>
                  </a:lnTo>
                  <a:lnTo>
                    <a:pt x="2120905" y="0"/>
                  </a:lnTo>
                  <a:lnTo>
                    <a:pt x="2185174" y="0"/>
                  </a:lnTo>
                  <a:lnTo>
                    <a:pt x="2249444" y="0"/>
                  </a:lnTo>
                  <a:lnTo>
                    <a:pt x="2313714" y="0"/>
                  </a:lnTo>
                  <a:lnTo>
                    <a:pt x="2377984" y="0"/>
                  </a:lnTo>
                  <a:lnTo>
                    <a:pt x="2442254" y="0"/>
                  </a:lnTo>
                  <a:lnTo>
                    <a:pt x="2506524" y="0"/>
                  </a:lnTo>
                  <a:lnTo>
                    <a:pt x="2570794" y="0"/>
                  </a:lnTo>
                  <a:lnTo>
                    <a:pt x="2635063" y="0"/>
                  </a:lnTo>
                  <a:lnTo>
                    <a:pt x="2699333" y="0"/>
                  </a:lnTo>
                  <a:lnTo>
                    <a:pt x="2763603" y="0"/>
                  </a:lnTo>
                  <a:lnTo>
                    <a:pt x="2827873" y="0"/>
                  </a:lnTo>
                  <a:lnTo>
                    <a:pt x="2892143" y="0"/>
                  </a:lnTo>
                  <a:lnTo>
                    <a:pt x="2956413" y="0"/>
                  </a:lnTo>
                  <a:lnTo>
                    <a:pt x="3020683" y="0"/>
                  </a:lnTo>
                  <a:lnTo>
                    <a:pt x="3084952" y="0"/>
                  </a:lnTo>
                  <a:lnTo>
                    <a:pt x="3149222" y="0"/>
                  </a:lnTo>
                  <a:lnTo>
                    <a:pt x="3213492" y="0"/>
                  </a:lnTo>
                  <a:lnTo>
                    <a:pt x="3277762" y="0"/>
                  </a:lnTo>
                  <a:lnTo>
                    <a:pt x="3342032" y="0"/>
                  </a:lnTo>
                  <a:lnTo>
                    <a:pt x="3406302" y="0"/>
                  </a:lnTo>
                  <a:lnTo>
                    <a:pt x="3470572" y="0"/>
                  </a:lnTo>
                  <a:lnTo>
                    <a:pt x="3534841" y="0"/>
                  </a:lnTo>
                  <a:lnTo>
                    <a:pt x="3599111" y="0"/>
                  </a:lnTo>
                  <a:lnTo>
                    <a:pt x="3663381" y="0"/>
                  </a:lnTo>
                  <a:lnTo>
                    <a:pt x="3727651" y="0"/>
                  </a:lnTo>
                  <a:lnTo>
                    <a:pt x="3791921" y="0"/>
                  </a:lnTo>
                  <a:lnTo>
                    <a:pt x="3856191" y="0"/>
                  </a:lnTo>
                  <a:lnTo>
                    <a:pt x="3920460" y="0"/>
                  </a:lnTo>
                  <a:lnTo>
                    <a:pt x="3984730" y="0"/>
                  </a:lnTo>
                  <a:lnTo>
                    <a:pt x="4049000" y="0"/>
                  </a:lnTo>
                  <a:lnTo>
                    <a:pt x="4113270" y="0"/>
                  </a:lnTo>
                  <a:lnTo>
                    <a:pt x="4177540" y="0"/>
                  </a:lnTo>
                  <a:lnTo>
                    <a:pt x="4241810" y="0"/>
                  </a:lnTo>
                  <a:lnTo>
                    <a:pt x="4306080" y="0"/>
                  </a:lnTo>
                  <a:lnTo>
                    <a:pt x="4370349" y="0"/>
                  </a:lnTo>
                  <a:lnTo>
                    <a:pt x="4434619" y="0"/>
                  </a:lnTo>
                  <a:lnTo>
                    <a:pt x="4498889" y="0"/>
                  </a:lnTo>
                  <a:lnTo>
                    <a:pt x="4563159" y="0"/>
                  </a:lnTo>
                  <a:lnTo>
                    <a:pt x="4627429" y="0"/>
                  </a:lnTo>
                  <a:lnTo>
                    <a:pt x="4691699" y="0"/>
                  </a:lnTo>
                  <a:lnTo>
                    <a:pt x="4755969" y="0"/>
                  </a:lnTo>
                  <a:lnTo>
                    <a:pt x="4820238" y="0"/>
                  </a:lnTo>
                  <a:lnTo>
                    <a:pt x="4884508" y="0"/>
                  </a:lnTo>
                  <a:lnTo>
                    <a:pt x="4948778" y="0"/>
                  </a:lnTo>
                  <a:lnTo>
                    <a:pt x="5013048" y="0"/>
                  </a:lnTo>
                  <a:lnTo>
                    <a:pt x="5077318" y="0"/>
                  </a:lnTo>
                  <a:lnTo>
                    <a:pt x="5141588" y="0"/>
                  </a:lnTo>
                  <a:lnTo>
                    <a:pt x="5205858" y="0"/>
                  </a:lnTo>
                  <a:lnTo>
                    <a:pt x="5270127" y="0"/>
                  </a:lnTo>
                  <a:lnTo>
                    <a:pt x="5334397" y="0"/>
                  </a:lnTo>
                  <a:lnTo>
                    <a:pt x="5398667" y="0"/>
                  </a:lnTo>
                  <a:lnTo>
                    <a:pt x="5462937" y="0"/>
                  </a:lnTo>
                  <a:lnTo>
                    <a:pt x="5527207" y="0"/>
                  </a:lnTo>
                  <a:lnTo>
                    <a:pt x="5591477" y="0"/>
                  </a:lnTo>
                  <a:lnTo>
                    <a:pt x="5655746" y="0"/>
                  </a:lnTo>
                  <a:lnTo>
                    <a:pt x="5720016" y="0"/>
                  </a:lnTo>
                  <a:lnTo>
                    <a:pt x="5784286" y="0"/>
                  </a:lnTo>
                  <a:lnTo>
                    <a:pt x="5784286" y="514581"/>
                  </a:lnTo>
                  <a:lnTo>
                    <a:pt x="5720016" y="557447"/>
                  </a:lnTo>
                  <a:lnTo>
                    <a:pt x="5655746" y="602652"/>
                  </a:lnTo>
                  <a:lnTo>
                    <a:pt x="5591477" y="650206"/>
                  </a:lnTo>
                  <a:lnTo>
                    <a:pt x="5527207" y="700112"/>
                  </a:lnTo>
                  <a:lnTo>
                    <a:pt x="5462937" y="752353"/>
                  </a:lnTo>
                  <a:lnTo>
                    <a:pt x="5398667" y="806899"/>
                  </a:lnTo>
                  <a:lnTo>
                    <a:pt x="5334397" y="863703"/>
                  </a:lnTo>
                  <a:lnTo>
                    <a:pt x="5270127" y="922697"/>
                  </a:lnTo>
                  <a:lnTo>
                    <a:pt x="5205858" y="983798"/>
                  </a:lnTo>
                  <a:lnTo>
                    <a:pt x="5141588" y="1046900"/>
                  </a:lnTo>
                  <a:lnTo>
                    <a:pt x="5077318" y="1111880"/>
                  </a:lnTo>
                  <a:lnTo>
                    <a:pt x="5013048" y="1178594"/>
                  </a:lnTo>
                  <a:lnTo>
                    <a:pt x="4948778" y="1246878"/>
                  </a:lnTo>
                  <a:lnTo>
                    <a:pt x="4884508" y="1316553"/>
                  </a:lnTo>
                  <a:lnTo>
                    <a:pt x="4820238" y="1387422"/>
                  </a:lnTo>
                  <a:lnTo>
                    <a:pt x="4755969" y="1459273"/>
                  </a:lnTo>
                  <a:lnTo>
                    <a:pt x="4691699" y="1531883"/>
                  </a:lnTo>
                  <a:lnTo>
                    <a:pt x="4627429" y="1605018"/>
                  </a:lnTo>
                  <a:lnTo>
                    <a:pt x="4563159" y="1678439"/>
                  </a:lnTo>
                  <a:lnTo>
                    <a:pt x="4498889" y="1751901"/>
                  </a:lnTo>
                  <a:lnTo>
                    <a:pt x="4434619" y="1825160"/>
                  </a:lnTo>
                  <a:lnTo>
                    <a:pt x="4370349" y="1897974"/>
                  </a:lnTo>
                  <a:lnTo>
                    <a:pt x="4306080" y="1970108"/>
                  </a:lnTo>
                  <a:lnTo>
                    <a:pt x="4241810" y="2041333"/>
                  </a:lnTo>
                  <a:lnTo>
                    <a:pt x="4177540" y="2111435"/>
                  </a:lnTo>
                  <a:lnTo>
                    <a:pt x="4113270" y="2180211"/>
                  </a:lnTo>
                  <a:lnTo>
                    <a:pt x="4049000" y="2247476"/>
                  </a:lnTo>
                  <a:lnTo>
                    <a:pt x="3984730" y="2313062"/>
                  </a:lnTo>
                  <a:lnTo>
                    <a:pt x="3920460" y="2376820"/>
                  </a:lnTo>
                  <a:lnTo>
                    <a:pt x="3856191" y="2438623"/>
                  </a:lnTo>
                  <a:lnTo>
                    <a:pt x="3791921" y="2498360"/>
                  </a:lnTo>
                  <a:lnTo>
                    <a:pt x="3727651" y="2555944"/>
                  </a:lnTo>
                  <a:lnTo>
                    <a:pt x="3663381" y="2611308"/>
                  </a:lnTo>
                  <a:lnTo>
                    <a:pt x="3599111" y="2664401"/>
                  </a:lnTo>
                  <a:lnTo>
                    <a:pt x="3534841" y="2715195"/>
                  </a:lnTo>
                  <a:lnTo>
                    <a:pt x="3470572" y="2763676"/>
                  </a:lnTo>
                  <a:lnTo>
                    <a:pt x="3406302" y="2809847"/>
                  </a:lnTo>
                  <a:lnTo>
                    <a:pt x="3342032" y="2853726"/>
                  </a:lnTo>
                  <a:lnTo>
                    <a:pt x="3277762" y="2895341"/>
                  </a:lnTo>
                  <a:lnTo>
                    <a:pt x="3213492" y="2934736"/>
                  </a:lnTo>
                  <a:lnTo>
                    <a:pt x="3149222" y="2971962"/>
                  </a:lnTo>
                  <a:lnTo>
                    <a:pt x="3084952" y="3007077"/>
                  </a:lnTo>
                  <a:lnTo>
                    <a:pt x="3020683" y="3040149"/>
                  </a:lnTo>
                  <a:lnTo>
                    <a:pt x="2956413" y="3071249"/>
                  </a:lnTo>
                  <a:lnTo>
                    <a:pt x="2892143" y="3100453"/>
                  </a:lnTo>
                  <a:lnTo>
                    <a:pt x="2827873" y="3127840"/>
                  </a:lnTo>
                  <a:lnTo>
                    <a:pt x="2763603" y="3153491"/>
                  </a:lnTo>
                  <a:lnTo>
                    <a:pt x="2699333" y="3177487"/>
                  </a:lnTo>
                  <a:lnTo>
                    <a:pt x="2635063" y="3199911"/>
                  </a:lnTo>
                  <a:lnTo>
                    <a:pt x="2570794" y="3220844"/>
                  </a:lnTo>
                  <a:lnTo>
                    <a:pt x="2506524" y="3240366"/>
                  </a:lnTo>
                  <a:lnTo>
                    <a:pt x="2442254" y="3258557"/>
                  </a:lnTo>
                  <a:lnTo>
                    <a:pt x="2377984" y="3275492"/>
                  </a:lnTo>
                  <a:lnTo>
                    <a:pt x="2313714" y="3291247"/>
                  </a:lnTo>
                  <a:lnTo>
                    <a:pt x="2249444" y="3305893"/>
                  </a:lnTo>
                  <a:lnTo>
                    <a:pt x="2185174" y="3319499"/>
                  </a:lnTo>
                  <a:lnTo>
                    <a:pt x="2120905" y="3332131"/>
                  </a:lnTo>
                  <a:lnTo>
                    <a:pt x="2056635" y="3343851"/>
                  </a:lnTo>
                  <a:lnTo>
                    <a:pt x="1992365" y="3354721"/>
                  </a:lnTo>
                  <a:lnTo>
                    <a:pt x="1928095" y="3364796"/>
                  </a:lnTo>
                  <a:lnTo>
                    <a:pt x="1863825" y="3374130"/>
                  </a:lnTo>
                  <a:lnTo>
                    <a:pt x="1799555" y="3382774"/>
                  </a:lnTo>
                  <a:lnTo>
                    <a:pt x="1735286" y="3390777"/>
                  </a:lnTo>
                  <a:lnTo>
                    <a:pt x="1671016" y="3398182"/>
                  </a:lnTo>
                  <a:lnTo>
                    <a:pt x="1606746" y="3405032"/>
                  </a:lnTo>
                  <a:lnTo>
                    <a:pt x="1542476" y="3411367"/>
                  </a:lnTo>
                  <a:lnTo>
                    <a:pt x="1478206" y="3417224"/>
                  </a:lnTo>
                  <a:lnTo>
                    <a:pt x="1413936" y="3422637"/>
                  </a:lnTo>
                  <a:lnTo>
                    <a:pt x="1349666" y="3427639"/>
                  </a:lnTo>
                  <a:lnTo>
                    <a:pt x="1285397" y="3432260"/>
                  </a:lnTo>
                  <a:lnTo>
                    <a:pt x="1221127" y="3436529"/>
                  </a:lnTo>
                  <a:lnTo>
                    <a:pt x="1156857" y="3440470"/>
                  </a:lnTo>
                  <a:lnTo>
                    <a:pt x="1092587" y="3444109"/>
                  </a:lnTo>
                  <a:lnTo>
                    <a:pt x="1028317" y="3447469"/>
                  </a:lnTo>
                  <a:lnTo>
                    <a:pt x="964047" y="3450570"/>
                  </a:lnTo>
                  <a:lnTo>
                    <a:pt x="899777" y="3453431"/>
                  </a:lnTo>
                  <a:lnTo>
                    <a:pt x="835508" y="3456072"/>
                  </a:lnTo>
                  <a:lnTo>
                    <a:pt x="771238" y="3458508"/>
                  </a:lnTo>
                  <a:lnTo>
                    <a:pt x="706968" y="3460756"/>
                  </a:lnTo>
                  <a:lnTo>
                    <a:pt x="642698" y="3462830"/>
                  </a:lnTo>
                  <a:lnTo>
                    <a:pt x="578428" y="3464742"/>
                  </a:lnTo>
                  <a:lnTo>
                    <a:pt x="514158" y="3466506"/>
                  </a:lnTo>
                  <a:lnTo>
                    <a:pt x="449888" y="3468133"/>
                  </a:lnTo>
                  <a:lnTo>
                    <a:pt x="385619" y="3469633"/>
                  </a:lnTo>
                  <a:lnTo>
                    <a:pt x="321349" y="3471016"/>
                  </a:lnTo>
                  <a:lnTo>
                    <a:pt x="257079" y="3472292"/>
                  </a:lnTo>
                  <a:lnTo>
                    <a:pt x="192809" y="3473467"/>
                  </a:lnTo>
                  <a:lnTo>
                    <a:pt x="128539" y="3474552"/>
                  </a:lnTo>
                  <a:lnTo>
                    <a:pt x="64269" y="3475551"/>
                  </a:lnTo>
                  <a:lnTo>
                    <a:pt x="0" y="3476473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890324" y="5653333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64269" y="0"/>
                  </a:lnTo>
                  <a:lnTo>
                    <a:pt x="128539" y="0"/>
                  </a:lnTo>
                  <a:lnTo>
                    <a:pt x="192809" y="0"/>
                  </a:lnTo>
                  <a:lnTo>
                    <a:pt x="257079" y="0"/>
                  </a:lnTo>
                  <a:lnTo>
                    <a:pt x="321349" y="0"/>
                  </a:lnTo>
                  <a:lnTo>
                    <a:pt x="385619" y="0"/>
                  </a:lnTo>
                  <a:lnTo>
                    <a:pt x="449888" y="0"/>
                  </a:lnTo>
                  <a:lnTo>
                    <a:pt x="514158" y="0"/>
                  </a:lnTo>
                  <a:lnTo>
                    <a:pt x="578428" y="0"/>
                  </a:lnTo>
                  <a:lnTo>
                    <a:pt x="642698" y="0"/>
                  </a:lnTo>
                  <a:lnTo>
                    <a:pt x="706968" y="0"/>
                  </a:lnTo>
                  <a:lnTo>
                    <a:pt x="771238" y="0"/>
                  </a:lnTo>
                  <a:lnTo>
                    <a:pt x="835508" y="0"/>
                  </a:lnTo>
                  <a:lnTo>
                    <a:pt x="899777" y="0"/>
                  </a:lnTo>
                  <a:lnTo>
                    <a:pt x="964047" y="0"/>
                  </a:lnTo>
                  <a:lnTo>
                    <a:pt x="1028317" y="0"/>
                  </a:lnTo>
                  <a:lnTo>
                    <a:pt x="1092587" y="0"/>
                  </a:lnTo>
                  <a:lnTo>
                    <a:pt x="1156857" y="0"/>
                  </a:lnTo>
                  <a:lnTo>
                    <a:pt x="1221127" y="0"/>
                  </a:lnTo>
                  <a:lnTo>
                    <a:pt x="1285397" y="0"/>
                  </a:lnTo>
                  <a:lnTo>
                    <a:pt x="1349666" y="0"/>
                  </a:lnTo>
                  <a:lnTo>
                    <a:pt x="1413936" y="0"/>
                  </a:lnTo>
                  <a:lnTo>
                    <a:pt x="1478206" y="0"/>
                  </a:lnTo>
                  <a:lnTo>
                    <a:pt x="1542476" y="0"/>
                  </a:lnTo>
                  <a:lnTo>
                    <a:pt x="1606746" y="0"/>
                  </a:lnTo>
                  <a:lnTo>
                    <a:pt x="1671016" y="0"/>
                  </a:lnTo>
                  <a:lnTo>
                    <a:pt x="1735286" y="0"/>
                  </a:lnTo>
                  <a:lnTo>
                    <a:pt x="1799555" y="0"/>
                  </a:lnTo>
                  <a:lnTo>
                    <a:pt x="1863825" y="0"/>
                  </a:lnTo>
                  <a:lnTo>
                    <a:pt x="1928095" y="0"/>
                  </a:lnTo>
                  <a:lnTo>
                    <a:pt x="1992365" y="0"/>
                  </a:lnTo>
                  <a:lnTo>
                    <a:pt x="2056635" y="0"/>
                  </a:lnTo>
                  <a:lnTo>
                    <a:pt x="2120905" y="0"/>
                  </a:lnTo>
                  <a:lnTo>
                    <a:pt x="2185174" y="0"/>
                  </a:lnTo>
                  <a:lnTo>
                    <a:pt x="2249444" y="0"/>
                  </a:lnTo>
                  <a:lnTo>
                    <a:pt x="2313714" y="0"/>
                  </a:lnTo>
                  <a:lnTo>
                    <a:pt x="2377984" y="0"/>
                  </a:lnTo>
                  <a:lnTo>
                    <a:pt x="2442254" y="0"/>
                  </a:lnTo>
                  <a:lnTo>
                    <a:pt x="2506524" y="0"/>
                  </a:lnTo>
                  <a:lnTo>
                    <a:pt x="2570794" y="0"/>
                  </a:lnTo>
                  <a:lnTo>
                    <a:pt x="2635063" y="0"/>
                  </a:lnTo>
                  <a:lnTo>
                    <a:pt x="2699333" y="0"/>
                  </a:lnTo>
                  <a:lnTo>
                    <a:pt x="2763603" y="0"/>
                  </a:lnTo>
                  <a:lnTo>
                    <a:pt x="2827873" y="0"/>
                  </a:lnTo>
                  <a:lnTo>
                    <a:pt x="2892143" y="0"/>
                  </a:lnTo>
                  <a:lnTo>
                    <a:pt x="2956413" y="0"/>
                  </a:lnTo>
                  <a:lnTo>
                    <a:pt x="3020683" y="0"/>
                  </a:lnTo>
                  <a:lnTo>
                    <a:pt x="3084952" y="0"/>
                  </a:lnTo>
                  <a:lnTo>
                    <a:pt x="3149222" y="0"/>
                  </a:lnTo>
                  <a:lnTo>
                    <a:pt x="3213492" y="0"/>
                  </a:lnTo>
                  <a:lnTo>
                    <a:pt x="3277762" y="0"/>
                  </a:lnTo>
                  <a:lnTo>
                    <a:pt x="3342032" y="0"/>
                  </a:lnTo>
                  <a:lnTo>
                    <a:pt x="3406302" y="0"/>
                  </a:lnTo>
                  <a:lnTo>
                    <a:pt x="3470572" y="0"/>
                  </a:lnTo>
                  <a:lnTo>
                    <a:pt x="3534841" y="0"/>
                  </a:lnTo>
                  <a:lnTo>
                    <a:pt x="3599111" y="0"/>
                  </a:lnTo>
                  <a:lnTo>
                    <a:pt x="3663381" y="0"/>
                  </a:lnTo>
                  <a:lnTo>
                    <a:pt x="3727651" y="0"/>
                  </a:lnTo>
                  <a:lnTo>
                    <a:pt x="3791921" y="0"/>
                  </a:lnTo>
                  <a:lnTo>
                    <a:pt x="3856191" y="0"/>
                  </a:lnTo>
                  <a:lnTo>
                    <a:pt x="3920460" y="0"/>
                  </a:lnTo>
                  <a:lnTo>
                    <a:pt x="3984730" y="0"/>
                  </a:lnTo>
                  <a:lnTo>
                    <a:pt x="4049000" y="0"/>
                  </a:lnTo>
                  <a:lnTo>
                    <a:pt x="4113270" y="0"/>
                  </a:lnTo>
                  <a:lnTo>
                    <a:pt x="4177540" y="0"/>
                  </a:lnTo>
                  <a:lnTo>
                    <a:pt x="4241810" y="0"/>
                  </a:lnTo>
                  <a:lnTo>
                    <a:pt x="4306080" y="0"/>
                  </a:lnTo>
                  <a:lnTo>
                    <a:pt x="4370349" y="0"/>
                  </a:lnTo>
                  <a:lnTo>
                    <a:pt x="4434619" y="0"/>
                  </a:lnTo>
                  <a:lnTo>
                    <a:pt x="4498889" y="0"/>
                  </a:lnTo>
                  <a:lnTo>
                    <a:pt x="4563159" y="0"/>
                  </a:lnTo>
                  <a:lnTo>
                    <a:pt x="4627429" y="0"/>
                  </a:lnTo>
                  <a:lnTo>
                    <a:pt x="4691699" y="0"/>
                  </a:lnTo>
                  <a:lnTo>
                    <a:pt x="4755969" y="0"/>
                  </a:lnTo>
                  <a:lnTo>
                    <a:pt x="4820238" y="0"/>
                  </a:lnTo>
                  <a:lnTo>
                    <a:pt x="4884508" y="0"/>
                  </a:lnTo>
                  <a:lnTo>
                    <a:pt x="4948778" y="0"/>
                  </a:lnTo>
                  <a:lnTo>
                    <a:pt x="5013048" y="0"/>
                  </a:lnTo>
                  <a:lnTo>
                    <a:pt x="5077318" y="0"/>
                  </a:lnTo>
                  <a:lnTo>
                    <a:pt x="5141588" y="0"/>
                  </a:lnTo>
                  <a:lnTo>
                    <a:pt x="5205858" y="0"/>
                  </a:lnTo>
                  <a:lnTo>
                    <a:pt x="5270127" y="0"/>
                  </a:lnTo>
                  <a:lnTo>
                    <a:pt x="5334397" y="0"/>
                  </a:lnTo>
                  <a:lnTo>
                    <a:pt x="5398667" y="0"/>
                  </a:lnTo>
                  <a:lnTo>
                    <a:pt x="5462937" y="0"/>
                  </a:lnTo>
                  <a:lnTo>
                    <a:pt x="5527207" y="0"/>
                  </a:lnTo>
                  <a:lnTo>
                    <a:pt x="5591477" y="0"/>
                  </a:lnTo>
                  <a:lnTo>
                    <a:pt x="5655746" y="0"/>
                  </a:lnTo>
                  <a:lnTo>
                    <a:pt x="5720016" y="0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890324" y="6167914"/>
              <a:ext cx="5784286" cy="2970731"/>
            </a:xfrm>
            <a:custGeom>
              <a:avLst/>
              <a:pathLst>
                <a:path w="5784286" h="2970731">
                  <a:moveTo>
                    <a:pt x="0" y="2961891"/>
                  </a:moveTo>
                  <a:lnTo>
                    <a:pt x="64269" y="2960970"/>
                  </a:lnTo>
                  <a:lnTo>
                    <a:pt x="128539" y="2959971"/>
                  </a:lnTo>
                  <a:lnTo>
                    <a:pt x="192809" y="2958886"/>
                  </a:lnTo>
                  <a:lnTo>
                    <a:pt x="257079" y="2957710"/>
                  </a:lnTo>
                  <a:lnTo>
                    <a:pt x="321349" y="2956435"/>
                  </a:lnTo>
                  <a:lnTo>
                    <a:pt x="385619" y="2955052"/>
                  </a:lnTo>
                  <a:lnTo>
                    <a:pt x="449888" y="2953552"/>
                  </a:lnTo>
                  <a:lnTo>
                    <a:pt x="514158" y="2951925"/>
                  </a:lnTo>
                  <a:lnTo>
                    <a:pt x="578428" y="2950161"/>
                  </a:lnTo>
                  <a:lnTo>
                    <a:pt x="642698" y="2948249"/>
                  </a:lnTo>
                  <a:lnTo>
                    <a:pt x="706968" y="2946175"/>
                  </a:lnTo>
                  <a:lnTo>
                    <a:pt x="771238" y="2943927"/>
                  </a:lnTo>
                  <a:lnTo>
                    <a:pt x="835508" y="2941491"/>
                  </a:lnTo>
                  <a:lnTo>
                    <a:pt x="899777" y="2938850"/>
                  </a:lnTo>
                  <a:lnTo>
                    <a:pt x="964047" y="2935989"/>
                  </a:lnTo>
                  <a:lnTo>
                    <a:pt x="1028317" y="2932888"/>
                  </a:lnTo>
                  <a:lnTo>
                    <a:pt x="1092587" y="2929528"/>
                  </a:lnTo>
                  <a:lnTo>
                    <a:pt x="1156857" y="2925889"/>
                  </a:lnTo>
                  <a:lnTo>
                    <a:pt x="1221127" y="2921947"/>
                  </a:lnTo>
                  <a:lnTo>
                    <a:pt x="1285397" y="2917679"/>
                  </a:lnTo>
                  <a:lnTo>
                    <a:pt x="1349666" y="2913058"/>
                  </a:lnTo>
                  <a:lnTo>
                    <a:pt x="1413936" y="2908056"/>
                  </a:lnTo>
                  <a:lnTo>
                    <a:pt x="1478206" y="2902643"/>
                  </a:lnTo>
                  <a:lnTo>
                    <a:pt x="1542476" y="2896786"/>
                  </a:lnTo>
                  <a:lnTo>
                    <a:pt x="1606746" y="2890451"/>
                  </a:lnTo>
                  <a:lnTo>
                    <a:pt x="1671016" y="2883601"/>
                  </a:lnTo>
                  <a:lnTo>
                    <a:pt x="1735286" y="2876195"/>
                  </a:lnTo>
                  <a:lnTo>
                    <a:pt x="1799555" y="2868193"/>
                  </a:lnTo>
                  <a:lnTo>
                    <a:pt x="1863825" y="2859549"/>
                  </a:lnTo>
                  <a:lnTo>
                    <a:pt x="1928095" y="2850215"/>
                  </a:lnTo>
                  <a:lnTo>
                    <a:pt x="1992365" y="2840140"/>
                  </a:lnTo>
                  <a:lnTo>
                    <a:pt x="2056635" y="2829270"/>
                  </a:lnTo>
                  <a:lnTo>
                    <a:pt x="2120905" y="2817550"/>
                  </a:lnTo>
                  <a:lnTo>
                    <a:pt x="2185174" y="2804918"/>
                  </a:lnTo>
                  <a:lnTo>
                    <a:pt x="2249444" y="2791312"/>
                  </a:lnTo>
                  <a:lnTo>
                    <a:pt x="2313714" y="2776666"/>
                  </a:lnTo>
                  <a:lnTo>
                    <a:pt x="2377984" y="2760911"/>
                  </a:lnTo>
                  <a:lnTo>
                    <a:pt x="2442254" y="2743976"/>
                  </a:lnTo>
                  <a:lnTo>
                    <a:pt x="2506524" y="2725785"/>
                  </a:lnTo>
                  <a:lnTo>
                    <a:pt x="2570794" y="2706263"/>
                  </a:lnTo>
                  <a:lnTo>
                    <a:pt x="2635063" y="2685330"/>
                  </a:lnTo>
                  <a:lnTo>
                    <a:pt x="2699333" y="2662906"/>
                  </a:lnTo>
                  <a:lnTo>
                    <a:pt x="2763603" y="2638910"/>
                  </a:lnTo>
                  <a:lnTo>
                    <a:pt x="2827873" y="2613259"/>
                  </a:lnTo>
                  <a:lnTo>
                    <a:pt x="2892143" y="2585872"/>
                  </a:lnTo>
                  <a:lnTo>
                    <a:pt x="2956413" y="2556668"/>
                  </a:lnTo>
                  <a:lnTo>
                    <a:pt x="3020683" y="2525568"/>
                  </a:lnTo>
                  <a:lnTo>
                    <a:pt x="3084952" y="2492496"/>
                  </a:lnTo>
                  <a:lnTo>
                    <a:pt x="3149222" y="2457381"/>
                  </a:lnTo>
                  <a:lnTo>
                    <a:pt x="3213492" y="2420155"/>
                  </a:lnTo>
                  <a:lnTo>
                    <a:pt x="3277762" y="2380760"/>
                  </a:lnTo>
                  <a:lnTo>
                    <a:pt x="3342032" y="2339144"/>
                  </a:lnTo>
                  <a:lnTo>
                    <a:pt x="3406302" y="2295266"/>
                  </a:lnTo>
                  <a:lnTo>
                    <a:pt x="3470572" y="2249095"/>
                  </a:lnTo>
                  <a:lnTo>
                    <a:pt x="3534841" y="2200614"/>
                  </a:lnTo>
                  <a:lnTo>
                    <a:pt x="3599111" y="2149820"/>
                  </a:lnTo>
                  <a:lnTo>
                    <a:pt x="3663381" y="2096726"/>
                  </a:lnTo>
                  <a:lnTo>
                    <a:pt x="3727651" y="2041363"/>
                  </a:lnTo>
                  <a:lnTo>
                    <a:pt x="3791921" y="1983779"/>
                  </a:lnTo>
                  <a:lnTo>
                    <a:pt x="3856191" y="1924041"/>
                  </a:lnTo>
                  <a:lnTo>
                    <a:pt x="3920460" y="1862239"/>
                  </a:lnTo>
                  <a:lnTo>
                    <a:pt x="3984730" y="1798481"/>
                  </a:lnTo>
                  <a:lnTo>
                    <a:pt x="4049000" y="1732895"/>
                  </a:lnTo>
                  <a:lnTo>
                    <a:pt x="4113270" y="1665630"/>
                  </a:lnTo>
                  <a:lnTo>
                    <a:pt x="4177540" y="1596854"/>
                  </a:lnTo>
                  <a:lnTo>
                    <a:pt x="4241810" y="1526752"/>
                  </a:lnTo>
                  <a:lnTo>
                    <a:pt x="4306080" y="1455527"/>
                  </a:lnTo>
                  <a:lnTo>
                    <a:pt x="4370349" y="1383393"/>
                  </a:lnTo>
                  <a:lnTo>
                    <a:pt x="4434619" y="1310579"/>
                  </a:lnTo>
                  <a:lnTo>
                    <a:pt x="4498889" y="1237320"/>
                  </a:lnTo>
                  <a:lnTo>
                    <a:pt x="4563159" y="1163858"/>
                  </a:lnTo>
                  <a:lnTo>
                    <a:pt x="4627429" y="1090437"/>
                  </a:lnTo>
                  <a:lnTo>
                    <a:pt x="4691699" y="1017301"/>
                  </a:lnTo>
                  <a:lnTo>
                    <a:pt x="4755969" y="944692"/>
                  </a:lnTo>
                  <a:lnTo>
                    <a:pt x="4820238" y="872841"/>
                  </a:lnTo>
                  <a:lnTo>
                    <a:pt x="4884508" y="801972"/>
                  </a:lnTo>
                  <a:lnTo>
                    <a:pt x="4948778" y="732297"/>
                  </a:lnTo>
                  <a:lnTo>
                    <a:pt x="5013048" y="664012"/>
                  </a:lnTo>
                  <a:lnTo>
                    <a:pt x="5077318" y="597299"/>
                  </a:lnTo>
                  <a:lnTo>
                    <a:pt x="5141588" y="532319"/>
                  </a:lnTo>
                  <a:lnTo>
                    <a:pt x="5205858" y="469217"/>
                  </a:lnTo>
                  <a:lnTo>
                    <a:pt x="5270127" y="408116"/>
                  </a:lnTo>
                  <a:lnTo>
                    <a:pt x="5334397" y="349122"/>
                  </a:lnTo>
                  <a:lnTo>
                    <a:pt x="5398667" y="292318"/>
                  </a:lnTo>
                  <a:lnTo>
                    <a:pt x="5462937" y="237772"/>
                  </a:lnTo>
                  <a:lnTo>
                    <a:pt x="5527207" y="185531"/>
                  </a:lnTo>
                  <a:lnTo>
                    <a:pt x="5591477" y="135625"/>
                  </a:lnTo>
                  <a:lnTo>
                    <a:pt x="5655746" y="88070"/>
                  </a:lnTo>
                  <a:lnTo>
                    <a:pt x="5720016" y="42866"/>
                  </a:lnTo>
                  <a:lnTo>
                    <a:pt x="5784286" y="0"/>
                  </a:lnTo>
                  <a:lnTo>
                    <a:pt x="5784286" y="2284761"/>
                  </a:lnTo>
                  <a:lnTo>
                    <a:pt x="5720016" y="2320942"/>
                  </a:lnTo>
                  <a:lnTo>
                    <a:pt x="5655746" y="2354840"/>
                  </a:lnTo>
                  <a:lnTo>
                    <a:pt x="5591477" y="2386593"/>
                  </a:lnTo>
                  <a:lnTo>
                    <a:pt x="5527207" y="2416338"/>
                  </a:lnTo>
                  <a:lnTo>
                    <a:pt x="5462937" y="2444217"/>
                  </a:lnTo>
                  <a:lnTo>
                    <a:pt x="5398667" y="2470367"/>
                  </a:lnTo>
                  <a:lnTo>
                    <a:pt x="5334397" y="2494922"/>
                  </a:lnTo>
                  <a:lnTo>
                    <a:pt x="5270127" y="2518013"/>
                  </a:lnTo>
                  <a:lnTo>
                    <a:pt x="5205858" y="2539762"/>
                  </a:lnTo>
                  <a:lnTo>
                    <a:pt x="5141588" y="2560287"/>
                  </a:lnTo>
                  <a:lnTo>
                    <a:pt x="5077318" y="2579695"/>
                  </a:lnTo>
                  <a:lnTo>
                    <a:pt x="5013048" y="2598087"/>
                  </a:lnTo>
                  <a:lnTo>
                    <a:pt x="4948778" y="2615555"/>
                  </a:lnTo>
                  <a:lnTo>
                    <a:pt x="4884508" y="2632183"/>
                  </a:lnTo>
                  <a:lnTo>
                    <a:pt x="4820238" y="2648044"/>
                  </a:lnTo>
                  <a:lnTo>
                    <a:pt x="4755969" y="2663205"/>
                  </a:lnTo>
                  <a:lnTo>
                    <a:pt x="4691699" y="2677725"/>
                  </a:lnTo>
                  <a:lnTo>
                    <a:pt x="4627429" y="2691653"/>
                  </a:lnTo>
                  <a:lnTo>
                    <a:pt x="4563159" y="2705034"/>
                  </a:lnTo>
                  <a:lnTo>
                    <a:pt x="4498889" y="2717904"/>
                  </a:lnTo>
                  <a:lnTo>
                    <a:pt x="4434619" y="2730295"/>
                  </a:lnTo>
                  <a:lnTo>
                    <a:pt x="4370349" y="2742231"/>
                  </a:lnTo>
                  <a:lnTo>
                    <a:pt x="4306080" y="2753734"/>
                  </a:lnTo>
                  <a:lnTo>
                    <a:pt x="4241810" y="2764821"/>
                  </a:lnTo>
                  <a:lnTo>
                    <a:pt x="4177540" y="2775506"/>
                  </a:lnTo>
                  <a:lnTo>
                    <a:pt x="4113270" y="2785798"/>
                  </a:lnTo>
                  <a:lnTo>
                    <a:pt x="4049000" y="2795707"/>
                  </a:lnTo>
                  <a:lnTo>
                    <a:pt x="3984730" y="2805240"/>
                  </a:lnTo>
                  <a:lnTo>
                    <a:pt x="3920460" y="2814403"/>
                  </a:lnTo>
                  <a:lnTo>
                    <a:pt x="3856191" y="2823201"/>
                  </a:lnTo>
                  <a:lnTo>
                    <a:pt x="3791921" y="2831638"/>
                  </a:lnTo>
                  <a:lnTo>
                    <a:pt x="3727651" y="2839720"/>
                  </a:lnTo>
                  <a:lnTo>
                    <a:pt x="3663381" y="2847451"/>
                  </a:lnTo>
                  <a:lnTo>
                    <a:pt x="3599111" y="2854836"/>
                  </a:lnTo>
                  <a:lnTo>
                    <a:pt x="3534841" y="2861882"/>
                  </a:lnTo>
                  <a:lnTo>
                    <a:pt x="3470572" y="2868593"/>
                  </a:lnTo>
                  <a:lnTo>
                    <a:pt x="3406302" y="2874978"/>
                  </a:lnTo>
                  <a:lnTo>
                    <a:pt x="3342032" y="2881044"/>
                  </a:lnTo>
                  <a:lnTo>
                    <a:pt x="3277762" y="2886798"/>
                  </a:lnTo>
                  <a:lnTo>
                    <a:pt x="3213492" y="2892250"/>
                  </a:lnTo>
                  <a:lnTo>
                    <a:pt x="3149222" y="2897409"/>
                  </a:lnTo>
                  <a:lnTo>
                    <a:pt x="3084952" y="2902284"/>
                  </a:lnTo>
                  <a:lnTo>
                    <a:pt x="3020683" y="2906885"/>
                  </a:lnTo>
                  <a:lnTo>
                    <a:pt x="2956413" y="2911222"/>
                  </a:lnTo>
                  <a:lnTo>
                    <a:pt x="2892143" y="2915307"/>
                  </a:lnTo>
                  <a:lnTo>
                    <a:pt x="2827873" y="2919149"/>
                  </a:lnTo>
                  <a:lnTo>
                    <a:pt x="2763603" y="2922760"/>
                  </a:lnTo>
                  <a:lnTo>
                    <a:pt x="2699333" y="2926150"/>
                  </a:lnTo>
                  <a:lnTo>
                    <a:pt x="2635063" y="2929330"/>
                  </a:lnTo>
                  <a:lnTo>
                    <a:pt x="2570794" y="2932309"/>
                  </a:lnTo>
                  <a:lnTo>
                    <a:pt x="2506524" y="2935100"/>
                  </a:lnTo>
                  <a:lnTo>
                    <a:pt x="2442254" y="2937710"/>
                  </a:lnTo>
                  <a:lnTo>
                    <a:pt x="2377984" y="2940152"/>
                  </a:lnTo>
                  <a:lnTo>
                    <a:pt x="2313714" y="2942433"/>
                  </a:lnTo>
                  <a:lnTo>
                    <a:pt x="2249444" y="2944562"/>
                  </a:lnTo>
                  <a:lnTo>
                    <a:pt x="2185174" y="2946550"/>
                  </a:lnTo>
                  <a:lnTo>
                    <a:pt x="2120905" y="2948404"/>
                  </a:lnTo>
                  <a:lnTo>
                    <a:pt x="2056635" y="2950132"/>
                  </a:lnTo>
                  <a:lnTo>
                    <a:pt x="1992365" y="2951743"/>
                  </a:lnTo>
                  <a:lnTo>
                    <a:pt x="1928095" y="2953243"/>
                  </a:lnTo>
                  <a:lnTo>
                    <a:pt x="1863825" y="2954639"/>
                  </a:lnTo>
                  <a:lnTo>
                    <a:pt x="1799555" y="2955938"/>
                  </a:lnTo>
                  <a:lnTo>
                    <a:pt x="1735286" y="2957147"/>
                  </a:lnTo>
                  <a:lnTo>
                    <a:pt x="1671016" y="2958271"/>
                  </a:lnTo>
                  <a:lnTo>
                    <a:pt x="1606746" y="2959316"/>
                  </a:lnTo>
                  <a:lnTo>
                    <a:pt x="1542476" y="2960288"/>
                  </a:lnTo>
                  <a:lnTo>
                    <a:pt x="1478206" y="2961190"/>
                  </a:lnTo>
                  <a:lnTo>
                    <a:pt x="1413936" y="2962028"/>
                  </a:lnTo>
                  <a:lnTo>
                    <a:pt x="1349666" y="2962807"/>
                  </a:lnTo>
                  <a:lnTo>
                    <a:pt x="1285397" y="2963530"/>
                  </a:lnTo>
                  <a:lnTo>
                    <a:pt x="1221127" y="2964201"/>
                  </a:lnTo>
                  <a:lnTo>
                    <a:pt x="1156857" y="2964824"/>
                  </a:lnTo>
                  <a:lnTo>
                    <a:pt x="1092587" y="2965402"/>
                  </a:lnTo>
                  <a:lnTo>
                    <a:pt x="1028317" y="2965938"/>
                  </a:lnTo>
                  <a:lnTo>
                    <a:pt x="964047" y="2966435"/>
                  </a:lnTo>
                  <a:lnTo>
                    <a:pt x="899777" y="2966897"/>
                  </a:lnTo>
                  <a:lnTo>
                    <a:pt x="835508" y="2967325"/>
                  </a:lnTo>
                  <a:lnTo>
                    <a:pt x="771238" y="2967721"/>
                  </a:lnTo>
                  <a:lnTo>
                    <a:pt x="706968" y="2968089"/>
                  </a:lnTo>
                  <a:lnTo>
                    <a:pt x="642698" y="2968431"/>
                  </a:lnTo>
                  <a:lnTo>
                    <a:pt x="578428" y="2968747"/>
                  </a:lnTo>
                  <a:lnTo>
                    <a:pt x="514158" y="2969040"/>
                  </a:lnTo>
                  <a:lnTo>
                    <a:pt x="449888" y="2969312"/>
                  </a:lnTo>
                  <a:lnTo>
                    <a:pt x="385619" y="2969564"/>
                  </a:lnTo>
                  <a:lnTo>
                    <a:pt x="321349" y="2969797"/>
                  </a:lnTo>
                  <a:lnTo>
                    <a:pt x="257079" y="2970013"/>
                  </a:lnTo>
                  <a:lnTo>
                    <a:pt x="192809" y="2970214"/>
                  </a:lnTo>
                  <a:lnTo>
                    <a:pt x="128539" y="2970400"/>
                  </a:lnTo>
                  <a:lnTo>
                    <a:pt x="64269" y="2970572"/>
                  </a:lnTo>
                  <a:lnTo>
                    <a:pt x="0" y="2970731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890324" y="6167914"/>
              <a:ext cx="5784286" cy="2961891"/>
            </a:xfrm>
            <a:custGeom>
              <a:avLst/>
              <a:pathLst>
                <a:path w="5784286" h="2961891">
                  <a:moveTo>
                    <a:pt x="0" y="2961891"/>
                  </a:moveTo>
                  <a:lnTo>
                    <a:pt x="64269" y="2960970"/>
                  </a:lnTo>
                  <a:lnTo>
                    <a:pt x="128539" y="2959971"/>
                  </a:lnTo>
                  <a:lnTo>
                    <a:pt x="192809" y="2958886"/>
                  </a:lnTo>
                  <a:lnTo>
                    <a:pt x="257079" y="2957710"/>
                  </a:lnTo>
                  <a:lnTo>
                    <a:pt x="321349" y="2956435"/>
                  </a:lnTo>
                  <a:lnTo>
                    <a:pt x="385619" y="2955052"/>
                  </a:lnTo>
                  <a:lnTo>
                    <a:pt x="449888" y="2953552"/>
                  </a:lnTo>
                  <a:lnTo>
                    <a:pt x="514158" y="2951925"/>
                  </a:lnTo>
                  <a:lnTo>
                    <a:pt x="578428" y="2950161"/>
                  </a:lnTo>
                  <a:lnTo>
                    <a:pt x="642698" y="2948249"/>
                  </a:lnTo>
                  <a:lnTo>
                    <a:pt x="706968" y="2946175"/>
                  </a:lnTo>
                  <a:lnTo>
                    <a:pt x="771238" y="2943927"/>
                  </a:lnTo>
                  <a:lnTo>
                    <a:pt x="835508" y="2941491"/>
                  </a:lnTo>
                  <a:lnTo>
                    <a:pt x="899777" y="2938850"/>
                  </a:lnTo>
                  <a:lnTo>
                    <a:pt x="964047" y="2935989"/>
                  </a:lnTo>
                  <a:lnTo>
                    <a:pt x="1028317" y="2932888"/>
                  </a:lnTo>
                  <a:lnTo>
                    <a:pt x="1092587" y="2929528"/>
                  </a:lnTo>
                  <a:lnTo>
                    <a:pt x="1156857" y="2925889"/>
                  </a:lnTo>
                  <a:lnTo>
                    <a:pt x="1221127" y="2921947"/>
                  </a:lnTo>
                  <a:lnTo>
                    <a:pt x="1285397" y="2917679"/>
                  </a:lnTo>
                  <a:lnTo>
                    <a:pt x="1349666" y="2913058"/>
                  </a:lnTo>
                  <a:lnTo>
                    <a:pt x="1413936" y="2908056"/>
                  </a:lnTo>
                  <a:lnTo>
                    <a:pt x="1478206" y="2902643"/>
                  </a:lnTo>
                  <a:lnTo>
                    <a:pt x="1542476" y="2896786"/>
                  </a:lnTo>
                  <a:lnTo>
                    <a:pt x="1606746" y="2890451"/>
                  </a:lnTo>
                  <a:lnTo>
                    <a:pt x="1671016" y="2883601"/>
                  </a:lnTo>
                  <a:lnTo>
                    <a:pt x="1735286" y="2876195"/>
                  </a:lnTo>
                  <a:lnTo>
                    <a:pt x="1799555" y="2868193"/>
                  </a:lnTo>
                  <a:lnTo>
                    <a:pt x="1863825" y="2859549"/>
                  </a:lnTo>
                  <a:lnTo>
                    <a:pt x="1928095" y="2850215"/>
                  </a:lnTo>
                  <a:lnTo>
                    <a:pt x="1992365" y="2840140"/>
                  </a:lnTo>
                  <a:lnTo>
                    <a:pt x="2056635" y="2829270"/>
                  </a:lnTo>
                  <a:lnTo>
                    <a:pt x="2120905" y="2817550"/>
                  </a:lnTo>
                  <a:lnTo>
                    <a:pt x="2185174" y="2804918"/>
                  </a:lnTo>
                  <a:lnTo>
                    <a:pt x="2249444" y="2791312"/>
                  </a:lnTo>
                  <a:lnTo>
                    <a:pt x="2313714" y="2776666"/>
                  </a:lnTo>
                  <a:lnTo>
                    <a:pt x="2377984" y="2760911"/>
                  </a:lnTo>
                  <a:lnTo>
                    <a:pt x="2442254" y="2743976"/>
                  </a:lnTo>
                  <a:lnTo>
                    <a:pt x="2506524" y="2725785"/>
                  </a:lnTo>
                  <a:lnTo>
                    <a:pt x="2570794" y="2706263"/>
                  </a:lnTo>
                  <a:lnTo>
                    <a:pt x="2635063" y="2685330"/>
                  </a:lnTo>
                  <a:lnTo>
                    <a:pt x="2699333" y="2662906"/>
                  </a:lnTo>
                  <a:lnTo>
                    <a:pt x="2763603" y="2638910"/>
                  </a:lnTo>
                  <a:lnTo>
                    <a:pt x="2827873" y="2613259"/>
                  </a:lnTo>
                  <a:lnTo>
                    <a:pt x="2892143" y="2585872"/>
                  </a:lnTo>
                  <a:lnTo>
                    <a:pt x="2956413" y="2556668"/>
                  </a:lnTo>
                  <a:lnTo>
                    <a:pt x="3020683" y="2525568"/>
                  </a:lnTo>
                  <a:lnTo>
                    <a:pt x="3084952" y="2492496"/>
                  </a:lnTo>
                  <a:lnTo>
                    <a:pt x="3149222" y="2457381"/>
                  </a:lnTo>
                  <a:lnTo>
                    <a:pt x="3213492" y="2420155"/>
                  </a:lnTo>
                  <a:lnTo>
                    <a:pt x="3277762" y="2380760"/>
                  </a:lnTo>
                  <a:lnTo>
                    <a:pt x="3342032" y="2339144"/>
                  </a:lnTo>
                  <a:lnTo>
                    <a:pt x="3406302" y="2295266"/>
                  </a:lnTo>
                  <a:lnTo>
                    <a:pt x="3470572" y="2249095"/>
                  </a:lnTo>
                  <a:lnTo>
                    <a:pt x="3534841" y="2200614"/>
                  </a:lnTo>
                  <a:lnTo>
                    <a:pt x="3599111" y="2149820"/>
                  </a:lnTo>
                  <a:lnTo>
                    <a:pt x="3663381" y="2096726"/>
                  </a:lnTo>
                  <a:lnTo>
                    <a:pt x="3727651" y="2041363"/>
                  </a:lnTo>
                  <a:lnTo>
                    <a:pt x="3791921" y="1983779"/>
                  </a:lnTo>
                  <a:lnTo>
                    <a:pt x="3856191" y="1924041"/>
                  </a:lnTo>
                  <a:lnTo>
                    <a:pt x="3920460" y="1862239"/>
                  </a:lnTo>
                  <a:lnTo>
                    <a:pt x="3984730" y="1798481"/>
                  </a:lnTo>
                  <a:lnTo>
                    <a:pt x="4049000" y="1732895"/>
                  </a:lnTo>
                  <a:lnTo>
                    <a:pt x="4113270" y="1665630"/>
                  </a:lnTo>
                  <a:lnTo>
                    <a:pt x="4177540" y="1596854"/>
                  </a:lnTo>
                  <a:lnTo>
                    <a:pt x="4241810" y="1526752"/>
                  </a:lnTo>
                  <a:lnTo>
                    <a:pt x="4306080" y="1455527"/>
                  </a:lnTo>
                  <a:lnTo>
                    <a:pt x="4370349" y="1383393"/>
                  </a:lnTo>
                  <a:lnTo>
                    <a:pt x="4434619" y="1310579"/>
                  </a:lnTo>
                  <a:lnTo>
                    <a:pt x="4498889" y="1237320"/>
                  </a:lnTo>
                  <a:lnTo>
                    <a:pt x="4563159" y="1163858"/>
                  </a:lnTo>
                  <a:lnTo>
                    <a:pt x="4627429" y="1090437"/>
                  </a:lnTo>
                  <a:lnTo>
                    <a:pt x="4691699" y="1017301"/>
                  </a:lnTo>
                  <a:lnTo>
                    <a:pt x="4755969" y="944692"/>
                  </a:lnTo>
                  <a:lnTo>
                    <a:pt x="4820238" y="872841"/>
                  </a:lnTo>
                  <a:lnTo>
                    <a:pt x="4884508" y="801972"/>
                  </a:lnTo>
                  <a:lnTo>
                    <a:pt x="4948778" y="732297"/>
                  </a:lnTo>
                  <a:lnTo>
                    <a:pt x="5013048" y="664012"/>
                  </a:lnTo>
                  <a:lnTo>
                    <a:pt x="5077318" y="597299"/>
                  </a:lnTo>
                  <a:lnTo>
                    <a:pt x="5141588" y="532319"/>
                  </a:lnTo>
                  <a:lnTo>
                    <a:pt x="5205858" y="469217"/>
                  </a:lnTo>
                  <a:lnTo>
                    <a:pt x="5270127" y="408116"/>
                  </a:lnTo>
                  <a:lnTo>
                    <a:pt x="5334397" y="349122"/>
                  </a:lnTo>
                  <a:lnTo>
                    <a:pt x="5398667" y="292318"/>
                  </a:lnTo>
                  <a:lnTo>
                    <a:pt x="5462937" y="237772"/>
                  </a:lnTo>
                  <a:lnTo>
                    <a:pt x="5527207" y="185531"/>
                  </a:lnTo>
                  <a:lnTo>
                    <a:pt x="5591477" y="135625"/>
                  </a:lnTo>
                  <a:lnTo>
                    <a:pt x="5655746" y="88070"/>
                  </a:lnTo>
                  <a:lnTo>
                    <a:pt x="5720016" y="42866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890324" y="8452676"/>
              <a:ext cx="5784286" cy="687973"/>
            </a:xfrm>
            <a:custGeom>
              <a:avLst/>
              <a:pathLst>
                <a:path w="5784286" h="687973">
                  <a:moveTo>
                    <a:pt x="0" y="685969"/>
                  </a:moveTo>
                  <a:lnTo>
                    <a:pt x="64269" y="685810"/>
                  </a:lnTo>
                  <a:lnTo>
                    <a:pt x="128539" y="685638"/>
                  </a:lnTo>
                  <a:lnTo>
                    <a:pt x="192809" y="685452"/>
                  </a:lnTo>
                  <a:lnTo>
                    <a:pt x="257079" y="685252"/>
                  </a:lnTo>
                  <a:lnTo>
                    <a:pt x="321349" y="685035"/>
                  </a:lnTo>
                  <a:lnTo>
                    <a:pt x="385619" y="684802"/>
                  </a:lnTo>
                  <a:lnTo>
                    <a:pt x="449888" y="684550"/>
                  </a:lnTo>
                  <a:lnTo>
                    <a:pt x="514158" y="684278"/>
                  </a:lnTo>
                  <a:lnTo>
                    <a:pt x="578428" y="683985"/>
                  </a:lnTo>
                  <a:lnTo>
                    <a:pt x="642698" y="683669"/>
                  </a:lnTo>
                  <a:lnTo>
                    <a:pt x="706968" y="683328"/>
                  </a:lnTo>
                  <a:lnTo>
                    <a:pt x="771238" y="682960"/>
                  </a:lnTo>
                  <a:lnTo>
                    <a:pt x="835508" y="682563"/>
                  </a:lnTo>
                  <a:lnTo>
                    <a:pt x="899777" y="682135"/>
                  </a:lnTo>
                  <a:lnTo>
                    <a:pt x="964047" y="681674"/>
                  </a:lnTo>
                  <a:lnTo>
                    <a:pt x="1028317" y="681176"/>
                  </a:lnTo>
                  <a:lnTo>
                    <a:pt x="1092587" y="680640"/>
                  </a:lnTo>
                  <a:lnTo>
                    <a:pt x="1156857" y="680062"/>
                  </a:lnTo>
                  <a:lnTo>
                    <a:pt x="1221127" y="679439"/>
                  </a:lnTo>
                  <a:lnTo>
                    <a:pt x="1285397" y="678768"/>
                  </a:lnTo>
                  <a:lnTo>
                    <a:pt x="1349666" y="678045"/>
                  </a:lnTo>
                  <a:lnTo>
                    <a:pt x="1413936" y="677267"/>
                  </a:lnTo>
                  <a:lnTo>
                    <a:pt x="1478206" y="676428"/>
                  </a:lnTo>
                  <a:lnTo>
                    <a:pt x="1542476" y="675526"/>
                  </a:lnTo>
                  <a:lnTo>
                    <a:pt x="1606746" y="674555"/>
                  </a:lnTo>
                  <a:lnTo>
                    <a:pt x="1671016" y="673510"/>
                  </a:lnTo>
                  <a:lnTo>
                    <a:pt x="1735286" y="672386"/>
                  </a:lnTo>
                  <a:lnTo>
                    <a:pt x="1799555" y="671177"/>
                  </a:lnTo>
                  <a:lnTo>
                    <a:pt x="1863825" y="669877"/>
                  </a:lnTo>
                  <a:lnTo>
                    <a:pt x="1928095" y="668481"/>
                  </a:lnTo>
                  <a:lnTo>
                    <a:pt x="1992365" y="666981"/>
                  </a:lnTo>
                  <a:lnTo>
                    <a:pt x="2056635" y="665371"/>
                  </a:lnTo>
                  <a:lnTo>
                    <a:pt x="2120905" y="663642"/>
                  </a:lnTo>
                  <a:lnTo>
                    <a:pt x="2185174" y="661788"/>
                  </a:lnTo>
                  <a:lnTo>
                    <a:pt x="2249444" y="659801"/>
                  </a:lnTo>
                  <a:lnTo>
                    <a:pt x="2313714" y="657671"/>
                  </a:lnTo>
                  <a:lnTo>
                    <a:pt x="2377984" y="655390"/>
                  </a:lnTo>
                  <a:lnTo>
                    <a:pt x="2442254" y="652949"/>
                  </a:lnTo>
                  <a:lnTo>
                    <a:pt x="2506524" y="650338"/>
                  </a:lnTo>
                  <a:lnTo>
                    <a:pt x="2570794" y="647548"/>
                  </a:lnTo>
                  <a:lnTo>
                    <a:pt x="2635063" y="644568"/>
                  </a:lnTo>
                  <a:lnTo>
                    <a:pt x="2699333" y="641388"/>
                  </a:lnTo>
                  <a:lnTo>
                    <a:pt x="2763603" y="637998"/>
                  </a:lnTo>
                  <a:lnTo>
                    <a:pt x="2827873" y="634388"/>
                  </a:lnTo>
                  <a:lnTo>
                    <a:pt x="2892143" y="630545"/>
                  </a:lnTo>
                  <a:lnTo>
                    <a:pt x="2956413" y="626460"/>
                  </a:lnTo>
                  <a:lnTo>
                    <a:pt x="3020683" y="622123"/>
                  </a:lnTo>
                  <a:lnTo>
                    <a:pt x="3084952" y="617522"/>
                  </a:lnTo>
                  <a:lnTo>
                    <a:pt x="3149222" y="612647"/>
                  </a:lnTo>
                  <a:lnTo>
                    <a:pt x="3213492" y="607489"/>
                  </a:lnTo>
                  <a:lnTo>
                    <a:pt x="3277762" y="602037"/>
                  </a:lnTo>
                  <a:lnTo>
                    <a:pt x="3342032" y="596282"/>
                  </a:lnTo>
                  <a:lnTo>
                    <a:pt x="3406302" y="590217"/>
                  </a:lnTo>
                  <a:lnTo>
                    <a:pt x="3470572" y="583832"/>
                  </a:lnTo>
                  <a:lnTo>
                    <a:pt x="3534841" y="577120"/>
                  </a:lnTo>
                  <a:lnTo>
                    <a:pt x="3599111" y="570074"/>
                  </a:lnTo>
                  <a:lnTo>
                    <a:pt x="3663381" y="562689"/>
                  </a:lnTo>
                  <a:lnTo>
                    <a:pt x="3727651" y="554958"/>
                  </a:lnTo>
                  <a:lnTo>
                    <a:pt x="3791921" y="546876"/>
                  </a:lnTo>
                  <a:lnTo>
                    <a:pt x="3856191" y="538439"/>
                  </a:lnTo>
                  <a:lnTo>
                    <a:pt x="3920460" y="529641"/>
                  </a:lnTo>
                  <a:lnTo>
                    <a:pt x="3984730" y="520478"/>
                  </a:lnTo>
                  <a:lnTo>
                    <a:pt x="4049000" y="510945"/>
                  </a:lnTo>
                  <a:lnTo>
                    <a:pt x="4113270" y="501036"/>
                  </a:lnTo>
                  <a:lnTo>
                    <a:pt x="4177540" y="490744"/>
                  </a:lnTo>
                  <a:lnTo>
                    <a:pt x="4241810" y="480060"/>
                  </a:lnTo>
                  <a:lnTo>
                    <a:pt x="4306080" y="468973"/>
                  </a:lnTo>
                  <a:lnTo>
                    <a:pt x="4370349" y="457470"/>
                  </a:lnTo>
                  <a:lnTo>
                    <a:pt x="4434619" y="445533"/>
                  </a:lnTo>
                  <a:lnTo>
                    <a:pt x="4498889" y="433143"/>
                  </a:lnTo>
                  <a:lnTo>
                    <a:pt x="4563159" y="420272"/>
                  </a:lnTo>
                  <a:lnTo>
                    <a:pt x="4627429" y="406892"/>
                  </a:lnTo>
                  <a:lnTo>
                    <a:pt x="4691699" y="392963"/>
                  </a:lnTo>
                  <a:lnTo>
                    <a:pt x="4755969" y="378443"/>
                  </a:lnTo>
                  <a:lnTo>
                    <a:pt x="4820238" y="363282"/>
                  </a:lnTo>
                  <a:lnTo>
                    <a:pt x="4884508" y="347421"/>
                  </a:lnTo>
                  <a:lnTo>
                    <a:pt x="4948778" y="330794"/>
                  </a:lnTo>
                  <a:lnTo>
                    <a:pt x="5013048" y="313326"/>
                  </a:lnTo>
                  <a:lnTo>
                    <a:pt x="5077318" y="294933"/>
                  </a:lnTo>
                  <a:lnTo>
                    <a:pt x="5141588" y="275525"/>
                  </a:lnTo>
                  <a:lnTo>
                    <a:pt x="5205858" y="255001"/>
                  </a:lnTo>
                  <a:lnTo>
                    <a:pt x="5270127" y="233251"/>
                  </a:lnTo>
                  <a:lnTo>
                    <a:pt x="5334397" y="210161"/>
                  </a:lnTo>
                  <a:lnTo>
                    <a:pt x="5398667" y="185605"/>
                  </a:lnTo>
                  <a:lnTo>
                    <a:pt x="5462937" y="159455"/>
                  </a:lnTo>
                  <a:lnTo>
                    <a:pt x="5527207" y="131577"/>
                  </a:lnTo>
                  <a:lnTo>
                    <a:pt x="5591477" y="101831"/>
                  </a:lnTo>
                  <a:lnTo>
                    <a:pt x="5655746" y="70079"/>
                  </a:lnTo>
                  <a:lnTo>
                    <a:pt x="5720016" y="36180"/>
                  </a:lnTo>
                  <a:lnTo>
                    <a:pt x="5784286" y="0"/>
                  </a:lnTo>
                  <a:lnTo>
                    <a:pt x="5784286" y="298971"/>
                  </a:lnTo>
                  <a:lnTo>
                    <a:pt x="5720016" y="336101"/>
                  </a:lnTo>
                  <a:lnTo>
                    <a:pt x="5655746" y="370337"/>
                  </a:lnTo>
                  <a:lnTo>
                    <a:pt x="5591477" y="401821"/>
                  </a:lnTo>
                  <a:lnTo>
                    <a:pt x="5527207" y="430699"/>
                  </a:lnTo>
                  <a:lnTo>
                    <a:pt x="5462937" y="457122"/>
                  </a:lnTo>
                  <a:lnTo>
                    <a:pt x="5398667" y="481239"/>
                  </a:lnTo>
                  <a:lnTo>
                    <a:pt x="5334397" y="503199"/>
                  </a:lnTo>
                  <a:lnTo>
                    <a:pt x="5270127" y="523150"/>
                  </a:lnTo>
                  <a:lnTo>
                    <a:pt x="5205858" y="541234"/>
                  </a:lnTo>
                  <a:lnTo>
                    <a:pt x="5141588" y="557588"/>
                  </a:lnTo>
                  <a:lnTo>
                    <a:pt x="5077318" y="572345"/>
                  </a:lnTo>
                  <a:lnTo>
                    <a:pt x="5013048" y="585631"/>
                  </a:lnTo>
                  <a:lnTo>
                    <a:pt x="4948778" y="597568"/>
                  </a:lnTo>
                  <a:lnTo>
                    <a:pt x="4884508" y="608267"/>
                  </a:lnTo>
                  <a:lnTo>
                    <a:pt x="4820238" y="617836"/>
                  </a:lnTo>
                  <a:lnTo>
                    <a:pt x="4755969" y="626377"/>
                  </a:lnTo>
                  <a:lnTo>
                    <a:pt x="4691699" y="633981"/>
                  </a:lnTo>
                  <a:lnTo>
                    <a:pt x="4627429" y="640738"/>
                  </a:lnTo>
                  <a:lnTo>
                    <a:pt x="4563159" y="646728"/>
                  </a:lnTo>
                  <a:lnTo>
                    <a:pt x="4498889" y="652026"/>
                  </a:lnTo>
                  <a:lnTo>
                    <a:pt x="4434619" y="656703"/>
                  </a:lnTo>
                  <a:lnTo>
                    <a:pt x="4370349" y="660821"/>
                  </a:lnTo>
                  <a:lnTo>
                    <a:pt x="4306080" y="664439"/>
                  </a:lnTo>
                  <a:lnTo>
                    <a:pt x="4241810" y="667612"/>
                  </a:lnTo>
                  <a:lnTo>
                    <a:pt x="4177540" y="670388"/>
                  </a:lnTo>
                  <a:lnTo>
                    <a:pt x="4113270" y="672811"/>
                  </a:lnTo>
                  <a:lnTo>
                    <a:pt x="4049000" y="674923"/>
                  </a:lnTo>
                  <a:lnTo>
                    <a:pt x="3984730" y="676758"/>
                  </a:lnTo>
                  <a:lnTo>
                    <a:pt x="3920460" y="678350"/>
                  </a:lnTo>
                  <a:lnTo>
                    <a:pt x="3856191" y="679729"/>
                  </a:lnTo>
                  <a:lnTo>
                    <a:pt x="3791921" y="680921"/>
                  </a:lnTo>
                  <a:lnTo>
                    <a:pt x="3727651" y="681949"/>
                  </a:lnTo>
                  <a:lnTo>
                    <a:pt x="3663381" y="682834"/>
                  </a:lnTo>
                  <a:lnTo>
                    <a:pt x="3599111" y="683595"/>
                  </a:lnTo>
                  <a:lnTo>
                    <a:pt x="3534841" y="684247"/>
                  </a:lnTo>
                  <a:lnTo>
                    <a:pt x="3470572" y="684806"/>
                  </a:lnTo>
                  <a:lnTo>
                    <a:pt x="3406302" y="685285"/>
                  </a:lnTo>
                  <a:lnTo>
                    <a:pt x="3342032" y="685693"/>
                  </a:lnTo>
                  <a:lnTo>
                    <a:pt x="3277762" y="686042"/>
                  </a:lnTo>
                  <a:lnTo>
                    <a:pt x="3213492" y="686338"/>
                  </a:lnTo>
                  <a:lnTo>
                    <a:pt x="3149222" y="686591"/>
                  </a:lnTo>
                  <a:lnTo>
                    <a:pt x="3084952" y="686805"/>
                  </a:lnTo>
                  <a:lnTo>
                    <a:pt x="3020683" y="686987"/>
                  </a:lnTo>
                  <a:lnTo>
                    <a:pt x="2956413" y="687141"/>
                  </a:lnTo>
                  <a:lnTo>
                    <a:pt x="2892143" y="687272"/>
                  </a:lnTo>
                  <a:lnTo>
                    <a:pt x="2827873" y="687382"/>
                  </a:lnTo>
                  <a:lnTo>
                    <a:pt x="2763603" y="687476"/>
                  </a:lnTo>
                  <a:lnTo>
                    <a:pt x="2699333" y="687555"/>
                  </a:lnTo>
                  <a:lnTo>
                    <a:pt x="2635063" y="687621"/>
                  </a:lnTo>
                  <a:lnTo>
                    <a:pt x="2570794" y="687677"/>
                  </a:lnTo>
                  <a:lnTo>
                    <a:pt x="2506524" y="687725"/>
                  </a:lnTo>
                  <a:lnTo>
                    <a:pt x="2442254" y="687764"/>
                  </a:lnTo>
                  <a:lnTo>
                    <a:pt x="2377984" y="687798"/>
                  </a:lnTo>
                  <a:lnTo>
                    <a:pt x="2313714" y="687826"/>
                  </a:lnTo>
                  <a:lnTo>
                    <a:pt x="2249444" y="687850"/>
                  </a:lnTo>
                  <a:lnTo>
                    <a:pt x="2185174" y="687870"/>
                  </a:lnTo>
                  <a:lnTo>
                    <a:pt x="2120905" y="687886"/>
                  </a:lnTo>
                  <a:lnTo>
                    <a:pt x="2056635" y="687900"/>
                  </a:lnTo>
                  <a:lnTo>
                    <a:pt x="1992365" y="687912"/>
                  </a:lnTo>
                  <a:lnTo>
                    <a:pt x="1928095" y="687922"/>
                  </a:lnTo>
                  <a:lnTo>
                    <a:pt x="1863825" y="687930"/>
                  </a:lnTo>
                  <a:lnTo>
                    <a:pt x="1799555" y="687937"/>
                  </a:lnTo>
                  <a:lnTo>
                    <a:pt x="1735286" y="687943"/>
                  </a:lnTo>
                  <a:lnTo>
                    <a:pt x="1671016" y="687948"/>
                  </a:lnTo>
                  <a:lnTo>
                    <a:pt x="1606746" y="687952"/>
                  </a:lnTo>
                  <a:lnTo>
                    <a:pt x="1542476" y="687955"/>
                  </a:lnTo>
                  <a:lnTo>
                    <a:pt x="1478206" y="687958"/>
                  </a:lnTo>
                  <a:lnTo>
                    <a:pt x="1413936" y="687961"/>
                  </a:lnTo>
                  <a:lnTo>
                    <a:pt x="1349666" y="687963"/>
                  </a:lnTo>
                  <a:lnTo>
                    <a:pt x="1285397" y="687964"/>
                  </a:lnTo>
                  <a:lnTo>
                    <a:pt x="1221127" y="687966"/>
                  </a:lnTo>
                  <a:lnTo>
                    <a:pt x="1156857" y="687967"/>
                  </a:lnTo>
                  <a:lnTo>
                    <a:pt x="1092587" y="687968"/>
                  </a:lnTo>
                  <a:lnTo>
                    <a:pt x="1028317" y="687969"/>
                  </a:lnTo>
                  <a:lnTo>
                    <a:pt x="964047" y="687969"/>
                  </a:lnTo>
                  <a:lnTo>
                    <a:pt x="899777" y="687970"/>
                  </a:lnTo>
                  <a:lnTo>
                    <a:pt x="835508" y="687970"/>
                  </a:lnTo>
                  <a:lnTo>
                    <a:pt x="771238" y="687971"/>
                  </a:lnTo>
                  <a:lnTo>
                    <a:pt x="706968" y="687971"/>
                  </a:lnTo>
                  <a:lnTo>
                    <a:pt x="642698" y="687971"/>
                  </a:lnTo>
                  <a:lnTo>
                    <a:pt x="578428" y="687972"/>
                  </a:lnTo>
                  <a:lnTo>
                    <a:pt x="514158" y="687972"/>
                  </a:lnTo>
                  <a:lnTo>
                    <a:pt x="449888" y="687972"/>
                  </a:lnTo>
                  <a:lnTo>
                    <a:pt x="385619" y="687972"/>
                  </a:lnTo>
                  <a:lnTo>
                    <a:pt x="321349" y="687972"/>
                  </a:lnTo>
                  <a:lnTo>
                    <a:pt x="257079" y="687972"/>
                  </a:lnTo>
                  <a:lnTo>
                    <a:pt x="192809" y="687972"/>
                  </a:lnTo>
                  <a:lnTo>
                    <a:pt x="128539" y="687972"/>
                  </a:lnTo>
                  <a:lnTo>
                    <a:pt x="64269" y="687972"/>
                  </a:lnTo>
                  <a:lnTo>
                    <a:pt x="0" y="687973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90324" y="8452676"/>
              <a:ext cx="5784286" cy="685969"/>
            </a:xfrm>
            <a:custGeom>
              <a:avLst/>
              <a:pathLst>
                <a:path w="5784286" h="685969">
                  <a:moveTo>
                    <a:pt x="0" y="685969"/>
                  </a:moveTo>
                  <a:lnTo>
                    <a:pt x="64269" y="685810"/>
                  </a:lnTo>
                  <a:lnTo>
                    <a:pt x="128539" y="685638"/>
                  </a:lnTo>
                  <a:lnTo>
                    <a:pt x="192809" y="685452"/>
                  </a:lnTo>
                  <a:lnTo>
                    <a:pt x="257079" y="685252"/>
                  </a:lnTo>
                  <a:lnTo>
                    <a:pt x="321349" y="685035"/>
                  </a:lnTo>
                  <a:lnTo>
                    <a:pt x="385619" y="684802"/>
                  </a:lnTo>
                  <a:lnTo>
                    <a:pt x="449888" y="684550"/>
                  </a:lnTo>
                  <a:lnTo>
                    <a:pt x="514158" y="684278"/>
                  </a:lnTo>
                  <a:lnTo>
                    <a:pt x="578428" y="683985"/>
                  </a:lnTo>
                  <a:lnTo>
                    <a:pt x="642698" y="683669"/>
                  </a:lnTo>
                  <a:lnTo>
                    <a:pt x="706968" y="683328"/>
                  </a:lnTo>
                  <a:lnTo>
                    <a:pt x="771238" y="682960"/>
                  </a:lnTo>
                  <a:lnTo>
                    <a:pt x="835508" y="682563"/>
                  </a:lnTo>
                  <a:lnTo>
                    <a:pt x="899777" y="682135"/>
                  </a:lnTo>
                  <a:lnTo>
                    <a:pt x="964047" y="681674"/>
                  </a:lnTo>
                  <a:lnTo>
                    <a:pt x="1028317" y="681176"/>
                  </a:lnTo>
                  <a:lnTo>
                    <a:pt x="1092587" y="680640"/>
                  </a:lnTo>
                  <a:lnTo>
                    <a:pt x="1156857" y="680062"/>
                  </a:lnTo>
                  <a:lnTo>
                    <a:pt x="1221127" y="679439"/>
                  </a:lnTo>
                  <a:lnTo>
                    <a:pt x="1285397" y="678768"/>
                  </a:lnTo>
                  <a:lnTo>
                    <a:pt x="1349666" y="678045"/>
                  </a:lnTo>
                  <a:lnTo>
                    <a:pt x="1413936" y="677267"/>
                  </a:lnTo>
                  <a:lnTo>
                    <a:pt x="1478206" y="676428"/>
                  </a:lnTo>
                  <a:lnTo>
                    <a:pt x="1542476" y="675526"/>
                  </a:lnTo>
                  <a:lnTo>
                    <a:pt x="1606746" y="674555"/>
                  </a:lnTo>
                  <a:lnTo>
                    <a:pt x="1671016" y="673510"/>
                  </a:lnTo>
                  <a:lnTo>
                    <a:pt x="1735286" y="672386"/>
                  </a:lnTo>
                  <a:lnTo>
                    <a:pt x="1799555" y="671177"/>
                  </a:lnTo>
                  <a:lnTo>
                    <a:pt x="1863825" y="669877"/>
                  </a:lnTo>
                  <a:lnTo>
                    <a:pt x="1928095" y="668481"/>
                  </a:lnTo>
                  <a:lnTo>
                    <a:pt x="1992365" y="666981"/>
                  </a:lnTo>
                  <a:lnTo>
                    <a:pt x="2056635" y="665371"/>
                  </a:lnTo>
                  <a:lnTo>
                    <a:pt x="2120905" y="663642"/>
                  </a:lnTo>
                  <a:lnTo>
                    <a:pt x="2185174" y="661788"/>
                  </a:lnTo>
                  <a:lnTo>
                    <a:pt x="2249444" y="659801"/>
                  </a:lnTo>
                  <a:lnTo>
                    <a:pt x="2313714" y="657671"/>
                  </a:lnTo>
                  <a:lnTo>
                    <a:pt x="2377984" y="655390"/>
                  </a:lnTo>
                  <a:lnTo>
                    <a:pt x="2442254" y="652949"/>
                  </a:lnTo>
                  <a:lnTo>
                    <a:pt x="2506524" y="650338"/>
                  </a:lnTo>
                  <a:lnTo>
                    <a:pt x="2570794" y="647548"/>
                  </a:lnTo>
                  <a:lnTo>
                    <a:pt x="2635063" y="644568"/>
                  </a:lnTo>
                  <a:lnTo>
                    <a:pt x="2699333" y="641388"/>
                  </a:lnTo>
                  <a:lnTo>
                    <a:pt x="2763603" y="637998"/>
                  </a:lnTo>
                  <a:lnTo>
                    <a:pt x="2827873" y="634388"/>
                  </a:lnTo>
                  <a:lnTo>
                    <a:pt x="2892143" y="630545"/>
                  </a:lnTo>
                  <a:lnTo>
                    <a:pt x="2956413" y="626460"/>
                  </a:lnTo>
                  <a:lnTo>
                    <a:pt x="3020683" y="622123"/>
                  </a:lnTo>
                  <a:lnTo>
                    <a:pt x="3084952" y="617522"/>
                  </a:lnTo>
                  <a:lnTo>
                    <a:pt x="3149222" y="612647"/>
                  </a:lnTo>
                  <a:lnTo>
                    <a:pt x="3213492" y="607489"/>
                  </a:lnTo>
                  <a:lnTo>
                    <a:pt x="3277762" y="602037"/>
                  </a:lnTo>
                  <a:lnTo>
                    <a:pt x="3342032" y="596282"/>
                  </a:lnTo>
                  <a:lnTo>
                    <a:pt x="3406302" y="590217"/>
                  </a:lnTo>
                  <a:lnTo>
                    <a:pt x="3470572" y="583832"/>
                  </a:lnTo>
                  <a:lnTo>
                    <a:pt x="3534841" y="577120"/>
                  </a:lnTo>
                  <a:lnTo>
                    <a:pt x="3599111" y="570074"/>
                  </a:lnTo>
                  <a:lnTo>
                    <a:pt x="3663381" y="562689"/>
                  </a:lnTo>
                  <a:lnTo>
                    <a:pt x="3727651" y="554958"/>
                  </a:lnTo>
                  <a:lnTo>
                    <a:pt x="3791921" y="546876"/>
                  </a:lnTo>
                  <a:lnTo>
                    <a:pt x="3856191" y="538439"/>
                  </a:lnTo>
                  <a:lnTo>
                    <a:pt x="3920460" y="529641"/>
                  </a:lnTo>
                  <a:lnTo>
                    <a:pt x="3984730" y="520478"/>
                  </a:lnTo>
                  <a:lnTo>
                    <a:pt x="4049000" y="510945"/>
                  </a:lnTo>
                  <a:lnTo>
                    <a:pt x="4113270" y="501036"/>
                  </a:lnTo>
                  <a:lnTo>
                    <a:pt x="4177540" y="490744"/>
                  </a:lnTo>
                  <a:lnTo>
                    <a:pt x="4241810" y="480060"/>
                  </a:lnTo>
                  <a:lnTo>
                    <a:pt x="4306080" y="468973"/>
                  </a:lnTo>
                  <a:lnTo>
                    <a:pt x="4370349" y="457470"/>
                  </a:lnTo>
                  <a:lnTo>
                    <a:pt x="4434619" y="445533"/>
                  </a:lnTo>
                  <a:lnTo>
                    <a:pt x="4498889" y="433143"/>
                  </a:lnTo>
                  <a:lnTo>
                    <a:pt x="4563159" y="420272"/>
                  </a:lnTo>
                  <a:lnTo>
                    <a:pt x="4627429" y="406892"/>
                  </a:lnTo>
                  <a:lnTo>
                    <a:pt x="4691699" y="392963"/>
                  </a:lnTo>
                  <a:lnTo>
                    <a:pt x="4755969" y="378443"/>
                  </a:lnTo>
                  <a:lnTo>
                    <a:pt x="4820238" y="363282"/>
                  </a:lnTo>
                  <a:lnTo>
                    <a:pt x="4884508" y="347421"/>
                  </a:lnTo>
                  <a:lnTo>
                    <a:pt x="4948778" y="330794"/>
                  </a:lnTo>
                  <a:lnTo>
                    <a:pt x="5013048" y="313326"/>
                  </a:lnTo>
                  <a:lnTo>
                    <a:pt x="5077318" y="294933"/>
                  </a:lnTo>
                  <a:lnTo>
                    <a:pt x="5141588" y="275525"/>
                  </a:lnTo>
                  <a:lnTo>
                    <a:pt x="5205858" y="255001"/>
                  </a:lnTo>
                  <a:lnTo>
                    <a:pt x="5270127" y="233251"/>
                  </a:lnTo>
                  <a:lnTo>
                    <a:pt x="5334397" y="210161"/>
                  </a:lnTo>
                  <a:lnTo>
                    <a:pt x="5398667" y="185605"/>
                  </a:lnTo>
                  <a:lnTo>
                    <a:pt x="5462937" y="159455"/>
                  </a:lnTo>
                  <a:lnTo>
                    <a:pt x="5527207" y="131577"/>
                  </a:lnTo>
                  <a:lnTo>
                    <a:pt x="5591477" y="101831"/>
                  </a:lnTo>
                  <a:lnTo>
                    <a:pt x="5655746" y="70079"/>
                  </a:lnTo>
                  <a:lnTo>
                    <a:pt x="5720016" y="36180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890324" y="8751647"/>
              <a:ext cx="5784286" cy="389001"/>
            </a:xfrm>
            <a:custGeom>
              <a:avLst/>
              <a:pathLst>
                <a:path w="5784286" h="389001">
                  <a:moveTo>
                    <a:pt x="0" y="389001"/>
                  </a:moveTo>
                  <a:lnTo>
                    <a:pt x="64269" y="389001"/>
                  </a:lnTo>
                  <a:lnTo>
                    <a:pt x="128539" y="389001"/>
                  </a:lnTo>
                  <a:lnTo>
                    <a:pt x="192809" y="389001"/>
                  </a:lnTo>
                  <a:lnTo>
                    <a:pt x="257079" y="389001"/>
                  </a:lnTo>
                  <a:lnTo>
                    <a:pt x="321349" y="389001"/>
                  </a:lnTo>
                  <a:lnTo>
                    <a:pt x="385619" y="389001"/>
                  </a:lnTo>
                  <a:lnTo>
                    <a:pt x="449888" y="389000"/>
                  </a:lnTo>
                  <a:lnTo>
                    <a:pt x="514158" y="389000"/>
                  </a:lnTo>
                  <a:lnTo>
                    <a:pt x="578428" y="389000"/>
                  </a:lnTo>
                  <a:lnTo>
                    <a:pt x="642698" y="389000"/>
                  </a:lnTo>
                  <a:lnTo>
                    <a:pt x="706968" y="389000"/>
                  </a:lnTo>
                  <a:lnTo>
                    <a:pt x="771238" y="388999"/>
                  </a:lnTo>
                  <a:lnTo>
                    <a:pt x="835508" y="388999"/>
                  </a:lnTo>
                  <a:lnTo>
                    <a:pt x="899777" y="388998"/>
                  </a:lnTo>
                  <a:lnTo>
                    <a:pt x="964047" y="388998"/>
                  </a:lnTo>
                  <a:lnTo>
                    <a:pt x="1028317" y="388997"/>
                  </a:lnTo>
                  <a:lnTo>
                    <a:pt x="1092587" y="388996"/>
                  </a:lnTo>
                  <a:lnTo>
                    <a:pt x="1156857" y="388995"/>
                  </a:lnTo>
                  <a:lnTo>
                    <a:pt x="1221127" y="388994"/>
                  </a:lnTo>
                  <a:lnTo>
                    <a:pt x="1285397" y="388993"/>
                  </a:lnTo>
                  <a:lnTo>
                    <a:pt x="1349666" y="388991"/>
                  </a:lnTo>
                  <a:lnTo>
                    <a:pt x="1413936" y="388989"/>
                  </a:lnTo>
                  <a:lnTo>
                    <a:pt x="1478206" y="388987"/>
                  </a:lnTo>
                  <a:lnTo>
                    <a:pt x="1542476" y="388984"/>
                  </a:lnTo>
                  <a:lnTo>
                    <a:pt x="1606746" y="388980"/>
                  </a:lnTo>
                  <a:lnTo>
                    <a:pt x="1671016" y="388976"/>
                  </a:lnTo>
                  <a:lnTo>
                    <a:pt x="1735286" y="388971"/>
                  </a:lnTo>
                  <a:lnTo>
                    <a:pt x="1799555" y="388966"/>
                  </a:lnTo>
                  <a:lnTo>
                    <a:pt x="1863825" y="388959"/>
                  </a:lnTo>
                  <a:lnTo>
                    <a:pt x="1928095" y="388950"/>
                  </a:lnTo>
                  <a:lnTo>
                    <a:pt x="1992365" y="388940"/>
                  </a:lnTo>
                  <a:lnTo>
                    <a:pt x="2056635" y="388929"/>
                  </a:lnTo>
                  <a:lnTo>
                    <a:pt x="2120905" y="388915"/>
                  </a:lnTo>
                  <a:lnTo>
                    <a:pt x="2185174" y="388898"/>
                  </a:lnTo>
                  <a:lnTo>
                    <a:pt x="2249444" y="388878"/>
                  </a:lnTo>
                  <a:lnTo>
                    <a:pt x="2313714" y="388854"/>
                  </a:lnTo>
                  <a:lnTo>
                    <a:pt x="2377984" y="388826"/>
                  </a:lnTo>
                  <a:lnTo>
                    <a:pt x="2442254" y="388793"/>
                  </a:lnTo>
                  <a:lnTo>
                    <a:pt x="2506524" y="388753"/>
                  </a:lnTo>
                  <a:lnTo>
                    <a:pt x="2570794" y="388706"/>
                  </a:lnTo>
                  <a:lnTo>
                    <a:pt x="2635063" y="388650"/>
                  </a:lnTo>
                  <a:lnTo>
                    <a:pt x="2699333" y="388583"/>
                  </a:lnTo>
                  <a:lnTo>
                    <a:pt x="2763603" y="388504"/>
                  </a:lnTo>
                  <a:lnTo>
                    <a:pt x="2827873" y="388411"/>
                  </a:lnTo>
                  <a:lnTo>
                    <a:pt x="2892143" y="388300"/>
                  </a:lnTo>
                  <a:lnTo>
                    <a:pt x="2956413" y="388170"/>
                  </a:lnTo>
                  <a:lnTo>
                    <a:pt x="3020683" y="388016"/>
                  </a:lnTo>
                  <a:lnTo>
                    <a:pt x="3084952" y="387834"/>
                  </a:lnTo>
                  <a:lnTo>
                    <a:pt x="3149222" y="387619"/>
                  </a:lnTo>
                  <a:lnTo>
                    <a:pt x="3213492" y="387367"/>
                  </a:lnTo>
                  <a:lnTo>
                    <a:pt x="3277762" y="387070"/>
                  </a:lnTo>
                  <a:lnTo>
                    <a:pt x="3342032" y="386722"/>
                  </a:lnTo>
                  <a:lnTo>
                    <a:pt x="3406302" y="386313"/>
                  </a:lnTo>
                  <a:lnTo>
                    <a:pt x="3470572" y="385835"/>
                  </a:lnTo>
                  <a:lnTo>
                    <a:pt x="3534841" y="385276"/>
                  </a:lnTo>
                  <a:lnTo>
                    <a:pt x="3599111" y="384623"/>
                  </a:lnTo>
                  <a:lnTo>
                    <a:pt x="3663381" y="383862"/>
                  </a:lnTo>
                  <a:lnTo>
                    <a:pt x="3727651" y="382977"/>
                  </a:lnTo>
                  <a:lnTo>
                    <a:pt x="3791921" y="381949"/>
                  </a:lnTo>
                  <a:lnTo>
                    <a:pt x="3856191" y="380758"/>
                  </a:lnTo>
                  <a:lnTo>
                    <a:pt x="3920460" y="379379"/>
                  </a:lnTo>
                  <a:lnTo>
                    <a:pt x="3984730" y="377786"/>
                  </a:lnTo>
                  <a:lnTo>
                    <a:pt x="4049000" y="375951"/>
                  </a:lnTo>
                  <a:lnTo>
                    <a:pt x="4113270" y="373840"/>
                  </a:lnTo>
                  <a:lnTo>
                    <a:pt x="4177540" y="371416"/>
                  </a:lnTo>
                  <a:lnTo>
                    <a:pt x="4241810" y="368641"/>
                  </a:lnTo>
                  <a:lnTo>
                    <a:pt x="4306080" y="365468"/>
                  </a:lnTo>
                  <a:lnTo>
                    <a:pt x="4370349" y="361849"/>
                  </a:lnTo>
                  <a:lnTo>
                    <a:pt x="4434619" y="357731"/>
                  </a:lnTo>
                  <a:lnTo>
                    <a:pt x="4498889" y="353055"/>
                  </a:lnTo>
                  <a:lnTo>
                    <a:pt x="4563159" y="347756"/>
                  </a:lnTo>
                  <a:lnTo>
                    <a:pt x="4627429" y="341766"/>
                  </a:lnTo>
                  <a:lnTo>
                    <a:pt x="4691699" y="335010"/>
                  </a:lnTo>
                  <a:lnTo>
                    <a:pt x="4755969" y="327405"/>
                  </a:lnTo>
                  <a:lnTo>
                    <a:pt x="4820238" y="318865"/>
                  </a:lnTo>
                  <a:lnTo>
                    <a:pt x="4884508" y="309295"/>
                  </a:lnTo>
                  <a:lnTo>
                    <a:pt x="4948778" y="298596"/>
                  </a:lnTo>
                  <a:lnTo>
                    <a:pt x="5013048" y="286660"/>
                  </a:lnTo>
                  <a:lnTo>
                    <a:pt x="5077318" y="273373"/>
                  </a:lnTo>
                  <a:lnTo>
                    <a:pt x="5141588" y="258616"/>
                  </a:lnTo>
                  <a:lnTo>
                    <a:pt x="5205858" y="242262"/>
                  </a:lnTo>
                  <a:lnTo>
                    <a:pt x="5270127" y="224179"/>
                  </a:lnTo>
                  <a:lnTo>
                    <a:pt x="5334397" y="204228"/>
                  </a:lnTo>
                  <a:lnTo>
                    <a:pt x="5398667" y="182267"/>
                  </a:lnTo>
                  <a:lnTo>
                    <a:pt x="5462937" y="158150"/>
                  </a:lnTo>
                  <a:lnTo>
                    <a:pt x="5527207" y="131728"/>
                  </a:lnTo>
                  <a:lnTo>
                    <a:pt x="5591477" y="102849"/>
                  </a:lnTo>
                  <a:lnTo>
                    <a:pt x="5655746" y="71366"/>
                  </a:lnTo>
                  <a:lnTo>
                    <a:pt x="5720016" y="37129"/>
                  </a:lnTo>
                  <a:lnTo>
                    <a:pt x="5784286" y="0"/>
                  </a:lnTo>
                  <a:lnTo>
                    <a:pt x="5784286" y="389001"/>
                  </a:lnTo>
                  <a:lnTo>
                    <a:pt x="5720016" y="389001"/>
                  </a:lnTo>
                  <a:lnTo>
                    <a:pt x="5655746" y="389001"/>
                  </a:lnTo>
                  <a:lnTo>
                    <a:pt x="5591477" y="389001"/>
                  </a:lnTo>
                  <a:lnTo>
                    <a:pt x="5527207" y="389001"/>
                  </a:lnTo>
                  <a:lnTo>
                    <a:pt x="5462937" y="389001"/>
                  </a:lnTo>
                  <a:lnTo>
                    <a:pt x="5398667" y="389001"/>
                  </a:lnTo>
                  <a:lnTo>
                    <a:pt x="5334397" y="389001"/>
                  </a:lnTo>
                  <a:lnTo>
                    <a:pt x="5270127" y="389001"/>
                  </a:lnTo>
                  <a:lnTo>
                    <a:pt x="5205858" y="389001"/>
                  </a:lnTo>
                  <a:lnTo>
                    <a:pt x="5141588" y="389001"/>
                  </a:lnTo>
                  <a:lnTo>
                    <a:pt x="5077318" y="389001"/>
                  </a:lnTo>
                  <a:lnTo>
                    <a:pt x="5013048" y="389001"/>
                  </a:lnTo>
                  <a:lnTo>
                    <a:pt x="4948778" y="389001"/>
                  </a:lnTo>
                  <a:lnTo>
                    <a:pt x="4884508" y="389001"/>
                  </a:lnTo>
                  <a:lnTo>
                    <a:pt x="4820238" y="389001"/>
                  </a:lnTo>
                  <a:lnTo>
                    <a:pt x="4755969" y="389001"/>
                  </a:lnTo>
                  <a:lnTo>
                    <a:pt x="4691699" y="389001"/>
                  </a:lnTo>
                  <a:lnTo>
                    <a:pt x="4627429" y="389001"/>
                  </a:lnTo>
                  <a:lnTo>
                    <a:pt x="4563159" y="389001"/>
                  </a:lnTo>
                  <a:lnTo>
                    <a:pt x="4498889" y="389001"/>
                  </a:lnTo>
                  <a:lnTo>
                    <a:pt x="4434619" y="389001"/>
                  </a:lnTo>
                  <a:lnTo>
                    <a:pt x="4370349" y="389001"/>
                  </a:lnTo>
                  <a:lnTo>
                    <a:pt x="4306080" y="389001"/>
                  </a:lnTo>
                  <a:lnTo>
                    <a:pt x="4241810" y="389001"/>
                  </a:lnTo>
                  <a:lnTo>
                    <a:pt x="4177540" y="389001"/>
                  </a:lnTo>
                  <a:lnTo>
                    <a:pt x="4113270" y="389001"/>
                  </a:lnTo>
                  <a:lnTo>
                    <a:pt x="4049000" y="389001"/>
                  </a:lnTo>
                  <a:lnTo>
                    <a:pt x="3984730" y="389001"/>
                  </a:lnTo>
                  <a:lnTo>
                    <a:pt x="3920460" y="389001"/>
                  </a:lnTo>
                  <a:lnTo>
                    <a:pt x="3856191" y="389001"/>
                  </a:lnTo>
                  <a:lnTo>
                    <a:pt x="3791921" y="389001"/>
                  </a:lnTo>
                  <a:lnTo>
                    <a:pt x="3727651" y="389001"/>
                  </a:lnTo>
                  <a:lnTo>
                    <a:pt x="3663381" y="389001"/>
                  </a:lnTo>
                  <a:lnTo>
                    <a:pt x="3599111" y="389001"/>
                  </a:lnTo>
                  <a:lnTo>
                    <a:pt x="3534841" y="389001"/>
                  </a:lnTo>
                  <a:lnTo>
                    <a:pt x="3470572" y="389001"/>
                  </a:lnTo>
                  <a:lnTo>
                    <a:pt x="3406302" y="389001"/>
                  </a:lnTo>
                  <a:lnTo>
                    <a:pt x="3342032" y="389001"/>
                  </a:lnTo>
                  <a:lnTo>
                    <a:pt x="3277762" y="389001"/>
                  </a:lnTo>
                  <a:lnTo>
                    <a:pt x="3213492" y="389001"/>
                  </a:lnTo>
                  <a:lnTo>
                    <a:pt x="3149222" y="389001"/>
                  </a:lnTo>
                  <a:lnTo>
                    <a:pt x="3084952" y="389001"/>
                  </a:lnTo>
                  <a:lnTo>
                    <a:pt x="3020683" y="389001"/>
                  </a:lnTo>
                  <a:lnTo>
                    <a:pt x="2956413" y="389001"/>
                  </a:lnTo>
                  <a:lnTo>
                    <a:pt x="2892143" y="389001"/>
                  </a:lnTo>
                  <a:lnTo>
                    <a:pt x="2827873" y="389001"/>
                  </a:lnTo>
                  <a:lnTo>
                    <a:pt x="2763603" y="389001"/>
                  </a:lnTo>
                  <a:lnTo>
                    <a:pt x="2699333" y="389001"/>
                  </a:lnTo>
                  <a:lnTo>
                    <a:pt x="2635063" y="389001"/>
                  </a:lnTo>
                  <a:lnTo>
                    <a:pt x="2570794" y="389001"/>
                  </a:lnTo>
                  <a:lnTo>
                    <a:pt x="2506524" y="389001"/>
                  </a:lnTo>
                  <a:lnTo>
                    <a:pt x="2442254" y="389001"/>
                  </a:lnTo>
                  <a:lnTo>
                    <a:pt x="2377984" y="389001"/>
                  </a:lnTo>
                  <a:lnTo>
                    <a:pt x="2313714" y="389001"/>
                  </a:lnTo>
                  <a:lnTo>
                    <a:pt x="2249444" y="389001"/>
                  </a:lnTo>
                  <a:lnTo>
                    <a:pt x="2185174" y="389001"/>
                  </a:lnTo>
                  <a:lnTo>
                    <a:pt x="2120905" y="389001"/>
                  </a:lnTo>
                  <a:lnTo>
                    <a:pt x="2056635" y="389001"/>
                  </a:lnTo>
                  <a:lnTo>
                    <a:pt x="1992365" y="389001"/>
                  </a:lnTo>
                  <a:lnTo>
                    <a:pt x="1928095" y="389001"/>
                  </a:lnTo>
                  <a:lnTo>
                    <a:pt x="1863825" y="389001"/>
                  </a:lnTo>
                  <a:lnTo>
                    <a:pt x="1799555" y="389001"/>
                  </a:lnTo>
                  <a:lnTo>
                    <a:pt x="1735286" y="389001"/>
                  </a:lnTo>
                  <a:lnTo>
                    <a:pt x="1671016" y="389001"/>
                  </a:lnTo>
                  <a:lnTo>
                    <a:pt x="1606746" y="389001"/>
                  </a:lnTo>
                  <a:lnTo>
                    <a:pt x="1542476" y="389001"/>
                  </a:lnTo>
                  <a:lnTo>
                    <a:pt x="1478206" y="389001"/>
                  </a:lnTo>
                  <a:lnTo>
                    <a:pt x="1413936" y="389001"/>
                  </a:lnTo>
                  <a:lnTo>
                    <a:pt x="1349666" y="389001"/>
                  </a:lnTo>
                  <a:lnTo>
                    <a:pt x="1285397" y="389001"/>
                  </a:lnTo>
                  <a:lnTo>
                    <a:pt x="1221127" y="389001"/>
                  </a:lnTo>
                  <a:lnTo>
                    <a:pt x="1156857" y="389001"/>
                  </a:lnTo>
                  <a:lnTo>
                    <a:pt x="1092587" y="389001"/>
                  </a:lnTo>
                  <a:lnTo>
                    <a:pt x="1028317" y="389001"/>
                  </a:lnTo>
                  <a:lnTo>
                    <a:pt x="964047" y="389001"/>
                  </a:lnTo>
                  <a:lnTo>
                    <a:pt x="899777" y="389001"/>
                  </a:lnTo>
                  <a:lnTo>
                    <a:pt x="835508" y="389001"/>
                  </a:lnTo>
                  <a:lnTo>
                    <a:pt x="771238" y="389001"/>
                  </a:lnTo>
                  <a:lnTo>
                    <a:pt x="706968" y="389001"/>
                  </a:lnTo>
                  <a:lnTo>
                    <a:pt x="642698" y="389001"/>
                  </a:lnTo>
                  <a:lnTo>
                    <a:pt x="578428" y="389001"/>
                  </a:lnTo>
                  <a:lnTo>
                    <a:pt x="514158" y="389001"/>
                  </a:lnTo>
                  <a:lnTo>
                    <a:pt x="449888" y="389001"/>
                  </a:lnTo>
                  <a:lnTo>
                    <a:pt x="385619" y="389001"/>
                  </a:lnTo>
                  <a:lnTo>
                    <a:pt x="321349" y="389001"/>
                  </a:lnTo>
                  <a:lnTo>
                    <a:pt x="257079" y="389001"/>
                  </a:lnTo>
                  <a:lnTo>
                    <a:pt x="192809" y="389001"/>
                  </a:lnTo>
                  <a:lnTo>
                    <a:pt x="128539" y="389001"/>
                  </a:lnTo>
                  <a:lnTo>
                    <a:pt x="64269" y="389001"/>
                  </a:lnTo>
                  <a:close/>
                </a:path>
              </a:pathLst>
            </a:cu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90324" y="8751647"/>
              <a:ext cx="5784286" cy="389001"/>
            </a:xfrm>
            <a:custGeom>
              <a:avLst/>
              <a:pathLst>
                <a:path w="5784286" h="389001">
                  <a:moveTo>
                    <a:pt x="0" y="389001"/>
                  </a:moveTo>
                  <a:lnTo>
                    <a:pt x="64269" y="389001"/>
                  </a:lnTo>
                  <a:lnTo>
                    <a:pt x="128539" y="389001"/>
                  </a:lnTo>
                  <a:lnTo>
                    <a:pt x="192809" y="389001"/>
                  </a:lnTo>
                  <a:lnTo>
                    <a:pt x="257079" y="389001"/>
                  </a:lnTo>
                  <a:lnTo>
                    <a:pt x="321349" y="389001"/>
                  </a:lnTo>
                  <a:lnTo>
                    <a:pt x="385619" y="389001"/>
                  </a:lnTo>
                  <a:lnTo>
                    <a:pt x="449888" y="389000"/>
                  </a:lnTo>
                  <a:lnTo>
                    <a:pt x="514158" y="389000"/>
                  </a:lnTo>
                  <a:lnTo>
                    <a:pt x="578428" y="389000"/>
                  </a:lnTo>
                  <a:lnTo>
                    <a:pt x="642698" y="389000"/>
                  </a:lnTo>
                  <a:lnTo>
                    <a:pt x="706968" y="389000"/>
                  </a:lnTo>
                  <a:lnTo>
                    <a:pt x="771238" y="388999"/>
                  </a:lnTo>
                  <a:lnTo>
                    <a:pt x="835508" y="388999"/>
                  </a:lnTo>
                  <a:lnTo>
                    <a:pt x="899777" y="388998"/>
                  </a:lnTo>
                  <a:lnTo>
                    <a:pt x="964047" y="388998"/>
                  </a:lnTo>
                  <a:lnTo>
                    <a:pt x="1028317" y="388997"/>
                  </a:lnTo>
                  <a:lnTo>
                    <a:pt x="1092587" y="388996"/>
                  </a:lnTo>
                  <a:lnTo>
                    <a:pt x="1156857" y="388995"/>
                  </a:lnTo>
                  <a:lnTo>
                    <a:pt x="1221127" y="388994"/>
                  </a:lnTo>
                  <a:lnTo>
                    <a:pt x="1285397" y="388993"/>
                  </a:lnTo>
                  <a:lnTo>
                    <a:pt x="1349666" y="388991"/>
                  </a:lnTo>
                  <a:lnTo>
                    <a:pt x="1413936" y="388989"/>
                  </a:lnTo>
                  <a:lnTo>
                    <a:pt x="1478206" y="388987"/>
                  </a:lnTo>
                  <a:lnTo>
                    <a:pt x="1542476" y="388984"/>
                  </a:lnTo>
                  <a:lnTo>
                    <a:pt x="1606746" y="388980"/>
                  </a:lnTo>
                  <a:lnTo>
                    <a:pt x="1671016" y="388976"/>
                  </a:lnTo>
                  <a:lnTo>
                    <a:pt x="1735286" y="388971"/>
                  </a:lnTo>
                  <a:lnTo>
                    <a:pt x="1799555" y="388966"/>
                  </a:lnTo>
                  <a:lnTo>
                    <a:pt x="1863825" y="388959"/>
                  </a:lnTo>
                  <a:lnTo>
                    <a:pt x="1928095" y="388950"/>
                  </a:lnTo>
                  <a:lnTo>
                    <a:pt x="1992365" y="388940"/>
                  </a:lnTo>
                  <a:lnTo>
                    <a:pt x="2056635" y="388929"/>
                  </a:lnTo>
                  <a:lnTo>
                    <a:pt x="2120905" y="388915"/>
                  </a:lnTo>
                  <a:lnTo>
                    <a:pt x="2185174" y="388898"/>
                  </a:lnTo>
                  <a:lnTo>
                    <a:pt x="2249444" y="388878"/>
                  </a:lnTo>
                  <a:lnTo>
                    <a:pt x="2313714" y="388854"/>
                  </a:lnTo>
                  <a:lnTo>
                    <a:pt x="2377984" y="388826"/>
                  </a:lnTo>
                  <a:lnTo>
                    <a:pt x="2442254" y="388793"/>
                  </a:lnTo>
                  <a:lnTo>
                    <a:pt x="2506524" y="388753"/>
                  </a:lnTo>
                  <a:lnTo>
                    <a:pt x="2570794" y="388706"/>
                  </a:lnTo>
                  <a:lnTo>
                    <a:pt x="2635063" y="388650"/>
                  </a:lnTo>
                  <a:lnTo>
                    <a:pt x="2699333" y="388583"/>
                  </a:lnTo>
                  <a:lnTo>
                    <a:pt x="2763603" y="388504"/>
                  </a:lnTo>
                  <a:lnTo>
                    <a:pt x="2827873" y="388411"/>
                  </a:lnTo>
                  <a:lnTo>
                    <a:pt x="2892143" y="388300"/>
                  </a:lnTo>
                  <a:lnTo>
                    <a:pt x="2956413" y="388170"/>
                  </a:lnTo>
                  <a:lnTo>
                    <a:pt x="3020683" y="388016"/>
                  </a:lnTo>
                  <a:lnTo>
                    <a:pt x="3084952" y="387834"/>
                  </a:lnTo>
                  <a:lnTo>
                    <a:pt x="3149222" y="387619"/>
                  </a:lnTo>
                  <a:lnTo>
                    <a:pt x="3213492" y="387367"/>
                  </a:lnTo>
                  <a:lnTo>
                    <a:pt x="3277762" y="387070"/>
                  </a:lnTo>
                  <a:lnTo>
                    <a:pt x="3342032" y="386722"/>
                  </a:lnTo>
                  <a:lnTo>
                    <a:pt x="3406302" y="386313"/>
                  </a:lnTo>
                  <a:lnTo>
                    <a:pt x="3470572" y="385835"/>
                  </a:lnTo>
                  <a:lnTo>
                    <a:pt x="3534841" y="385276"/>
                  </a:lnTo>
                  <a:lnTo>
                    <a:pt x="3599111" y="384623"/>
                  </a:lnTo>
                  <a:lnTo>
                    <a:pt x="3663381" y="383862"/>
                  </a:lnTo>
                  <a:lnTo>
                    <a:pt x="3727651" y="382977"/>
                  </a:lnTo>
                  <a:lnTo>
                    <a:pt x="3791921" y="381949"/>
                  </a:lnTo>
                  <a:lnTo>
                    <a:pt x="3856191" y="380758"/>
                  </a:lnTo>
                  <a:lnTo>
                    <a:pt x="3920460" y="379379"/>
                  </a:lnTo>
                  <a:lnTo>
                    <a:pt x="3984730" y="377786"/>
                  </a:lnTo>
                  <a:lnTo>
                    <a:pt x="4049000" y="375951"/>
                  </a:lnTo>
                  <a:lnTo>
                    <a:pt x="4113270" y="373840"/>
                  </a:lnTo>
                  <a:lnTo>
                    <a:pt x="4177540" y="371416"/>
                  </a:lnTo>
                  <a:lnTo>
                    <a:pt x="4241810" y="368641"/>
                  </a:lnTo>
                  <a:lnTo>
                    <a:pt x="4306080" y="365468"/>
                  </a:lnTo>
                  <a:lnTo>
                    <a:pt x="4370349" y="361849"/>
                  </a:lnTo>
                  <a:lnTo>
                    <a:pt x="4434619" y="357731"/>
                  </a:lnTo>
                  <a:lnTo>
                    <a:pt x="4498889" y="353055"/>
                  </a:lnTo>
                  <a:lnTo>
                    <a:pt x="4563159" y="347756"/>
                  </a:lnTo>
                  <a:lnTo>
                    <a:pt x="4627429" y="341766"/>
                  </a:lnTo>
                  <a:lnTo>
                    <a:pt x="4691699" y="335010"/>
                  </a:lnTo>
                  <a:lnTo>
                    <a:pt x="4755969" y="327405"/>
                  </a:lnTo>
                  <a:lnTo>
                    <a:pt x="4820238" y="318865"/>
                  </a:lnTo>
                  <a:lnTo>
                    <a:pt x="4884508" y="309295"/>
                  </a:lnTo>
                  <a:lnTo>
                    <a:pt x="4948778" y="298596"/>
                  </a:lnTo>
                  <a:lnTo>
                    <a:pt x="5013048" y="286660"/>
                  </a:lnTo>
                  <a:lnTo>
                    <a:pt x="5077318" y="273373"/>
                  </a:lnTo>
                  <a:lnTo>
                    <a:pt x="5141588" y="258616"/>
                  </a:lnTo>
                  <a:lnTo>
                    <a:pt x="5205858" y="242262"/>
                  </a:lnTo>
                  <a:lnTo>
                    <a:pt x="5270127" y="224179"/>
                  </a:lnTo>
                  <a:lnTo>
                    <a:pt x="5334397" y="204228"/>
                  </a:lnTo>
                  <a:lnTo>
                    <a:pt x="5398667" y="182267"/>
                  </a:lnTo>
                  <a:lnTo>
                    <a:pt x="5462937" y="158150"/>
                  </a:lnTo>
                  <a:lnTo>
                    <a:pt x="5527207" y="131728"/>
                  </a:lnTo>
                  <a:lnTo>
                    <a:pt x="5591477" y="102849"/>
                  </a:lnTo>
                  <a:lnTo>
                    <a:pt x="5655746" y="71366"/>
                  </a:lnTo>
                  <a:lnTo>
                    <a:pt x="5720016" y="37129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9582023" y="5653333"/>
              <a:ext cx="1092587" cy="3487316"/>
            </a:xfrm>
            <a:prstGeom prst="rect">
              <a:avLst/>
            </a:prstGeom>
            <a:solidFill>
              <a:srgbClr val="FFFF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4590402" y="909516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90402" y="822333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90402" y="735150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90402" y="64796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90402" y="5607851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4855529" y="9140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55529" y="82688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55529" y="73969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55529" y="65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855529" y="56533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890324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882689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875055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0674610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4846300" y="937764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852209" y="937615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837818" y="937764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0623830" y="9377645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4262337" y="7340585"/>
              <a:ext cx="4066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890324" y="5200777"/>
              <a:ext cx="2602200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Multinomial fit plus extrapolation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4598037" y="9562447"/>
              <a:ext cx="589152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4667626" y="9685433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5181692" y="963203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190692" y="9641036"/>
              <a:ext cx="201456" cy="201455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038753" y="9632036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047753" y="9641036"/>
              <a:ext cx="201456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7353015" y="963203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7362015" y="9641036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9057801" y="963203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9066801" y="9641036"/>
              <a:ext cx="201456" cy="201455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5477063" y="9672470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334125" y="9670981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648386" y="9670981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53173" y="9670981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2021-02-22T11:04:37Z</dcterms:modified>
</cp:coreProperties>
</file>