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86894" y="1854304"/>
              <a:ext cx="1343775" cy="891962"/>
            </a:xfrm>
            <a:custGeom>
              <a:avLst/>
              <a:pathLst>
                <a:path w="1343775" h="891962">
                  <a:moveTo>
                    <a:pt x="0" y="0"/>
                  </a:moveTo>
                  <a:lnTo>
                    <a:pt x="26875" y="44598"/>
                  </a:lnTo>
                  <a:lnTo>
                    <a:pt x="53751" y="0"/>
                  </a:lnTo>
                  <a:lnTo>
                    <a:pt x="80626" y="40543"/>
                  </a:lnTo>
                  <a:lnTo>
                    <a:pt x="107502" y="0"/>
                  </a:lnTo>
                  <a:lnTo>
                    <a:pt x="134377" y="222990"/>
                  </a:lnTo>
                  <a:lnTo>
                    <a:pt x="161253" y="0"/>
                  </a:lnTo>
                  <a:lnTo>
                    <a:pt x="188128" y="26234"/>
                  </a:lnTo>
                  <a:lnTo>
                    <a:pt x="215004" y="243262"/>
                  </a:lnTo>
                  <a:lnTo>
                    <a:pt x="241879" y="57545"/>
                  </a:lnTo>
                  <a:lnTo>
                    <a:pt x="268755" y="24107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285885"/>
                  </a:lnTo>
                  <a:lnTo>
                    <a:pt x="403132" y="44598"/>
                  </a:lnTo>
                  <a:lnTo>
                    <a:pt x="430008" y="89196"/>
                  </a:lnTo>
                  <a:lnTo>
                    <a:pt x="456883" y="37955"/>
                  </a:lnTo>
                  <a:lnTo>
                    <a:pt x="483759" y="37795"/>
                  </a:lnTo>
                  <a:lnTo>
                    <a:pt x="510634" y="344621"/>
                  </a:lnTo>
                  <a:lnTo>
                    <a:pt x="537510" y="364893"/>
                  </a:lnTo>
                  <a:lnTo>
                    <a:pt x="564385" y="57545"/>
                  </a:lnTo>
                  <a:lnTo>
                    <a:pt x="591261" y="37165"/>
                  </a:lnTo>
                  <a:lnTo>
                    <a:pt x="618136" y="160553"/>
                  </a:lnTo>
                  <a:lnTo>
                    <a:pt x="645012" y="61751"/>
                  </a:lnTo>
                  <a:lnTo>
                    <a:pt x="671887" y="236107"/>
                  </a:lnTo>
                  <a:lnTo>
                    <a:pt x="698763" y="350413"/>
                  </a:lnTo>
                  <a:lnTo>
                    <a:pt x="725638" y="84025"/>
                  </a:lnTo>
                  <a:lnTo>
                    <a:pt x="752514" y="59729"/>
                  </a:lnTo>
                  <a:lnTo>
                    <a:pt x="779389" y="155297"/>
                  </a:lnTo>
                  <a:lnTo>
                    <a:pt x="806265" y="222990"/>
                  </a:lnTo>
                  <a:lnTo>
                    <a:pt x="833140" y="131909"/>
                  </a:lnTo>
                  <a:lnTo>
                    <a:pt x="860016" y="198213"/>
                  </a:lnTo>
                  <a:lnTo>
                    <a:pt x="886891" y="240829"/>
                  </a:lnTo>
                  <a:lnTo>
                    <a:pt x="913767" y="276508"/>
                  </a:lnTo>
                  <a:lnTo>
                    <a:pt x="940642" y="212698"/>
                  </a:lnTo>
                  <a:lnTo>
                    <a:pt x="967518" y="208757"/>
                  </a:lnTo>
                  <a:lnTo>
                    <a:pt x="994393" y="290857"/>
                  </a:lnTo>
                  <a:lnTo>
                    <a:pt x="1021269" y="81087"/>
                  </a:lnTo>
                  <a:lnTo>
                    <a:pt x="1048144" y="414866"/>
                  </a:lnTo>
                  <a:lnTo>
                    <a:pt x="1075020" y="433238"/>
                  </a:lnTo>
                  <a:lnTo>
                    <a:pt x="1101895" y="314810"/>
                  </a:lnTo>
                  <a:lnTo>
                    <a:pt x="1128771" y="328617"/>
                  </a:lnTo>
                  <a:lnTo>
                    <a:pt x="1155646" y="396427"/>
                  </a:lnTo>
                  <a:lnTo>
                    <a:pt x="1182522" y="699105"/>
                  </a:lnTo>
                  <a:lnTo>
                    <a:pt x="1209397" y="513183"/>
                  </a:lnTo>
                  <a:lnTo>
                    <a:pt x="1236273" y="419746"/>
                  </a:lnTo>
                  <a:lnTo>
                    <a:pt x="1263148" y="542173"/>
                  </a:lnTo>
                  <a:lnTo>
                    <a:pt x="1290024" y="409820"/>
                  </a:lnTo>
                  <a:lnTo>
                    <a:pt x="1316899" y="531746"/>
                  </a:lnTo>
                  <a:lnTo>
                    <a:pt x="1343775" y="659276"/>
                  </a:lnTo>
                  <a:lnTo>
                    <a:pt x="1343775" y="891962"/>
                  </a:lnTo>
                  <a:lnTo>
                    <a:pt x="1316899" y="891962"/>
                  </a:lnTo>
                  <a:lnTo>
                    <a:pt x="1290024" y="891962"/>
                  </a:lnTo>
                  <a:lnTo>
                    <a:pt x="1263148" y="891962"/>
                  </a:lnTo>
                  <a:lnTo>
                    <a:pt x="1236273" y="891962"/>
                  </a:lnTo>
                  <a:lnTo>
                    <a:pt x="1209397" y="891962"/>
                  </a:lnTo>
                  <a:lnTo>
                    <a:pt x="1182522" y="891962"/>
                  </a:lnTo>
                  <a:lnTo>
                    <a:pt x="1155646" y="891962"/>
                  </a:lnTo>
                  <a:lnTo>
                    <a:pt x="1128771" y="891962"/>
                  </a:lnTo>
                  <a:lnTo>
                    <a:pt x="1101895" y="891962"/>
                  </a:lnTo>
                  <a:lnTo>
                    <a:pt x="1075020" y="891962"/>
                  </a:lnTo>
                  <a:lnTo>
                    <a:pt x="1048144" y="891962"/>
                  </a:lnTo>
                  <a:lnTo>
                    <a:pt x="1021269" y="891962"/>
                  </a:lnTo>
                  <a:lnTo>
                    <a:pt x="994393" y="891962"/>
                  </a:lnTo>
                  <a:lnTo>
                    <a:pt x="967518" y="891962"/>
                  </a:lnTo>
                  <a:lnTo>
                    <a:pt x="940642" y="891962"/>
                  </a:lnTo>
                  <a:lnTo>
                    <a:pt x="913767" y="891962"/>
                  </a:lnTo>
                  <a:lnTo>
                    <a:pt x="886891" y="891962"/>
                  </a:lnTo>
                  <a:lnTo>
                    <a:pt x="860016" y="891962"/>
                  </a:lnTo>
                  <a:lnTo>
                    <a:pt x="833140" y="891962"/>
                  </a:lnTo>
                  <a:lnTo>
                    <a:pt x="806265" y="891962"/>
                  </a:lnTo>
                  <a:lnTo>
                    <a:pt x="779389" y="891962"/>
                  </a:lnTo>
                  <a:lnTo>
                    <a:pt x="752514" y="891962"/>
                  </a:lnTo>
                  <a:lnTo>
                    <a:pt x="725638" y="891962"/>
                  </a:lnTo>
                  <a:lnTo>
                    <a:pt x="698763" y="891962"/>
                  </a:lnTo>
                  <a:lnTo>
                    <a:pt x="671887" y="891962"/>
                  </a:lnTo>
                  <a:lnTo>
                    <a:pt x="645012" y="891962"/>
                  </a:lnTo>
                  <a:lnTo>
                    <a:pt x="618136" y="891962"/>
                  </a:lnTo>
                  <a:lnTo>
                    <a:pt x="591261" y="891962"/>
                  </a:lnTo>
                  <a:lnTo>
                    <a:pt x="564385" y="891962"/>
                  </a:lnTo>
                  <a:lnTo>
                    <a:pt x="537510" y="891962"/>
                  </a:lnTo>
                  <a:lnTo>
                    <a:pt x="510634" y="891962"/>
                  </a:lnTo>
                  <a:lnTo>
                    <a:pt x="483759" y="891962"/>
                  </a:lnTo>
                  <a:lnTo>
                    <a:pt x="456883" y="891962"/>
                  </a:lnTo>
                  <a:lnTo>
                    <a:pt x="430008" y="891962"/>
                  </a:lnTo>
                  <a:lnTo>
                    <a:pt x="403132" y="891962"/>
                  </a:lnTo>
                  <a:lnTo>
                    <a:pt x="376257" y="891962"/>
                  </a:lnTo>
                  <a:lnTo>
                    <a:pt x="349381" y="891962"/>
                  </a:lnTo>
                  <a:lnTo>
                    <a:pt x="322506" y="891962"/>
                  </a:lnTo>
                  <a:lnTo>
                    <a:pt x="295630" y="891962"/>
                  </a:lnTo>
                  <a:lnTo>
                    <a:pt x="268755" y="891962"/>
                  </a:lnTo>
                  <a:lnTo>
                    <a:pt x="241879" y="891962"/>
                  </a:lnTo>
                  <a:lnTo>
                    <a:pt x="215004" y="891962"/>
                  </a:lnTo>
                  <a:lnTo>
                    <a:pt x="188128" y="891962"/>
                  </a:lnTo>
                  <a:lnTo>
                    <a:pt x="161253" y="891962"/>
                  </a:lnTo>
                  <a:lnTo>
                    <a:pt x="134377" y="891962"/>
                  </a:lnTo>
                  <a:lnTo>
                    <a:pt x="107502" y="891962"/>
                  </a:lnTo>
                  <a:lnTo>
                    <a:pt x="80626" y="891962"/>
                  </a:lnTo>
                  <a:lnTo>
                    <a:pt x="53751" y="891962"/>
                  </a:lnTo>
                  <a:lnTo>
                    <a:pt x="26875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86894" y="1854304"/>
              <a:ext cx="1343775" cy="699105"/>
            </a:xfrm>
            <a:custGeom>
              <a:avLst/>
              <a:pathLst>
                <a:path w="1343775" h="699105">
                  <a:moveTo>
                    <a:pt x="0" y="0"/>
                  </a:moveTo>
                  <a:lnTo>
                    <a:pt x="26875" y="44598"/>
                  </a:lnTo>
                  <a:lnTo>
                    <a:pt x="53751" y="0"/>
                  </a:lnTo>
                  <a:lnTo>
                    <a:pt x="80626" y="40543"/>
                  </a:lnTo>
                  <a:lnTo>
                    <a:pt x="107502" y="0"/>
                  </a:lnTo>
                  <a:lnTo>
                    <a:pt x="134377" y="222990"/>
                  </a:lnTo>
                  <a:lnTo>
                    <a:pt x="161253" y="0"/>
                  </a:lnTo>
                  <a:lnTo>
                    <a:pt x="188128" y="26234"/>
                  </a:lnTo>
                  <a:lnTo>
                    <a:pt x="215004" y="243262"/>
                  </a:lnTo>
                  <a:lnTo>
                    <a:pt x="241879" y="57545"/>
                  </a:lnTo>
                  <a:lnTo>
                    <a:pt x="268755" y="24107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285885"/>
                  </a:lnTo>
                  <a:lnTo>
                    <a:pt x="403132" y="44598"/>
                  </a:lnTo>
                  <a:lnTo>
                    <a:pt x="430008" y="89196"/>
                  </a:lnTo>
                  <a:lnTo>
                    <a:pt x="456883" y="37955"/>
                  </a:lnTo>
                  <a:lnTo>
                    <a:pt x="483759" y="37795"/>
                  </a:lnTo>
                  <a:lnTo>
                    <a:pt x="510634" y="344621"/>
                  </a:lnTo>
                  <a:lnTo>
                    <a:pt x="537510" y="364893"/>
                  </a:lnTo>
                  <a:lnTo>
                    <a:pt x="564385" y="57545"/>
                  </a:lnTo>
                  <a:lnTo>
                    <a:pt x="591261" y="37165"/>
                  </a:lnTo>
                  <a:lnTo>
                    <a:pt x="618136" y="160553"/>
                  </a:lnTo>
                  <a:lnTo>
                    <a:pt x="645012" y="61751"/>
                  </a:lnTo>
                  <a:lnTo>
                    <a:pt x="671887" y="236107"/>
                  </a:lnTo>
                  <a:lnTo>
                    <a:pt x="698763" y="350413"/>
                  </a:lnTo>
                  <a:lnTo>
                    <a:pt x="725638" y="84025"/>
                  </a:lnTo>
                  <a:lnTo>
                    <a:pt x="752514" y="59729"/>
                  </a:lnTo>
                  <a:lnTo>
                    <a:pt x="779389" y="155297"/>
                  </a:lnTo>
                  <a:lnTo>
                    <a:pt x="806265" y="222990"/>
                  </a:lnTo>
                  <a:lnTo>
                    <a:pt x="833140" y="131909"/>
                  </a:lnTo>
                  <a:lnTo>
                    <a:pt x="860016" y="198213"/>
                  </a:lnTo>
                  <a:lnTo>
                    <a:pt x="886891" y="240829"/>
                  </a:lnTo>
                  <a:lnTo>
                    <a:pt x="913767" y="276508"/>
                  </a:lnTo>
                  <a:lnTo>
                    <a:pt x="940642" y="212698"/>
                  </a:lnTo>
                  <a:lnTo>
                    <a:pt x="967518" y="208757"/>
                  </a:lnTo>
                  <a:lnTo>
                    <a:pt x="994393" y="290857"/>
                  </a:lnTo>
                  <a:lnTo>
                    <a:pt x="1021269" y="81087"/>
                  </a:lnTo>
                  <a:lnTo>
                    <a:pt x="1048144" y="414866"/>
                  </a:lnTo>
                  <a:lnTo>
                    <a:pt x="1075020" y="433238"/>
                  </a:lnTo>
                  <a:lnTo>
                    <a:pt x="1101895" y="314810"/>
                  </a:lnTo>
                  <a:lnTo>
                    <a:pt x="1128771" y="328617"/>
                  </a:lnTo>
                  <a:lnTo>
                    <a:pt x="1155646" y="396427"/>
                  </a:lnTo>
                  <a:lnTo>
                    <a:pt x="1182522" y="699105"/>
                  </a:lnTo>
                  <a:lnTo>
                    <a:pt x="1209397" y="513183"/>
                  </a:lnTo>
                  <a:lnTo>
                    <a:pt x="1236273" y="419746"/>
                  </a:lnTo>
                  <a:lnTo>
                    <a:pt x="1263148" y="542173"/>
                  </a:lnTo>
                  <a:lnTo>
                    <a:pt x="1290024" y="409820"/>
                  </a:lnTo>
                  <a:lnTo>
                    <a:pt x="1316899" y="531746"/>
                  </a:lnTo>
                  <a:lnTo>
                    <a:pt x="1343775" y="65927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86894" y="1854304"/>
              <a:ext cx="1343775" cy="699105"/>
            </a:xfrm>
            <a:custGeom>
              <a:avLst/>
              <a:pathLst>
                <a:path w="1343775" h="699105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43775" y="659276"/>
                  </a:lnTo>
                  <a:lnTo>
                    <a:pt x="1316899" y="531746"/>
                  </a:lnTo>
                  <a:lnTo>
                    <a:pt x="1290024" y="409820"/>
                  </a:lnTo>
                  <a:lnTo>
                    <a:pt x="1263148" y="542173"/>
                  </a:lnTo>
                  <a:lnTo>
                    <a:pt x="1236273" y="419746"/>
                  </a:lnTo>
                  <a:lnTo>
                    <a:pt x="1209397" y="513183"/>
                  </a:lnTo>
                  <a:lnTo>
                    <a:pt x="1182522" y="699105"/>
                  </a:lnTo>
                  <a:lnTo>
                    <a:pt x="1155646" y="396427"/>
                  </a:lnTo>
                  <a:lnTo>
                    <a:pt x="1128771" y="328617"/>
                  </a:lnTo>
                  <a:lnTo>
                    <a:pt x="1101895" y="314810"/>
                  </a:lnTo>
                  <a:lnTo>
                    <a:pt x="1075020" y="433238"/>
                  </a:lnTo>
                  <a:lnTo>
                    <a:pt x="1048144" y="414866"/>
                  </a:lnTo>
                  <a:lnTo>
                    <a:pt x="1021269" y="81087"/>
                  </a:lnTo>
                  <a:lnTo>
                    <a:pt x="994393" y="290857"/>
                  </a:lnTo>
                  <a:lnTo>
                    <a:pt x="967518" y="208757"/>
                  </a:lnTo>
                  <a:lnTo>
                    <a:pt x="940642" y="212698"/>
                  </a:lnTo>
                  <a:lnTo>
                    <a:pt x="913767" y="276508"/>
                  </a:lnTo>
                  <a:lnTo>
                    <a:pt x="886891" y="240829"/>
                  </a:lnTo>
                  <a:lnTo>
                    <a:pt x="860016" y="198213"/>
                  </a:lnTo>
                  <a:lnTo>
                    <a:pt x="833140" y="131909"/>
                  </a:lnTo>
                  <a:lnTo>
                    <a:pt x="806265" y="222990"/>
                  </a:lnTo>
                  <a:lnTo>
                    <a:pt x="779389" y="155297"/>
                  </a:lnTo>
                  <a:lnTo>
                    <a:pt x="752514" y="59729"/>
                  </a:lnTo>
                  <a:lnTo>
                    <a:pt x="725638" y="84025"/>
                  </a:lnTo>
                  <a:lnTo>
                    <a:pt x="698763" y="350413"/>
                  </a:lnTo>
                  <a:lnTo>
                    <a:pt x="671887" y="236107"/>
                  </a:lnTo>
                  <a:lnTo>
                    <a:pt x="645012" y="61751"/>
                  </a:lnTo>
                  <a:lnTo>
                    <a:pt x="618136" y="160553"/>
                  </a:lnTo>
                  <a:lnTo>
                    <a:pt x="591261" y="37165"/>
                  </a:lnTo>
                  <a:lnTo>
                    <a:pt x="564385" y="57545"/>
                  </a:lnTo>
                  <a:lnTo>
                    <a:pt x="537510" y="364893"/>
                  </a:lnTo>
                  <a:lnTo>
                    <a:pt x="510634" y="344621"/>
                  </a:lnTo>
                  <a:lnTo>
                    <a:pt x="483759" y="37795"/>
                  </a:lnTo>
                  <a:lnTo>
                    <a:pt x="456883" y="37955"/>
                  </a:lnTo>
                  <a:lnTo>
                    <a:pt x="430008" y="89196"/>
                  </a:lnTo>
                  <a:lnTo>
                    <a:pt x="403132" y="44598"/>
                  </a:lnTo>
                  <a:lnTo>
                    <a:pt x="376257" y="285885"/>
                  </a:lnTo>
                  <a:lnTo>
                    <a:pt x="349381" y="0"/>
                  </a:lnTo>
                  <a:lnTo>
                    <a:pt x="322506" y="0"/>
                  </a:lnTo>
                  <a:lnTo>
                    <a:pt x="295630" y="0"/>
                  </a:lnTo>
                  <a:lnTo>
                    <a:pt x="268755" y="24107"/>
                  </a:lnTo>
                  <a:lnTo>
                    <a:pt x="241879" y="57545"/>
                  </a:lnTo>
                  <a:lnTo>
                    <a:pt x="215004" y="243262"/>
                  </a:lnTo>
                  <a:lnTo>
                    <a:pt x="188128" y="26234"/>
                  </a:lnTo>
                  <a:lnTo>
                    <a:pt x="161253" y="0"/>
                  </a:lnTo>
                  <a:lnTo>
                    <a:pt x="134377" y="222990"/>
                  </a:lnTo>
                  <a:lnTo>
                    <a:pt x="107502" y="0"/>
                  </a:lnTo>
                  <a:lnTo>
                    <a:pt x="80626" y="40543"/>
                  </a:lnTo>
                  <a:lnTo>
                    <a:pt x="53751" y="0"/>
                  </a:lnTo>
                  <a:lnTo>
                    <a:pt x="26875" y="4459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86894" y="1854304"/>
              <a:ext cx="1343775" cy="0"/>
            </a:xfrm>
            <a:custGeom>
              <a:avLst/>
              <a:pathLst>
                <a:path w="1343775" h="0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1486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91486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1486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1486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760018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26875" y="0"/>
                  </a:lnTo>
                  <a:lnTo>
                    <a:pt x="53751" y="55747"/>
                  </a:lnTo>
                  <a:lnTo>
                    <a:pt x="80626" y="0"/>
                  </a:lnTo>
                  <a:lnTo>
                    <a:pt x="107502" y="34978"/>
                  </a:lnTo>
                  <a:lnTo>
                    <a:pt x="134377" y="15648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30757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74330"/>
                  </a:lnTo>
                  <a:lnTo>
                    <a:pt x="456883" y="0"/>
                  </a:lnTo>
                  <a:lnTo>
                    <a:pt x="483759" y="105627"/>
                  </a:lnTo>
                  <a:lnTo>
                    <a:pt x="510634" y="33035"/>
                  </a:lnTo>
                  <a:lnTo>
                    <a:pt x="537510" y="15118"/>
                  </a:lnTo>
                  <a:lnTo>
                    <a:pt x="564385" y="47301"/>
                  </a:lnTo>
                  <a:lnTo>
                    <a:pt x="591261" y="41810"/>
                  </a:lnTo>
                  <a:lnTo>
                    <a:pt x="618136" y="0"/>
                  </a:lnTo>
                  <a:lnTo>
                    <a:pt x="645012" y="120071"/>
                  </a:lnTo>
                  <a:lnTo>
                    <a:pt x="671887" y="48314"/>
                  </a:lnTo>
                  <a:lnTo>
                    <a:pt x="698763" y="9291"/>
                  </a:lnTo>
                  <a:lnTo>
                    <a:pt x="725638" y="54058"/>
                  </a:lnTo>
                  <a:lnTo>
                    <a:pt x="752514" y="85261"/>
                  </a:lnTo>
                  <a:lnTo>
                    <a:pt x="779389" y="143351"/>
                  </a:lnTo>
                  <a:lnTo>
                    <a:pt x="806265" y="157107"/>
                  </a:lnTo>
                  <a:lnTo>
                    <a:pt x="833140" y="178392"/>
                  </a:lnTo>
                  <a:lnTo>
                    <a:pt x="860016" y="122522"/>
                  </a:lnTo>
                  <a:lnTo>
                    <a:pt x="886891" y="126798"/>
                  </a:lnTo>
                  <a:lnTo>
                    <a:pt x="913767" y="160553"/>
                  </a:lnTo>
                  <a:lnTo>
                    <a:pt x="940642" y="151180"/>
                  </a:lnTo>
                  <a:lnTo>
                    <a:pt x="967518" y="60472"/>
                  </a:lnTo>
                  <a:lnTo>
                    <a:pt x="994393" y="327052"/>
                  </a:lnTo>
                  <a:lnTo>
                    <a:pt x="1021269" y="135145"/>
                  </a:lnTo>
                  <a:lnTo>
                    <a:pt x="1048144" y="229017"/>
                  </a:lnTo>
                  <a:lnTo>
                    <a:pt x="1075020" y="124874"/>
                  </a:lnTo>
                  <a:lnTo>
                    <a:pt x="1101895" y="361606"/>
                  </a:lnTo>
                  <a:lnTo>
                    <a:pt x="1128771" y="309456"/>
                  </a:lnTo>
                  <a:lnTo>
                    <a:pt x="1155646" y="254846"/>
                  </a:lnTo>
                  <a:lnTo>
                    <a:pt x="1182522" y="249749"/>
                  </a:lnTo>
                  <a:lnTo>
                    <a:pt x="1209397" y="327052"/>
                  </a:lnTo>
                  <a:lnTo>
                    <a:pt x="1236273" y="402821"/>
                  </a:lnTo>
                  <a:lnTo>
                    <a:pt x="1263148" y="433927"/>
                  </a:lnTo>
                  <a:lnTo>
                    <a:pt x="1290024" y="307573"/>
                  </a:lnTo>
                  <a:lnTo>
                    <a:pt x="1316899" y="433592"/>
                  </a:lnTo>
                  <a:lnTo>
                    <a:pt x="1343775" y="338719"/>
                  </a:lnTo>
                  <a:lnTo>
                    <a:pt x="1370650" y="569337"/>
                  </a:lnTo>
                  <a:lnTo>
                    <a:pt x="1370650" y="891962"/>
                  </a:lnTo>
                  <a:lnTo>
                    <a:pt x="1343775" y="891962"/>
                  </a:lnTo>
                  <a:lnTo>
                    <a:pt x="1316899" y="891962"/>
                  </a:lnTo>
                  <a:lnTo>
                    <a:pt x="1290024" y="891962"/>
                  </a:lnTo>
                  <a:lnTo>
                    <a:pt x="1263148" y="891962"/>
                  </a:lnTo>
                  <a:lnTo>
                    <a:pt x="1236273" y="891962"/>
                  </a:lnTo>
                  <a:lnTo>
                    <a:pt x="1209397" y="891962"/>
                  </a:lnTo>
                  <a:lnTo>
                    <a:pt x="1182522" y="891962"/>
                  </a:lnTo>
                  <a:lnTo>
                    <a:pt x="1155646" y="891962"/>
                  </a:lnTo>
                  <a:lnTo>
                    <a:pt x="1128771" y="891962"/>
                  </a:lnTo>
                  <a:lnTo>
                    <a:pt x="1101895" y="891962"/>
                  </a:lnTo>
                  <a:lnTo>
                    <a:pt x="1075020" y="891962"/>
                  </a:lnTo>
                  <a:lnTo>
                    <a:pt x="1048144" y="891962"/>
                  </a:lnTo>
                  <a:lnTo>
                    <a:pt x="1021269" y="891962"/>
                  </a:lnTo>
                  <a:lnTo>
                    <a:pt x="994393" y="891962"/>
                  </a:lnTo>
                  <a:lnTo>
                    <a:pt x="967518" y="891962"/>
                  </a:lnTo>
                  <a:lnTo>
                    <a:pt x="940642" y="891962"/>
                  </a:lnTo>
                  <a:lnTo>
                    <a:pt x="913767" y="891962"/>
                  </a:lnTo>
                  <a:lnTo>
                    <a:pt x="886891" y="891962"/>
                  </a:lnTo>
                  <a:lnTo>
                    <a:pt x="860016" y="891962"/>
                  </a:lnTo>
                  <a:lnTo>
                    <a:pt x="833140" y="891962"/>
                  </a:lnTo>
                  <a:lnTo>
                    <a:pt x="806265" y="891962"/>
                  </a:lnTo>
                  <a:lnTo>
                    <a:pt x="779389" y="891962"/>
                  </a:lnTo>
                  <a:lnTo>
                    <a:pt x="752514" y="891962"/>
                  </a:lnTo>
                  <a:lnTo>
                    <a:pt x="725638" y="891962"/>
                  </a:lnTo>
                  <a:lnTo>
                    <a:pt x="698763" y="891962"/>
                  </a:lnTo>
                  <a:lnTo>
                    <a:pt x="671887" y="891962"/>
                  </a:lnTo>
                  <a:lnTo>
                    <a:pt x="645012" y="891962"/>
                  </a:lnTo>
                  <a:lnTo>
                    <a:pt x="618136" y="891962"/>
                  </a:lnTo>
                  <a:lnTo>
                    <a:pt x="591261" y="891962"/>
                  </a:lnTo>
                  <a:lnTo>
                    <a:pt x="564385" y="891962"/>
                  </a:lnTo>
                  <a:lnTo>
                    <a:pt x="537510" y="891962"/>
                  </a:lnTo>
                  <a:lnTo>
                    <a:pt x="510634" y="891962"/>
                  </a:lnTo>
                  <a:lnTo>
                    <a:pt x="483759" y="891962"/>
                  </a:lnTo>
                  <a:lnTo>
                    <a:pt x="456883" y="891962"/>
                  </a:lnTo>
                  <a:lnTo>
                    <a:pt x="430008" y="891962"/>
                  </a:lnTo>
                  <a:lnTo>
                    <a:pt x="403132" y="891962"/>
                  </a:lnTo>
                  <a:lnTo>
                    <a:pt x="376257" y="891962"/>
                  </a:lnTo>
                  <a:lnTo>
                    <a:pt x="349381" y="891962"/>
                  </a:lnTo>
                  <a:lnTo>
                    <a:pt x="322506" y="891962"/>
                  </a:lnTo>
                  <a:lnTo>
                    <a:pt x="295630" y="891962"/>
                  </a:lnTo>
                  <a:lnTo>
                    <a:pt x="268755" y="891962"/>
                  </a:lnTo>
                  <a:lnTo>
                    <a:pt x="241879" y="891962"/>
                  </a:lnTo>
                  <a:lnTo>
                    <a:pt x="215004" y="891962"/>
                  </a:lnTo>
                  <a:lnTo>
                    <a:pt x="188128" y="891962"/>
                  </a:lnTo>
                  <a:lnTo>
                    <a:pt x="161253" y="891962"/>
                  </a:lnTo>
                  <a:lnTo>
                    <a:pt x="134377" y="891962"/>
                  </a:lnTo>
                  <a:lnTo>
                    <a:pt x="107502" y="891962"/>
                  </a:lnTo>
                  <a:lnTo>
                    <a:pt x="80626" y="891962"/>
                  </a:lnTo>
                  <a:lnTo>
                    <a:pt x="53751" y="891962"/>
                  </a:lnTo>
                  <a:lnTo>
                    <a:pt x="26875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60018" y="3149744"/>
              <a:ext cx="1370650" cy="569337"/>
            </a:xfrm>
            <a:custGeom>
              <a:avLst/>
              <a:pathLst>
                <a:path w="1370650" h="569337">
                  <a:moveTo>
                    <a:pt x="0" y="0"/>
                  </a:moveTo>
                  <a:lnTo>
                    <a:pt x="26875" y="0"/>
                  </a:lnTo>
                  <a:lnTo>
                    <a:pt x="53751" y="55747"/>
                  </a:lnTo>
                  <a:lnTo>
                    <a:pt x="80626" y="0"/>
                  </a:lnTo>
                  <a:lnTo>
                    <a:pt x="107502" y="34978"/>
                  </a:lnTo>
                  <a:lnTo>
                    <a:pt x="134377" y="15648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30757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74330"/>
                  </a:lnTo>
                  <a:lnTo>
                    <a:pt x="456883" y="0"/>
                  </a:lnTo>
                  <a:lnTo>
                    <a:pt x="483759" y="105627"/>
                  </a:lnTo>
                  <a:lnTo>
                    <a:pt x="510634" y="33035"/>
                  </a:lnTo>
                  <a:lnTo>
                    <a:pt x="537510" y="15118"/>
                  </a:lnTo>
                  <a:lnTo>
                    <a:pt x="564385" y="47301"/>
                  </a:lnTo>
                  <a:lnTo>
                    <a:pt x="591261" y="41810"/>
                  </a:lnTo>
                  <a:lnTo>
                    <a:pt x="618136" y="0"/>
                  </a:lnTo>
                  <a:lnTo>
                    <a:pt x="645012" y="120071"/>
                  </a:lnTo>
                  <a:lnTo>
                    <a:pt x="671887" y="48314"/>
                  </a:lnTo>
                  <a:lnTo>
                    <a:pt x="698763" y="9291"/>
                  </a:lnTo>
                  <a:lnTo>
                    <a:pt x="725638" y="54058"/>
                  </a:lnTo>
                  <a:lnTo>
                    <a:pt x="752514" y="85261"/>
                  </a:lnTo>
                  <a:lnTo>
                    <a:pt x="779389" y="143351"/>
                  </a:lnTo>
                  <a:lnTo>
                    <a:pt x="806265" y="157107"/>
                  </a:lnTo>
                  <a:lnTo>
                    <a:pt x="833140" y="178392"/>
                  </a:lnTo>
                  <a:lnTo>
                    <a:pt x="860016" y="122522"/>
                  </a:lnTo>
                  <a:lnTo>
                    <a:pt x="886891" y="126798"/>
                  </a:lnTo>
                  <a:lnTo>
                    <a:pt x="913767" y="160553"/>
                  </a:lnTo>
                  <a:lnTo>
                    <a:pt x="940642" y="151180"/>
                  </a:lnTo>
                  <a:lnTo>
                    <a:pt x="967518" y="60472"/>
                  </a:lnTo>
                  <a:lnTo>
                    <a:pt x="994393" y="327052"/>
                  </a:lnTo>
                  <a:lnTo>
                    <a:pt x="1021269" y="135145"/>
                  </a:lnTo>
                  <a:lnTo>
                    <a:pt x="1048144" y="229017"/>
                  </a:lnTo>
                  <a:lnTo>
                    <a:pt x="1075020" y="124874"/>
                  </a:lnTo>
                  <a:lnTo>
                    <a:pt x="1101895" y="361606"/>
                  </a:lnTo>
                  <a:lnTo>
                    <a:pt x="1128771" y="309456"/>
                  </a:lnTo>
                  <a:lnTo>
                    <a:pt x="1155646" y="254846"/>
                  </a:lnTo>
                  <a:lnTo>
                    <a:pt x="1182522" y="249749"/>
                  </a:lnTo>
                  <a:lnTo>
                    <a:pt x="1209397" y="327052"/>
                  </a:lnTo>
                  <a:lnTo>
                    <a:pt x="1236273" y="402821"/>
                  </a:lnTo>
                  <a:lnTo>
                    <a:pt x="1263148" y="433927"/>
                  </a:lnTo>
                  <a:lnTo>
                    <a:pt x="1290024" y="307573"/>
                  </a:lnTo>
                  <a:lnTo>
                    <a:pt x="1316899" y="433592"/>
                  </a:lnTo>
                  <a:lnTo>
                    <a:pt x="1343775" y="338719"/>
                  </a:lnTo>
                  <a:lnTo>
                    <a:pt x="1370650" y="56933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60018" y="3149744"/>
              <a:ext cx="1370650" cy="569337"/>
            </a:xfrm>
            <a:custGeom>
              <a:avLst/>
              <a:pathLst>
                <a:path w="1370650" h="569337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  <a:lnTo>
                    <a:pt x="1370650" y="569337"/>
                  </a:lnTo>
                  <a:lnTo>
                    <a:pt x="1343775" y="338719"/>
                  </a:lnTo>
                  <a:lnTo>
                    <a:pt x="1316899" y="433592"/>
                  </a:lnTo>
                  <a:lnTo>
                    <a:pt x="1290024" y="307573"/>
                  </a:lnTo>
                  <a:lnTo>
                    <a:pt x="1263148" y="433927"/>
                  </a:lnTo>
                  <a:lnTo>
                    <a:pt x="1236273" y="402821"/>
                  </a:lnTo>
                  <a:lnTo>
                    <a:pt x="1209397" y="327052"/>
                  </a:lnTo>
                  <a:lnTo>
                    <a:pt x="1182522" y="249749"/>
                  </a:lnTo>
                  <a:lnTo>
                    <a:pt x="1155646" y="254846"/>
                  </a:lnTo>
                  <a:lnTo>
                    <a:pt x="1128771" y="309456"/>
                  </a:lnTo>
                  <a:lnTo>
                    <a:pt x="1101895" y="361606"/>
                  </a:lnTo>
                  <a:lnTo>
                    <a:pt x="1075020" y="124874"/>
                  </a:lnTo>
                  <a:lnTo>
                    <a:pt x="1048144" y="229017"/>
                  </a:lnTo>
                  <a:lnTo>
                    <a:pt x="1021269" y="135145"/>
                  </a:lnTo>
                  <a:lnTo>
                    <a:pt x="994393" y="327052"/>
                  </a:lnTo>
                  <a:lnTo>
                    <a:pt x="967518" y="60472"/>
                  </a:lnTo>
                  <a:lnTo>
                    <a:pt x="940642" y="151180"/>
                  </a:lnTo>
                  <a:lnTo>
                    <a:pt x="913767" y="160553"/>
                  </a:lnTo>
                  <a:lnTo>
                    <a:pt x="886891" y="126798"/>
                  </a:lnTo>
                  <a:lnTo>
                    <a:pt x="860016" y="122522"/>
                  </a:lnTo>
                  <a:lnTo>
                    <a:pt x="833140" y="178392"/>
                  </a:lnTo>
                  <a:lnTo>
                    <a:pt x="806265" y="157107"/>
                  </a:lnTo>
                  <a:lnTo>
                    <a:pt x="779389" y="143351"/>
                  </a:lnTo>
                  <a:lnTo>
                    <a:pt x="752514" y="85261"/>
                  </a:lnTo>
                  <a:lnTo>
                    <a:pt x="725638" y="54058"/>
                  </a:lnTo>
                  <a:lnTo>
                    <a:pt x="698763" y="9291"/>
                  </a:lnTo>
                  <a:lnTo>
                    <a:pt x="671887" y="48314"/>
                  </a:lnTo>
                  <a:lnTo>
                    <a:pt x="645012" y="120071"/>
                  </a:lnTo>
                  <a:lnTo>
                    <a:pt x="618136" y="0"/>
                  </a:lnTo>
                  <a:lnTo>
                    <a:pt x="591261" y="41810"/>
                  </a:lnTo>
                  <a:lnTo>
                    <a:pt x="564385" y="47301"/>
                  </a:lnTo>
                  <a:lnTo>
                    <a:pt x="537510" y="15118"/>
                  </a:lnTo>
                  <a:lnTo>
                    <a:pt x="510634" y="33035"/>
                  </a:lnTo>
                  <a:lnTo>
                    <a:pt x="483759" y="105627"/>
                  </a:lnTo>
                  <a:lnTo>
                    <a:pt x="456883" y="0"/>
                  </a:lnTo>
                  <a:lnTo>
                    <a:pt x="430008" y="74330"/>
                  </a:lnTo>
                  <a:lnTo>
                    <a:pt x="403132" y="0"/>
                  </a:lnTo>
                  <a:lnTo>
                    <a:pt x="376257" y="0"/>
                  </a:lnTo>
                  <a:lnTo>
                    <a:pt x="349381" y="0"/>
                  </a:lnTo>
                  <a:lnTo>
                    <a:pt x="322506" y="0"/>
                  </a:lnTo>
                  <a:lnTo>
                    <a:pt x="295630" y="30757"/>
                  </a:lnTo>
                  <a:lnTo>
                    <a:pt x="268755" y="0"/>
                  </a:lnTo>
                  <a:lnTo>
                    <a:pt x="241879" y="0"/>
                  </a:lnTo>
                  <a:lnTo>
                    <a:pt x="215004" y="0"/>
                  </a:lnTo>
                  <a:lnTo>
                    <a:pt x="188128" y="0"/>
                  </a:lnTo>
                  <a:lnTo>
                    <a:pt x="161253" y="0"/>
                  </a:lnTo>
                  <a:lnTo>
                    <a:pt x="134377" y="15648"/>
                  </a:lnTo>
                  <a:lnTo>
                    <a:pt x="107502" y="34978"/>
                  </a:lnTo>
                  <a:lnTo>
                    <a:pt x="80626" y="0"/>
                  </a:lnTo>
                  <a:lnTo>
                    <a:pt x="53751" y="55747"/>
                  </a:lnTo>
                  <a:lnTo>
                    <a:pt x="26875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6001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91486" y="533714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91486" y="511415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91486" y="489116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91486" y="466817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444518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760018" y="444518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26875" y="38780"/>
                  </a:lnTo>
                  <a:lnTo>
                    <a:pt x="53751" y="121631"/>
                  </a:lnTo>
                  <a:lnTo>
                    <a:pt x="80626" y="36406"/>
                  </a:lnTo>
                  <a:lnTo>
                    <a:pt x="107502" y="17839"/>
                  </a:lnTo>
                  <a:lnTo>
                    <a:pt x="134377" y="44598"/>
                  </a:lnTo>
                  <a:lnTo>
                    <a:pt x="161253" y="70418"/>
                  </a:lnTo>
                  <a:lnTo>
                    <a:pt x="188128" y="10618"/>
                  </a:lnTo>
                  <a:lnTo>
                    <a:pt x="215004" y="55747"/>
                  </a:lnTo>
                  <a:lnTo>
                    <a:pt x="241879" y="66897"/>
                  </a:lnTo>
                  <a:lnTo>
                    <a:pt x="268755" y="41486"/>
                  </a:lnTo>
                  <a:lnTo>
                    <a:pt x="295630" y="71932"/>
                  </a:lnTo>
                  <a:lnTo>
                    <a:pt x="322506" y="127423"/>
                  </a:lnTo>
                  <a:lnTo>
                    <a:pt x="349381" y="164308"/>
                  </a:lnTo>
                  <a:lnTo>
                    <a:pt x="376257" y="107650"/>
                  </a:lnTo>
                  <a:lnTo>
                    <a:pt x="403132" y="218439"/>
                  </a:lnTo>
                  <a:lnTo>
                    <a:pt x="430008" y="183639"/>
                  </a:lnTo>
                  <a:lnTo>
                    <a:pt x="456883" y="154378"/>
                  </a:lnTo>
                  <a:lnTo>
                    <a:pt x="483759" y="124459"/>
                  </a:lnTo>
                  <a:lnTo>
                    <a:pt x="510634" y="156696"/>
                  </a:lnTo>
                  <a:lnTo>
                    <a:pt x="537510" y="367738"/>
                  </a:lnTo>
                  <a:lnTo>
                    <a:pt x="564385" y="219008"/>
                  </a:lnTo>
                  <a:lnTo>
                    <a:pt x="591261" y="302630"/>
                  </a:lnTo>
                  <a:lnTo>
                    <a:pt x="618136" y="282934"/>
                  </a:lnTo>
                  <a:lnTo>
                    <a:pt x="645012" y="145428"/>
                  </a:lnTo>
                  <a:lnTo>
                    <a:pt x="671887" y="277880"/>
                  </a:lnTo>
                  <a:lnTo>
                    <a:pt x="698763" y="277114"/>
                  </a:lnTo>
                  <a:lnTo>
                    <a:pt x="725638" y="380395"/>
                  </a:lnTo>
                  <a:lnTo>
                    <a:pt x="752514" y="304572"/>
                  </a:lnTo>
                  <a:lnTo>
                    <a:pt x="779389" y="167242"/>
                  </a:lnTo>
                  <a:lnTo>
                    <a:pt x="806265" y="252076"/>
                  </a:lnTo>
                  <a:lnTo>
                    <a:pt x="833140" y="242666"/>
                  </a:lnTo>
                  <a:lnTo>
                    <a:pt x="860016" y="240442"/>
                  </a:lnTo>
                  <a:lnTo>
                    <a:pt x="886891" y="323794"/>
                  </a:lnTo>
                  <a:lnTo>
                    <a:pt x="913767" y="385415"/>
                  </a:lnTo>
                  <a:lnTo>
                    <a:pt x="940642" y="248475"/>
                  </a:lnTo>
                  <a:lnTo>
                    <a:pt x="967518" y="384302"/>
                  </a:lnTo>
                  <a:lnTo>
                    <a:pt x="994393" y="499232"/>
                  </a:lnTo>
                  <a:lnTo>
                    <a:pt x="1021269" y="371650"/>
                  </a:lnTo>
                  <a:lnTo>
                    <a:pt x="1048144" y="492437"/>
                  </a:lnTo>
                  <a:lnTo>
                    <a:pt x="1075020" y="487791"/>
                  </a:lnTo>
                  <a:lnTo>
                    <a:pt x="1101895" y="405437"/>
                  </a:lnTo>
                  <a:lnTo>
                    <a:pt x="1128771" y="254846"/>
                  </a:lnTo>
                  <a:lnTo>
                    <a:pt x="1155646" y="413348"/>
                  </a:lnTo>
                  <a:lnTo>
                    <a:pt x="1182522" y="453060"/>
                  </a:lnTo>
                  <a:lnTo>
                    <a:pt x="1209397" y="414125"/>
                  </a:lnTo>
                  <a:lnTo>
                    <a:pt x="1236273" y="554097"/>
                  </a:lnTo>
                  <a:lnTo>
                    <a:pt x="1263148" y="338719"/>
                  </a:lnTo>
                  <a:lnTo>
                    <a:pt x="1290024" y="557476"/>
                  </a:lnTo>
                  <a:lnTo>
                    <a:pt x="1316899" y="494340"/>
                  </a:lnTo>
                  <a:lnTo>
                    <a:pt x="1343775" y="600047"/>
                  </a:lnTo>
                  <a:lnTo>
                    <a:pt x="1370650" y="625293"/>
                  </a:lnTo>
                  <a:lnTo>
                    <a:pt x="1370650" y="891962"/>
                  </a:lnTo>
                  <a:lnTo>
                    <a:pt x="1343775" y="891962"/>
                  </a:lnTo>
                  <a:lnTo>
                    <a:pt x="1316899" y="891962"/>
                  </a:lnTo>
                  <a:lnTo>
                    <a:pt x="1290024" y="891962"/>
                  </a:lnTo>
                  <a:lnTo>
                    <a:pt x="1263148" y="891962"/>
                  </a:lnTo>
                  <a:lnTo>
                    <a:pt x="1236273" y="891962"/>
                  </a:lnTo>
                  <a:lnTo>
                    <a:pt x="1209397" y="891962"/>
                  </a:lnTo>
                  <a:lnTo>
                    <a:pt x="1182522" y="891962"/>
                  </a:lnTo>
                  <a:lnTo>
                    <a:pt x="1155646" y="891962"/>
                  </a:lnTo>
                  <a:lnTo>
                    <a:pt x="1128771" y="891962"/>
                  </a:lnTo>
                  <a:lnTo>
                    <a:pt x="1101895" y="891962"/>
                  </a:lnTo>
                  <a:lnTo>
                    <a:pt x="1075020" y="891962"/>
                  </a:lnTo>
                  <a:lnTo>
                    <a:pt x="1048144" y="891962"/>
                  </a:lnTo>
                  <a:lnTo>
                    <a:pt x="1021269" y="891962"/>
                  </a:lnTo>
                  <a:lnTo>
                    <a:pt x="994393" y="891962"/>
                  </a:lnTo>
                  <a:lnTo>
                    <a:pt x="967518" y="891962"/>
                  </a:lnTo>
                  <a:lnTo>
                    <a:pt x="940642" y="891962"/>
                  </a:lnTo>
                  <a:lnTo>
                    <a:pt x="913767" y="891962"/>
                  </a:lnTo>
                  <a:lnTo>
                    <a:pt x="886891" y="891962"/>
                  </a:lnTo>
                  <a:lnTo>
                    <a:pt x="860016" y="891962"/>
                  </a:lnTo>
                  <a:lnTo>
                    <a:pt x="833140" y="891962"/>
                  </a:lnTo>
                  <a:lnTo>
                    <a:pt x="806265" y="891962"/>
                  </a:lnTo>
                  <a:lnTo>
                    <a:pt x="779389" y="891962"/>
                  </a:lnTo>
                  <a:lnTo>
                    <a:pt x="752514" y="891962"/>
                  </a:lnTo>
                  <a:lnTo>
                    <a:pt x="725638" y="891962"/>
                  </a:lnTo>
                  <a:lnTo>
                    <a:pt x="698763" y="891962"/>
                  </a:lnTo>
                  <a:lnTo>
                    <a:pt x="671887" y="891962"/>
                  </a:lnTo>
                  <a:lnTo>
                    <a:pt x="645012" y="891962"/>
                  </a:lnTo>
                  <a:lnTo>
                    <a:pt x="618136" y="891962"/>
                  </a:lnTo>
                  <a:lnTo>
                    <a:pt x="591261" y="891962"/>
                  </a:lnTo>
                  <a:lnTo>
                    <a:pt x="564385" y="891962"/>
                  </a:lnTo>
                  <a:lnTo>
                    <a:pt x="537510" y="891962"/>
                  </a:lnTo>
                  <a:lnTo>
                    <a:pt x="510634" y="891962"/>
                  </a:lnTo>
                  <a:lnTo>
                    <a:pt x="483759" y="891962"/>
                  </a:lnTo>
                  <a:lnTo>
                    <a:pt x="456883" y="891962"/>
                  </a:lnTo>
                  <a:lnTo>
                    <a:pt x="430008" y="891962"/>
                  </a:lnTo>
                  <a:lnTo>
                    <a:pt x="403132" y="891962"/>
                  </a:lnTo>
                  <a:lnTo>
                    <a:pt x="376257" y="891962"/>
                  </a:lnTo>
                  <a:lnTo>
                    <a:pt x="349381" y="891962"/>
                  </a:lnTo>
                  <a:lnTo>
                    <a:pt x="322506" y="891962"/>
                  </a:lnTo>
                  <a:lnTo>
                    <a:pt x="295630" y="891962"/>
                  </a:lnTo>
                  <a:lnTo>
                    <a:pt x="268755" y="891962"/>
                  </a:lnTo>
                  <a:lnTo>
                    <a:pt x="241879" y="891962"/>
                  </a:lnTo>
                  <a:lnTo>
                    <a:pt x="215004" y="891962"/>
                  </a:lnTo>
                  <a:lnTo>
                    <a:pt x="188128" y="891962"/>
                  </a:lnTo>
                  <a:lnTo>
                    <a:pt x="161253" y="891962"/>
                  </a:lnTo>
                  <a:lnTo>
                    <a:pt x="134377" y="891962"/>
                  </a:lnTo>
                  <a:lnTo>
                    <a:pt x="107502" y="891962"/>
                  </a:lnTo>
                  <a:lnTo>
                    <a:pt x="80626" y="891962"/>
                  </a:lnTo>
                  <a:lnTo>
                    <a:pt x="53751" y="891962"/>
                  </a:lnTo>
                  <a:lnTo>
                    <a:pt x="26875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760018" y="4445184"/>
              <a:ext cx="1370650" cy="625293"/>
            </a:xfrm>
            <a:custGeom>
              <a:avLst/>
              <a:pathLst>
                <a:path w="1370650" h="625293">
                  <a:moveTo>
                    <a:pt x="0" y="0"/>
                  </a:moveTo>
                  <a:lnTo>
                    <a:pt x="26875" y="38780"/>
                  </a:lnTo>
                  <a:lnTo>
                    <a:pt x="53751" y="121631"/>
                  </a:lnTo>
                  <a:lnTo>
                    <a:pt x="80626" y="36406"/>
                  </a:lnTo>
                  <a:lnTo>
                    <a:pt x="107502" y="17839"/>
                  </a:lnTo>
                  <a:lnTo>
                    <a:pt x="134377" y="44598"/>
                  </a:lnTo>
                  <a:lnTo>
                    <a:pt x="161253" y="70418"/>
                  </a:lnTo>
                  <a:lnTo>
                    <a:pt x="188128" y="10618"/>
                  </a:lnTo>
                  <a:lnTo>
                    <a:pt x="215004" y="55747"/>
                  </a:lnTo>
                  <a:lnTo>
                    <a:pt x="241879" y="66897"/>
                  </a:lnTo>
                  <a:lnTo>
                    <a:pt x="268755" y="41486"/>
                  </a:lnTo>
                  <a:lnTo>
                    <a:pt x="295630" y="71932"/>
                  </a:lnTo>
                  <a:lnTo>
                    <a:pt x="322506" y="127423"/>
                  </a:lnTo>
                  <a:lnTo>
                    <a:pt x="349381" y="164308"/>
                  </a:lnTo>
                  <a:lnTo>
                    <a:pt x="376257" y="107650"/>
                  </a:lnTo>
                  <a:lnTo>
                    <a:pt x="403132" y="218439"/>
                  </a:lnTo>
                  <a:lnTo>
                    <a:pt x="430008" y="183639"/>
                  </a:lnTo>
                  <a:lnTo>
                    <a:pt x="456883" y="154378"/>
                  </a:lnTo>
                  <a:lnTo>
                    <a:pt x="483759" y="124459"/>
                  </a:lnTo>
                  <a:lnTo>
                    <a:pt x="510634" y="156696"/>
                  </a:lnTo>
                  <a:lnTo>
                    <a:pt x="537510" y="367738"/>
                  </a:lnTo>
                  <a:lnTo>
                    <a:pt x="564385" y="219008"/>
                  </a:lnTo>
                  <a:lnTo>
                    <a:pt x="591261" y="302630"/>
                  </a:lnTo>
                  <a:lnTo>
                    <a:pt x="618136" y="282934"/>
                  </a:lnTo>
                  <a:lnTo>
                    <a:pt x="645012" y="145428"/>
                  </a:lnTo>
                  <a:lnTo>
                    <a:pt x="671887" y="277880"/>
                  </a:lnTo>
                  <a:lnTo>
                    <a:pt x="698763" y="277114"/>
                  </a:lnTo>
                  <a:lnTo>
                    <a:pt x="725638" y="380395"/>
                  </a:lnTo>
                  <a:lnTo>
                    <a:pt x="752514" y="304572"/>
                  </a:lnTo>
                  <a:lnTo>
                    <a:pt x="779389" y="167242"/>
                  </a:lnTo>
                  <a:lnTo>
                    <a:pt x="806265" y="252076"/>
                  </a:lnTo>
                  <a:lnTo>
                    <a:pt x="833140" y="242666"/>
                  </a:lnTo>
                  <a:lnTo>
                    <a:pt x="860016" y="240442"/>
                  </a:lnTo>
                  <a:lnTo>
                    <a:pt x="886891" y="323794"/>
                  </a:lnTo>
                  <a:lnTo>
                    <a:pt x="913767" y="385415"/>
                  </a:lnTo>
                  <a:lnTo>
                    <a:pt x="940642" y="248475"/>
                  </a:lnTo>
                  <a:lnTo>
                    <a:pt x="967518" y="384302"/>
                  </a:lnTo>
                  <a:lnTo>
                    <a:pt x="994393" y="499232"/>
                  </a:lnTo>
                  <a:lnTo>
                    <a:pt x="1021269" y="371650"/>
                  </a:lnTo>
                  <a:lnTo>
                    <a:pt x="1048144" y="492437"/>
                  </a:lnTo>
                  <a:lnTo>
                    <a:pt x="1075020" y="487791"/>
                  </a:lnTo>
                  <a:lnTo>
                    <a:pt x="1101895" y="405437"/>
                  </a:lnTo>
                  <a:lnTo>
                    <a:pt x="1128771" y="254846"/>
                  </a:lnTo>
                  <a:lnTo>
                    <a:pt x="1155646" y="413348"/>
                  </a:lnTo>
                  <a:lnTo>
                    <a:pt x="1182522" y="453060"/>
                  </a:lnTo>
                  <a:lnTo>
                    <a:pt x="1209397" y="414125"/>
                  </a:lnTo>
                  <a:lnTo>
                    <a:pt x="1236273" y="554097"/>
                  </a:lnTo>
                  <a:lnTo>
                    <a:pt x="1263148" y="338719"/>
                  </a:lnTo>
                  <a:lnTo>
                    <a:pt x="1290024" y="557476"/>
                  </a:lnTo>
                  <a:lnTo>
                    <a:pt x="1316899" y="494340"/>
                  </a:lnTo>
                  <a:lnTo>
                    <a:pt x="1343775" y="600047"/>
                  </a:lnTo>
                  <a:lnTo>
                    <a:pt x="1370650" y="6252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2760018" y="4445184"/>
              <a:ext cx="1370650" cy="625293"/>
            </a:xfrm>
            <a:custGeom>
              <a:avLst/>
              <a:pathLst>
                <a:path w="1370650" h="625293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  <a:lnTo>
                    <a:pt x="1370650" y="625293"/>
                  </a:lnTo>
                  <a:lnTo>
                    <a:pt x="1343775" y="600047"/>
                  </a:lnTo>
                  <a:lnTo>
                    <a:pt x="1316899" y="494340"/>
                  </a:lnTo>
                  <a:lnTo>
                    <a:pt x="1290024" y="557476"/>
                  </a:lnTo>
                  <a:lnTo>
                    <a:pt x="1263148" y="338719"/>
                  </a:lnTo>
                  <a:lnTo>
                    <a:pt x="1236273" y="554097"/>
                  </a:lnTo>
                  <a:lnTo>
                    <a:pt x="1209397" y="414125"/>
                  </a:lnTo>
                  <a:lnTo>
                    <a:pt x="1182522" y="453060"/>
                  </a:lnTo>
                  <a:lnTo>
                    <a:pt x="1155646" y="413348"/>
                  </a:lnTo>
                  <a:lnTo>
                    <a:pt x="1128771" y="254846"/>
                  </a:lnTo>
                  <a:lnTo>
                    <a:pt x="1101895" y="405437"/>
                  </a:lnTo>
                  <a:lnTo>
                    <a:pt x="1075020" y="487791"/>
                  </a:lnTo>
                  <a:lnTo>
                    <a:pt x="1048144" y="492437"/>
                  </a:lnTo>
                  <a:lnTo>
                    <a:pt x="1021269" y="371650"/>
                  </a:lnTo>
                  <a:lnTo>
                    <a:pt x="994393" y="499232"/>
                  </a:lnTo>
                  <a:lnTo>
                    <a:pt x="967518" y="384302"/>
                  </a:lnTo>
                  <a:lnTo>
                    <a:pt x="940642" y="248475"/>
                  </a:lnTo>
                  <a:lnTo>
                    <a:pt x="913767" y="385415"/>
                  </a:lnTo>
                  <a:lnTo>
                    <a:pt x="886891" y="323794"/>
                  </a:lnTo>
                  <a:lnTo>
                    <a:pt x="860016" y="240442"/>
                  </a:lnTo>
                  <a:lnTo>
                    <a:pt x="833140" y="242666"/>
                  </a:lnTo>
                  <a:lnTo>
                    <a:pt x="806265" y="252076"/>
                  </a:lnTo>
                  <a:lnTo>
                    <a:pt x="779389" y="167242"/>
                  </a:lnTo>
                  <a:lnTo>
                    <a:pt x="752514" y="304572"/>
                  </a:lnTo>
                  <a:lnTo>
                    <a:pt x="725638" y="380395"/>
                  </a:lnTo>
                  <a:lnTo>
                    <a:pt x="698763" y="277114"/>
                  </a:lnTo>
                  <a:lnTo>
                    <a:pt x="671887" y="277880"/>
                  </a:lnTo>
                  <a:lnTo>
                    <a:pt x="645012" y="145428"/>
                  </a:lnTo>
                  <a:lnTo>
                    <a:pt x="618136" y="282934"/>
                  </a:lnTo>
                  <a:lnTo>
                    <a:pt x="591261" y="302630"/>
                  </a:lnTo>
                  <a:lnTo>
                    <a:pt x="564385" y="219008"/>
                  </a:lnTo>
                  <a:lnTo>
                    <a:pt x="537510" y="367738"/>
                  </a:lnTo>
                  <a:lnTo>
                    <a:pt x="510634" y="156696"/>
                  </a:lnTo>
                  <a:lnTo>
                    <a:pt x="483759" y="124459"/>
                  </a:lnTo>
                  <a:lnTo>
                    <a:pt x="456883" y="154378"/>
                  </a:lnTo>
                  <a:lnTo>
                    <a:pt x="430008" y="183639"/>
                  </a:lnTo>
                  <a:lnTo>
                    <a:pt x="403132" y="218439"/>
                  </a:lnTo>
                  <a:lnTo>
                    <a:pt x="376257" y="107650"/>
                  </a:lnTo>
                  <a:lnTo>
                    <a:pt x="349381" y="164308"/>
                  </a:lnTo>
                  <a:lnTo>
                    <a:pt x="322506" y="127423"/>
                  </a:lnTo>
                  <a:lnTo>
                    <a:pt x="295630" y="71932"/>
                  </a:lnTo>
                  <a:lnTo>
                    <a:pt x="268755" y="41486"/>
                  </a:lnTo>
                  <a:lnTo>
                    <a:pt x="241879" y="66897"/>
                  </a:lnTo>
                  <a:lnTo>
                    <a:pt x="215004" y="55747"/>
                  </a:lnTo>
                  <a:lnTo>
                    <a:pt x="188128" y="10618"/>
                  </a:lnTo>
                  <a:lnTo>
                    <a:pt x="161253" y="70418"/>
                  </a:lnTo>
                  <a:lnTo>
                    <a:pt x="134377" y="44598"/>
                  </a:lnTo>
                  <a:lnTo>
                    <a:pt x="107502" y="17839"/>
                  </a:lnTo>
                  <a:lnTo>
                    <a:pt x="80626" y="36406"/>
                  </a:lnTo>
                  <a:lnTo>
                    <a:pt x="53751" y="121631"/>
                  </a:lnTo>
                  <a:lnTo>
                    <a:pt x="26875" y="387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60018" y="444518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68790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68790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68790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68790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68790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4337323" y="185430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26875" y="0"/>
                  </a:lnTo>
                  <a:lnTo>
                    <a:pt x="53751" y="41167"/>
                  </a:lnTo>
                  <a:lnTo>
                    <a:pt x="80626" y="71356"/>
                  </a:lnTo>
                  <a:lnTo>
                    <a:pt x="107502" y="117363"/>
                  </a:lnTo>
                  <a:lnTo>
                    <a:pt x="134377" y="57752"/>
                  </a:lnTo>
                  <a:lnTo>
                    <a:pt x="161253" y="120944"/>
                  </a:lnTo>
                  <a:lnTo>
                    <a:pt x="188128" y="111495"/>
                  </a:lnTo>
                  <a:lnTo>
                    <a:pt x="215004" y="109967"/>
                  </a:lnTo>
                  <a:lnTo>
                    <a:pt x="241879" y="0"/>
                  </a:lnTo>
                  <a:lnTo>
                    <a:pt x="268755" y="63711"/>
                  </a:lnTo>
                  <a:lnTo>
                    <a:pt x="295630" y="99106"/>
                  </a:lnTo>
                  <a:lnTo>
                    <a:pt x="322506" y="79877"/>
                  </a:lnTo>
                  <a:lnTo>
                    <a:pt x="349381" y="60815"/>
                  </a:lnTo>
                  <a:lnTo>
                    <a:pt x="376257" y="52468"/>
                  </a:lnTo>
                  <a:lnTo>
                    <a:pt x="403132" y="151315"/>
                  </a:lnTo>
                  <a:lnTo>
                    <a:pt x="430008" y="168749"/>
                  </a:lnTo>
                  <a:lnTo>
                    <a:pt x="456883" y="138912"/>
                  </a:lnTo>
                  <a:lnTo>
                    <a:pt x="483759" y="92271"/>
                  </a:lnTo>
                  <a:lnTo>
                    <a:pt x="510634" y="445981"/>
                  </a:lnTo>
                  <a:lnTo>
                    <a:pt x="537510" y="176626"/>
                  </a:lnTo>
                  <a:lnTo>
                    <a:pt x="564385" y="207287"/>
                  </a:lnTo>
                  <a:lnTo>
                    <a:pt x="591261" y="445981"/>
                  </a:lnTo>
                  <a:lnTo>
                    <a:pt x="618136" y="260155"/>
                  </a:lnTo>
                  <a:lnTo>
                    <a:pt x="645012" y="265330"/>
                  </a:lnTo>
                  <a:lnTo>
                    <a:pt x="671887" y="226131"/>
                  </a:lnTo>
                  <a:lnTo>
                    <a:pt x="698763" y="206831"/>
                  </a:lnTo>
                  <a:lnTo>
                    <a:pt x="725638" y="195498"/>
                  </a:lnTo>
                  <a:lnTo>
                    <a:pt x="752514" y="286702"/>
                  </a:lnTo>
                  <a:lnTo>
                    <a:pt x="779389" y="192019"/>
                  </a:lnTo>
                  <a:lnTo>
                    <a:pt x="806265" y="506153"/>
                  </a:lnTo>
                  <a:lnTo>
                    <a:pt x="833140" y="414125"/>
                  </a:lnTo>
                  <a:lnTo>
                    <a:pt x="860016" y="305145"/>
                  </a:lnTo>
                  <a:lnTo>
                    <a:pt x="886891" y="358960"/>
                  </a:lnTo>
                  <a:lnTo>
                    <a:pt x="913767" y="414574"/>
                  </a:lnTo>
                  <a:lnTo>
                    <a:pt x="940642" y="315903"/>
                  </a:lnTo>
                  <a:lnTo>
                    <a:pt x="967518" y="270513"/>
                  </a:lnTo>
                  <a:lnTo>
                    <a:pt x="994393" y="257296"/>
                  </a:lnTo>
                  <a:lnTo>
                    <a:pt x="1021269" y="355723"/>
                  </a:lnTo>
                  <a:lnTo>
                    <a:pt x="1048144" y="399035"/>
                  </a:lnTo>
                  <a:lnTo>
                    <a:pt x="1075020" y="277499"/>
                  </a:lnTo>
                  <a:lnTo>
                    <a:pt x="1101895" y="368419"/>
                  </a:lnTo>
                  <a:lnTo>
                    <a:pt x="1128771" y="524683"/>
                  </a:lnTo>
                  <a:lnTo>
                    <a:pt x="1155646" y="485102"/>
                  </a:lnTo>
                  <a:lnTo>
                    <a:pt x="1182522" y="577152"/>
                  </a:lnTo>
                  <a:lnTo>
                    <a:pt x="1209397" y="540583"/>
                  </a:lnTo>
                  <a:lnTo>
                    <a:pt x="1236273" y="368111"/>
                  </a:lnTo>
                  <a:lnTo>
                    <a:pt x="1263148" y="503158"/>
                  </a:lnTo>
                  <a:lnTo>
                    <a:pt x="1290024" y="470757"/>
                  </a:lnTo>
                  <a:lnTo>
                    <a:pt x="1316899" y="439699"/>
                  </a:lnTo>
                  <a:lnTo>
                    <a:pt x="1343775" y="445981"/>
                  </a:lnTo>
                  <a:lnTo>
                    <a:pt x="1370650" y="425397"/>
                  </a:lnTo>
                  <a:lnTo>
                    <a:pt x="1370650" y="891962"/>
                  </a:lnTo>
                  <a:lnTo>
                    <a:pt x="1343775" y="891962"/>
                  </a:lnTo>
                  <a:lnTo>
                    <a:pt x="1316899" y="891962"/>
                  </a:lnTo>
                  <a:lnTo>
                    <a:pt x="1290024" y="891962"/>
                  </a:lnTo>
                  <a:lnTo>
                    <a:pt x="1263148" y="891962"/>
                  </a:lnTo>
                  <a:lnTo>
                    <a:pt x="1236273" y="891962"/>
                  </a:lnTo>
                  <a:lnTo>
                    <a:pt x="1209397" y="891962"/>
                  </a:lnTo>
                  <a:lnTo>
                    <a:pt x="1182522" y="891962"/>
                  </a:lnTo>
                  <a:lnTo>
                    <a:pt x="1155646" y="891962"/>
                  </a:lnTo>
                  <a:lnTo>
                    <a:pt x="1128771" y="891962"/>
                  </a:lnTo>
                  <a:lnTo>
                    <a:pt x="1101895" y="891962"/>
                  </a:lnTo>
                  <a:lnTo>
                    <a:pt x="1075020" y="891962"/>
                  </a:lnTo>
                  <a:lnTo>
                    <a:pt x="1048144" y="891962"/>
                  </a:lnTo>
                  <a:lnTo>
                    <a:pt x="1021269" y="891962"/>
                  </a:lnTo>
                  <a:lnTo>
                    <a:pt x="994393" y="891962"/>
                  </a:lnTo>
                  <a:lnTo>
                    <a:pt x="967518" y="891962"/>
                  </a:lnTo>
                  <a:lnTo>
                    <a:pt x="940642" y="891962"/>
                  </a:lnTo>
                  <a:lnTo>
                    <a:pt x="913767" y="891962"/>
                  </a:lnTo>
                  <a:lnTo>
                    <a:pt x="886891" y="891962"/>
                  </a:lnTo>
                  <a:lnTo>
                    <a:pt x="860016" y="891962"/>
                  </a:lnTo>
                  <a:lnTo>
                    <a:pt x="833140" y="891962"/>
                  </a:lnTo>
                  <a:lnTo>
                    <a:pt x="806265" y="891962"/>
                  </a:lnTo>
                  <a:lnTo>
                    <a:pt x="779389" y="891962"/>
                  </a:lnTo>
                  <a:lnTo>
                    <a:pt x="752514" y="891962"/>
                  </a:lnTo>
                  <a:lnTo>
                    <a:pt x="725638" y="891962"/>
                  </a:lnTo>
                  <a:lnTo>
                    <a:pt x="698763" y="891962"/>
                  </a:lnTo>
                  <a:lnTo>
                    <a:pt x="671887" y="891962"/>
                  </a:lnTo>
                  <a:lnTo>
                    <a:pt x="645012" y="891962"/>
                  </a:lnTo>
                  <a:lnTo>
                    <a:pt x="618136" y="891962"/>
                  </a:lnTo>
                  <a:lnTo>
                    <a:pt x="591261" y="891962"/>
                  </a:lnTo>
                  <a:lnTo>
                    <a:pt x="564385" y="891962"/>
                  </a:lnTo>
                  <a:lnTo>
                    <a:pt x="537510" y="891962"/>
                  </a:lnTo>
                  <a:lnTo>
                    <a:pt x="510634" y="891962"/>
                  </a:lnTo>
                  <a:lnTo>
                    <a:pt x="483759" y="891962"/>
                  </a:lnTo>
                  <a:lnTo>
                    <a:pt x="456883" y="891962"/>
                  </a:lnTo>
                  <a:lnTo>
                    <a:pt x="430008" y="891962"/>
                  </a:lnTo>
                  <a:lnTo>
                    <a:pt x="403132" y="891962"/>
                  </a:lnTo>
                  <a:lnTo>
                    <a:pt x="376257" y="891962"/>
                  </a:lnTo>
                  <a:lnTo>
                    <a:pt x="349381" y="891962"/>
                  </a:lnTo>
                  <a:lnTo>
                    <a:pt x="322506" y="891962"/>
                  </a:lnTo>
                  <a:lnTo>
                    <a:pt x="295630" y="891962"/>
                  </a:lnTo>
                  <a:lnTo>
                    <a:pt x="268755" y="891962"/>
                  </a:lnTo>
                  <a:lnTo>
                    <a:pt x="241879" y="891962"/>
                  </a:lnTo>
                  <a:lnTo>
                    <a:pt x="215004" y="891962"/>
                  </a:lnTo>
                  <a:lnTo>
                    <a:pt x="188128" y="891962"/>
                  </a:lnTo>
                  <a:lnTo>
                    <a:pt x="161253" y="891962"/>
                  </a:lnTo>
                  <a:lnTo>
                    <a:pt x="134377" y="891962"/>
                  </a:lnTo>
                  <a:lnTo>
                    <a:pt x="107502" y="891962"/>
                  </a:lnTo>
                  <a:lnTo>
                    <a:pt x="80626" y="891962"/>
                  </a:lnTo>
                  <a:lnTo>
                    <a:pt x="53751" y="891962"/>
                  </a:lnTo>
                  <a:lnTo>
                    <a:pt x="26875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337323" y="1854304"/>
              <a:ext cx="1370650" cy="577152"/>
            </a:xfrm>
            <a:custGeom>
              <a:avLst/>
              <a:pathLst>
                <a:path w="1370650" h="577152">
                  <a:moveTo>
                    <a:pt x="0" y="0"/>
                  </a:moveTo>
                  <a:lnTo>
                    <a:pt x="26875" y="0"/>
                  </a:lnTo>
                  <a:lnTo>
                    <a:pt x="53751" y="41167"/>
                  </a:lnTo>
                  <a:lnTo>
                    <a:pt x="80626" y="71356"/>
                  </a:lnTo>
                  <a:lnTo>
                    <a:pt x="107502" y="117363"/>
                  </a:lnTo>
                  <a:lnTo>
                    <a:pt x="134377" y="57752"/>
                  </a:lnTo>
                  <a:lnTo>
                    <a:pt x="161253" y="120944"/>
                  </a:lnTo>
                  <a:lnTo>
                    <a:pt x="188128" y="111495"/>
                  </a:lnTo>
                  <a:lnTo>
                    <a:pt x="215004" y="109967"/>
                  </a:lnTo>
                  <a:lnTo>
                    <a:pt x="241879" y="0"/>
                  </a:lnTo>
                  <a:lnTo>
                    <a:pt x="268755" y="63711"/>
                  </a:lnTo>
                  <a:lnTo>
                    <a:pt x="295630" y="99106"/>
                  </a:lnTo>
                  <a:lnTo>
                    <a:pt x="322506" y="79877"/>
                  </a:lnTo>
                  <a:lnTo>
                    <a:pt x="349381" y="60815"/>
                  </a:lnTo>
                  <a:lnTo>
                    <a:pt x="376257" y="52468"/>
                  </a:lnTo>
                  <a:lnTo>
                    <a:pt x="403132" y="151315"/>
                  </a:lnTo>
                  <a:lnTo>
                    <a:pt x="430008" y="168749"/>
                  </a:lnTo>
                  <a:lnTo>
                    <a:pt x="456883" y="138912"/>
                  </a:lnTo>
                  <a:lnTo>
                    <a:pt x="483759" y="92271"/>
                  </a:lnTo>
                  <a:lnTo>
                    <a:pt x="510634" y="445981"/>
                  </a:lnTo>
                  <a:lnTo>
                    <a:pt x="537510" y="176626"/>
                  </a:lnTo>
                  <a:lnTo>
                    <a:pt x="564385" y="207287"/>
                  </a:lnTo>
                  <a:lnTo>
                    <a:pt x="591261" y="445981"/>
                  </a:lnTo>
                  <a:lnTo>
                    <a:pt x="618136" y="260155"/>
                  </a:lnTo>
                  <a:lnTo>
                    <a:pt x="645012" y="265330"/>
                  </a:lnTo>
                  <a:lnTo>
                    <a:pt x="671887" y="226131"/>
                  </a:lnTo>
                  <a:lnTo>
                    <a:pt x="698763" y="206831"/>
                  </a:lnTo>
                  <a:lnTo>
                    <a:pt x="725638" y="195498"/>
                  </a:lnTo>
                  <a:lnTo>
                    <a:pt x="752514" y="286702"/>
                  </a:lnTo>
                  <a:lnTo>
                    <a:pt x="779389" y="192019"/>
                  </a:lnTo>
                  <a:lnTo>
                    <a:pt x="806265" y="506153"/>
                  </a:lnTo>
                  <a:lnTo>
                    <a:pt x="833140" y="414125"/>
                  </a:lnTo>
                  <a:lnTo>
                    <a:pt x="860016" y="305145"/>
                  </a:lnTo>
                  <a:lnTo>
                    <a:pt x="886891" y="358960"/>
                  </a:lnTo>
                  <a:lnTo>
                    <a:pt x="913767" y="414574"/>
                  </a:lnTo>
                  <a:lnTo>
                    <a:pt x="940642" y="315903"/>
                  </a:lnTo>
                  <a:lnTo>
                    <a:pt x="967518" y="270513"/>
                  </a:lnTo>
                  <a:lnTo>
                    <a:pt x="994393" y="257296"/>
                  </a:lnTo>
                  <a:lnTo>
                    <a:pt x="1021269" y="355723"/>
                  </a:lnTo>
                  <a:lnTo>
                    <a:pt x="1048144" y="399035"/>
                  </a:lnTo>
                  <a:lnTo>
                    <a:pt x="1075020" y="277499"/>
                  </a:lnTo>
                  <a:lnTo>
                    <a:pt x="1101895" y="368419"/>
                  </a:lnTo>
                  <a:lnTo>
                    <a:pt x="1128771" y="524683"/>
                  </a:lnTo>
                  <a:lnTo>
                    <a:pt x="1155646" y="485102"/>
                  </a:lnTo>
                  <a:lnTo>
                    <a:pt x="1182522" y="577152"/>
                  </a:lnTo>
                  <a:lnTo>
                    <a:pt x="1209397" y="540583"/>
                  </a:lnTo>
                  <a:lnTo>
                    <a:pt x="1236273" y="368111"/>
                  </a:lnTo>
                  <a:lnTo>
                    <a:pt x="1263148" y="503158"/>
                  </a:lnTo>
                  <a:lnTo>
                    <a:pt x="1290024" y="470757"/>
                  </a:lnTo>
                  <a:lnTo>
                    <a:pt x="1316899" y="439699"/>
                  </a:lnTo>
                  <a:lnTo>
                    <a:pt x="1343775" y="445981"/>
                  </a:lnTo>
                  <a:lnTo>
                    <a:pt x="1370650" y="4253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4337323" y="1854304"/>
              <a:ext cx="1370650" cy="577152"/>
            </a:xfrm>
            <a:custGeom>
              <a:avLst/>
              <a:pathLst>
                <a:path w="1370650" h="577152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  <a:lnTo>
                    <a:pt x="1370650" y="425397"/>
                  </a:lnTo>
                  <a:lnTo>
                    <a:pt x="1343775" y="445981"/>
                  </a:lnTo>
                  <a:lnTo>
                    <a:pt x="1316899" y="439699"/>
                  </a:lnTo>
                  <a:lnTo>
                    <a:pt x="1290024" y="470757"/>
                  </a:lnTo>
                  <a:lnTo>
                    <a:pt x="1263148" y="503158"/>
                  </a:lnTo>
                  <a:lnTo>
                    <a:pt x="1236273" y="368111"/>
                  </a:lnTo>
                  <a:lnTo>
                    <a:pt x="1209397" y="540583"/>
                  </a:lnTo>
                  <a:lnTo>
                    <a:pt x="1182522" y="577152"/>
                  </a:lnTo>
                  <a:lnTo>
                    <a:pt x="1155646" y="485102"/>
                  </a:lnTo>
                  <a:lnTo>
                    <a:pt x="1128771" y="524683"/>
                  </a:lnTo>
                  <a:lnTo>
                    <a:pt x="1101895" y="368419"/>
                  </a:lnTo>
                  <a:lnTo>
                    <a:pt x="1075020" y="277499"/>
                  </a:lnTo>
                  <a:lnTo>
                    <a:pt x="1048144" y="399035"/>
                  </a:lnTo>
                  <a:lnTo>
                    <a:pt x="1021269" y="355723"/>
                  </a:lnTo>
                  <a:lnTo>
                    <a:pt x="994393" y="257296"/>
                  </a:lnTo>
                  <a:lnTo>
                    <a:pt x="967518" y="270513"/>
                  </a:lnTo>
                  <a:lnTo>
                    <a:pt x="940642" y="315903"/>
                  </a:lnTo>
                  <a:lnTo>
                    <a:pt x="913767" y="414574"/>
                  </a:lnTo>
                  <a:lnTo>
                    <a:pt x="886891" y="358960"/>
                  </a:lnTo>
                  <a:lnTo>
                    <a:pt x="860016" y="305145"/>
                  </a:lnTo>
                  <a:lnTo>
                    <a:pt x="833140" y="414125"/>
                  </a:lnTo>
                  <a:lnTo>
                    <a:pt x="806265" y="506153"/>
                  </a:lnTo>
                  <a:lnTo>
                    <a:pt x="779389" y="192019"/>
                  </a:lnTo>
                  <a:lnTo>
                    <a:pt x="752514" y="286702"/>
                  </a:lnTo>
                  <a:lnTo>
                    <a:pt x="725638" y="195498"/>
                  </a:lnTo>
                  <a:lnTo>
                    <a:pt x="698763" y="206831"/>
                  </a:lnTo>
                  <a:lnTo>
                    <a:pt x="671887" y="226131"/>
                  </a:lnTo>
                  <a:lnTo>
                    <a:pt x="645012" y="265330"/>
                  </a:lnTo>
                  <a:lnTo>
                    <a:pt x="618136" y="260155"/>
                  </a:lnTo>
                  <a:lnTo>
                    <a:pt x="591261" y="445981"/>
                  </a:lnTo>
                  <a:lnTo>
                    <a:pt x="564385" y="207287"/>
                  </a:lnTo>
                  <a:lnTo>
                    <a:pt x="537510" y="176626"/>
                  </a:lnTo>
                  <a:lnTo>
                    <a:pt x="510634" y="445981"/>
                  </a:lnTo>
                  <a:lnTo>
                    <a:pt x="483759" y="92271"/>
                  </a:lnTo>
                  <a:lnTo>
                    <a:pt x="456883" y="138912"/>
                  </a:lnTo>
                  <a:lnTo>
                    <a:pt x="430008" y="168749"/>
                  </a:lnTo>
                  <a:lnTo>
                    <a:pt x="403132" y="151315"/>
                  </a:lnTo>
                  <a:lnTo>
                    <a:pt x="376257" y="52468"/>
                  </a:lnTo>
                  <a:lnTo>
                    <a:pt x="349381" y="60815"/>
                  </a:lnTo>
                  <a:lnTo>
                    <a:pt x="322506" y="79877"/>
                  </a:lnTo>
                  <a:lnTo>
                    <a:pt x="295630" y="99106"/>
                  </a:lnTo>
                  <a:lnTo>
                    <a:pt x="268755" y="63711"/>
                  </a:lnTo>
                  <a:lnTo>
                    <a:pt x="241879" y="0"/>
                  </a:lnTo>
                  <a:lnTo>
                    <a:pt x="215004" y="109967"/>
                  </a:lnTo>
                  <a:lnTo>
                    <a:pt x="188128" y="111495"/>
                  </a:lnTo>
                  <a:lnTo>
                    <a:pt x="161253" y="120944"/>
                  </a:lnTo>
                  <a:lnTo>
                    <a:pt x="134377" y="57752"/>
                  </a:lnTo>
                  <a:lnTo>
                    <a:pt x="107502" y="117363"/>
                  </a:lnTo>
                  <a:lnTo>
                    <a:pt x="80626" y="71356"/>
                  </a:lnTo>
                  <a:lnTo>
                    <a:pt x="53751" y="41167"/>
                  </a:lnTo>
                  <a:lnTo>
                    <a:pt x="26875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337323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68790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68790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68790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68790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68790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337323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17153"/>
                  </a:lnTo>
                  <a:lnTo>
                    <a:pt x="134377" y="12742"/>
                  </a:lnTo>
                  <a:lnTo>
                    <a:pt x="161253" y="72813"/>
                  </a:lnTo>
                  <a:lnTo>
                    <a:pt x="188128" y="0"/>
                  </a:lnTo>
                  <a:lnTo>
                    <a:pt x="215004" y="89196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24437"/>
                  </a:lnTo>
                  <a:lnTo>
                    <a:pt x="349381" y="0"/>
                  </a:lnTo>
                  <a:lnTo>
                    <a:pt x="376257" y="59464"/>
                  </a:lnTo>
                  <a:lnTo>
                    <a:pt x="403132" y="0"/>
                  </a:lnTo>
                  <a:lnTo>
                    <a:pt x="430008" y="564909"/>
                  </a:lnTo>
                  <a:lnTo>
                    <a:pt x="456883" y="0"/>
                  </a:lnTo>
                  <a:lnTo>
                    <a:pt x="483759" y="238263"/>
                  </a:lnTo>
                  <a:lnTo>
                    <a:pt x="510634" y="309709"/>
                  </a:lnTo>
                  <a:lnTo>
                    <a:pt x="537510" y="269220"/>
                  </a:lnTo>
                  <a:lnTo>
                    <a:pt x="564385" y="376960"/>
                  </a:lnTo>
                  <a:lnTo>
                    <a:pt x="591261" y="469958"/>
                  </a:lnTo>
                  <a:lnTo>
                    <a:pt x="618136" y="130077"/>
                  </a:lnTo>
                  <a:lnTo>
                    <a:pt x="645012" y="260155"/>
                  </a:lnTo>
                  <a:lnTo>
                    <a:pt x="671887" y="252722"/>
                  </a:lnTo>
                  <a:lnTo>
                    <a:pt x="698763" y="439066"/>
                  </a:lnTo>
                  <a:lnTo>
                    <a:pt x="725638" y="418860"/>
                  </a:lnTo>
                  <a:lnTo>
                    <a:pt x="752514" y="598358"/>
                  </a:lnTo>
                  <a:lnTo>
                    <a:pt x="779389" y="357714"/>
                  </a:lnTo>
                  <a:lnTo>
                    <a:pt x="806265" y="354757"/>
                  </a:lnTo>
                  <a:lnTo>
                    <a:pt x="833140" y="391922"/>
                  </a:lnTo>
                  <a:lnTo>
                    <a:pt x="860016" y="270774"/>
                  </a:lnTo>
                  <a:lnTo>
                    <a:pt x="886891" y="311345"/>
                  </a:lnTo>
                  <a:lnTo>
                    <a:pt x="913767" y="347395"/>
                  </a:lnTo>
                  <a:lnTo>
                    <a:pt x="940642" y="500591"/>
                  </a:lnTo>
                  <a:lnTo>
                    <a:pt x="967518" y="361398"/>
                  </a:lnTo>
                  <a:lnTo>
                    <a:pt x="994393" y="148660"/>
                  </a:lnTo>
                  <a:lnTo>
                    <a:pt x="1021269" y="99106"/>
                  </a:lnTo>
                  <a:lnTo>
                    <a:pt x="1048144" y="229361"/>
                  </a:lnTo>
                  <a:lnTo>
                    <a:pt x="1075020" y="612003"/>
                  </a:lnTo>
                  <a:lnTo>
                    <a:pt x="1101895" y="395492"/>
                  </a:lnTo>
                  <a:lnTo>
                    <a:pt x="1128771" y="371650"/>
                  </a:lnTo>
                  <a:lnTo>
                    <a:pt x="1155646" y="628428"/>
                  </a:lnTo>
                  <a:lnTo>
                    <a:pt x="1182522" y="891962"/>
                  </a:lnTo>
                  <a:lnTo>
                    <a:pt x="1209397" y="356784"/>
                  </a:lnTo>
                  <a:lnTo>
                    <a:pt x="1236273" y="442034"/>
                  </a:lnTo>
                  <a:lnTo>
                    <a:pt x="1263148" y="345275"/>
                  </a:lnTo>
                  <a:lnTo>
                    <a:pt x="1290024" y="373379"/>
                  </a:lnTo>
                  <a:lnTo>
                    <a:pt x="1316899" y="265177"/>
                  </a:lnTo>
                  <a:lnTo>
                    <a:pt x="1343775" y="424743"/>
                  </a:lnTo>
                  <a:lnTo>
                    <a:pt x="1370650" y="713569"/>
                  </a:lnTo>
                  <a:lnTo>
                    <a:pt x="1370650" y="891962"/>
                  </a:lnTo>
                  <a:lnTo>
                    <a:pt x="1343775" y="891962"/>
                  </a:lnTo>
                  <a:lnTo>
                    <a:pt x="1316899" y="891962"/>
                  </a:lnTo>
                  <a:lnTo>
                    <a:pt x="1290024" y="891962"/>
                  </a:lnTo>
                  <a:lnTo>
                    <a:pt x="1263148" y="891962"/>
                  </a:lnTo>
                  <a:lnTo>
                    <a:pt x="1236273" y="891962"/>
                  </a:lnTo>
                  <a:lnTo>
                    <a:pt x="1209397" y="891962"/>
                  </a:lnTo>
                  <a:lnTo>
                    <a:pt x="1182522" y="891962"/>
                  </a:lnTo>
                  <a:lnTo>
                    <a:pt x="1155646" y="891962"/>
                  </a:lnTo>
                  <a:lnTo>
                    <a:pt x="1128771" y="891962"/>
                  </a:lnTo>
                  <a:lnTo>
                    <a:pt x="1101895" y="891962"/>
                  </a:lnTo>
                  <a:lnTo>
                    <a:pt x="1075020" y="891962"/>
                  </a:lnTo>
                  <a:lnTo>
                    <a:pt x="1048144" y="891962"/>
                  </a:lnTo>
                  <a:lnTo>
                    <a:pt x="1021269" y="891962"/>
                  </a:lnTo>
                  <a:lnTo>
                    <a:pt x="994393" y="891962"/>
                  </a:lnTo>
                  <a:lnTo>
                    <a:pt x="967518" y="891962"/>
                  </a:lnTo>
                  <a:lnTo>
                    <a:pt x="940642" y="891962"/>
                  </a:lnTo>
                  <a:lnTo>
                    <a:pt x="913767" y="891962"/>
                  </a:lnTo>
                  <a:lnTo>
                    <a:pt x="886891" y="891962"/>
                  </a:lnTo>
                  <a:lnTo>
                    <a:pt x="860016" y="891962"/>
                  </a:lnTo>
                  <a:lnTo>
                    <a:pt x="833140" y="891962"/>
                  </a:lnTo>
                  <a:lnTo>
                    <a:pt x="806265" y="891962"/>
                  </a:lnTo>
                  <a:lnTo>
                    <a:pt x="779389" y="891962"/>
                  </a:lnTo>
                  <a:lnTo>
                    <a:pt x="752514" y="891962"/>
                  </a:lnTo>
                  <a:lnTo>
                    <a:pt x="725638" y="891962"/>
                  </a:lnTo>
                  <a:lnTo>
                    <a:pt x="698763" y="891962"/>
                  </a:lnTo>
                  <a:lnTo>
                    <a:pt x="671887" y="891962"/>
                  </a:lnTo>
                  <a:lnTo>
                    <a:pt x="645012" y="891962"/>
                  </a:lnTo>
                  <a:lnTo>
                    <a:pt x="618136" y="891962"/>
                  </a:lnTo>
                  <a:lnTo>
                    <a:pt x="591261" y="891962"/>
                  </a:lnTo>
                  <a:lnTo>
                    <a:pt x="564385" y="891962"/>
                  </a:lnTo>
                  <a:lnTo>
                    <a:pt x="537510" y="891962"/>
                  </a:lnTo>
                  <a:lnTo>
                    <a:pt x="510634" y="891962"/>
                  </a:lnTo>
                  <a:lnTo>
                    <a:pt x="483759" y="891962"/>
                  </a:lnTo>
                  <a:lnTo>
                    <a:pt x="456883" y="891962"/>
                  </a:lnTo>
                  <a:lnTo>
                    <a:pt x="430008" y="891962"/>
                  </a:lnTo>
                  <a:lnTo>
                    <a:pt x="403132" y="891962"/>
                  </a:lnTo>
                  <a:lnTo>
                    <a:pt x="376257" y="891962"/>
                  </a:lnTo>
                  <a:lnTo>
                    <a:pt x="349381" y="891962"/>
                  </a:lnTo>
                  <a:lnTo>
                    <a:pt x="322506" y="891962"/>
                  </a:lnTo>
                  <a:lnTo>
                    <a:pt x="295630" y="891962"/>
                  </a:lnTo>
                  <a:lnTo>
                    <a:pt x="268755" y="891962"/>
                  </a:lnTo>
                  <a:lnTo>
                    <a:pt x="241879" y="891962"/>
                  </a:lnTo>
                  <a:lnTo>
                    <a:pt x="215004" y="891962"/>
                  </a:lnTo>
                  <a:lnTo>
                    <a:pt x="188128" y="891962"/>
                  </a:lnTo>
                  <a:lnTo>
                    <a:pt x="161253" y="891962"/>
                  </a:lnTo>
                  <a:lnTo>
                    <a:pt x="134377" y="891962"/>
                  </a:lnTo>
                  <a:lnTo>
                    <a:pt x="107502" y="891962"/>
                  </a:lnTo>
                  <a:lnTo>
                    <a:pt x="80626" y="891962"/>
                  </a:lnTo>
                  <a:lnTo>
                    <a:pt x="53751" y="891962"/>
                  </a:lnTo>
                  <a:lnTo>
                    <a:pt x="26875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337323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17153"/>
                  </a:lnTo>
                  <a:lnTo>
                    <a:pt x="134377" y="12742"/>
                  </a:lnTo>
                  <a:lnTo>
                    <a:pt x="161253" y="72813"/>
                  </a:lnTo>
                  <a:lnTo>
                    <a:pt x="188128" y="0"/>
                  </a:lnTo>
                  <a:lnTo>
                    <a:pt x="215004" y="89196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24437"/>
                  </a:lnTo>
                  <a:lnTo>
                    <a:pt x="349381" y="0"/>
                  </a:lnTo>
                  <a:lnTo>
                    <a:pt x="376257" y="59464"/>
                  </a:lnTo>
                  <a:lnTo>
                    <a:pt x="403132" y="0"/>
                  </a:lnTo>
                  <a:lnTo>
                    <a:pt x="430008" y="564909"/>
                  </a:lnTo>
                  <a:lnTo>
                    <a:pt x="456883" y="0"/>
                  </a:lnTo>
                  <a:lnTo>
                    <a:pt x="483759" y="238263"/>
                  </a:lnTo>
                  <a:lnTo>
                    <a:pt x="510634" y="309709"/>
                  </a:lnTo>
                  <a:lnTo>
                    <a:pt x="537510" y="269220"/>
                  </a:lnTo>
                  <a:lnTo>
                    <a:pt x="564385" y="376960"/>
                  </a:lnTo>
                  <a:lnTo>
                    <a:pt x="591261" y="469958"/>
                  </a:lnTo>
                  <a:lnTo>
                    <a:pt x="618136" y="130077"/>
                  </a:lnTo>
                  <a:lnTo>
                    <a:pt x="645012" y="260155"/>
                  </a:lnTo>
                  <a:lnTo>
                    <a:pt x="671887" y="252722"/>
                  </a:lnTo>
                  <a:lnTo>
                    <a:pt x="698763" y="439066"/>
                  </a:lnTo>
                  <a:lnTo>
                    <a:pt x="725638" y="418860"/>
                  </a:lnTo>
                  <a:lnTo>
                    <a:pt x="752514" y="598358"/>
                  </a:lnTo>
                  <a:lnTo>
                    <a:pt x="779389" y="357714"/>
                  </a:lnTo>
                  <a:lnTo>
                    <a:pt x="806265" y="354757"/>
                  </a:lnTo>
                  <a:lnTo>
                    <a:pt x="833140" y="391922"/>
                  </a:lnTo>
                  <a:lnTo>
                    <a:pt x="860016" y="270774"/>
                  </a:lnTo>
                  <a:lnTo>
                    <a:pt x="886891" y="311345"/>
                  </a:lnTo>
                  <a:lnTo>
                    <a:pt x="913767" y="347395"/>
                  </a:lnTo>
                  <a:lnTo>
                    <a:pt x="940642" y="500591"/>
                  </a:lnTo>
                  <a:lnTo>
                    <a:pt x="967518" y="361398"/>
                  </a:lnTo>
                  <a:lnTo>
                    <a:pt x="994393" y="148660"/>
                  </a:lnTo>
                  <a:lnTo>
                    <a:pt x="1021269" y="99106"/>
                  </a:lnTo>
                  <a:lnTo>
                    <a:pt x="1048144" y="229361"/>
                  </a:lnTo>
                  <a:lnTo>
                    <a:pt x="1075020" y="612003"/>
                  </a:lnTo>
                  <a:lnTo>
                    <a:pt x="1101895" y="395492"/>
                  </a:lnTo>
                  <a:lnTo>
                    <a:pt x="1128771" y="371650"/>
                  </a:lnTo>
                  <a:lnTo>
                    <a:pt x="1155646" y="628428"/>
                  </a:lnTo>
                  <a:lnTo>
                    <a:pt x="1182522" y="891962"/>
                  </a:lnTo>
                  <a:lnTo>
                    <a:pt x="1209397" y="356784"/>
                  </a:lnTo>
                  <a:lnTo>
                    <a:pt x="1236273" y="442034"/>
                  </a:lnTo>
                  <a:lnTo>
                    <a:pt x="1263148" y="345275"/>
                  </a:lnTo>
                  <a:lnTo>
                    <a:pt x="1290024" y="373379"/>
                  </a:lnTo>
                  <a:lnTo>
                    <a:pt x="1316899" y="265177"/>
                  </a:lnTo>
                  <a:lnTo>
                    <a:pt x="1343775" y="424743"/>
                  </a:lnTo>
                  <a:lnTo>
                    <a:pt x="1370650" y="71356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337323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  <a:lnTo>
                    <a:pt x="1370650" y="713569"/>
                  </a:lnTo>
                  <a:lnTo>
                    <a:pt x="1343775" y="424743"/>
                  </a:lnTo>
                  <a:lnTo>
                    <a:pt x="1316899" y="265177"/>
                  </a:lnTo>
                  <a:lnTo>
                    <a:pt x="1290024" y="373379"/>
                  </a:lnTo>
                  <a:lnTo>
                    <a:pt x="1263148" y="345275"/>
                  </a:lnTo>
                  <a:lnTo>
                    <a:pt x="1236273" y="442034"/>
                  </a:lnTo>
                  <a:lnTo>
                    <a:pt x="1209397" y="356784"/>
                  </a:lnTo>
                  <a:lnTo>
                    <a:pt x="1182522" y="891962"/>
                  </a:lnTo>
                  <a:lnTo>
                    <a:pt x="1155646" y="628428"/>
                  </a:lnTo>
                  <a:lnTo>
                    <a:pt x="1128771" y="371650"/>
                  </a:lnTo>
                  <a:lnTo>
                    <a:pt x="1101895" y="395492"/>
                  </a:lnTo>
                  <a:lnTo>
                    <a:pt x="1075020" y="612003"/>
                  </a:lnTo>
                  <a:lnTo>
                    <a:pt x="1048144" y="229361"/>
                  </a:lnTo>
                  <a:lnTo>
                    <a:pt x="1021269" y="99106"/>
                  </a:lnTo>
                  <a:lnTo>
                    <a:pt x="994393" y="148660"/>
                  </a:lnTo>
                  <a:lnTo>
                    <a:pt x="967518" y="361398"/>
                  </a:lnTo>
                  <a:lnTo>
                    <a:pt x="940642" y="500591"/>
                  </a:lnTo>
                  <a:lnTo>
                    <a:pt x="913767" y="347395"/>
                  </a:lnTo>
                  <a:lnTo>
                    <a:pt x="886891" y="311345"/>
                  </a:lnTo>
                  <a:lnTo>
                    <a:pt x="860016" y="270774"/>
                  </a:lnTo>
                  <a:lnTo>
                    <a:pt x="833140" y="391922"/>
                  </a:lnTo>
                  <a:lnTo>
                    <a:pt x="806265" y="354757"/>
                  </a:lnTo>
                  <a:lnTo>
                    <a:pt x="779389" y="357714"/>
                  </a:lnTo>
                  <a:lnTo>
                    <a:pt x="752514" y="598358"/>
                  </a:lnTo>
                  <a:lnTo>
                    <a:pt x="725638" y="418860"/>
                  </a:lnTo>
                  <a:lnTo>
                    <a:pt x="698763" y="439066"/>
                  </a:lnTo>
                  <a:lnTo>
                    <a:pt x="671887" y="252722"/>
                  </a:lnTo>
                  <a:lnTo>
                    <a:pt x="645012" y="260155"/>
                  </a:lnTo>
                  <a:lnTo>
                    <a:pt x="618136" y="130077"/>
                  </a:lnTo>
                  <a:lnTo>
                    <a:pt x="591261" y="469958"/>
                  </a:lnTo>
                  <a:lnTo>
                    <a:pt x="564385" y="376960"/>
                  </a:lnTo>
                  <a:lnTo>
                    <a:pt x="537510" y="269220"/>
                  </a:lnTo>
                  <a:lnTo>
                    <a:pt x="510634" y="309709"/>
                  </a:lnTo>
                  <a:lnTo>
                    <a:pt x="483759" y="238263"/>
                  </a:lnTo>
                  <a:lnTo>
                    <a:pt x="456883" y="0"/>
                  </a:lnTo>
                  <a:lnTo>
                    <a:pt x="430008" y="564909"/>
                  </a:lnTo>
                  <a:lnTo>
                    <a:pt x="403132" y="0"/>
                  </a:lnTo>
                  <a:lnTo>
                    <a:pt x="376257" y="59464"/>
                  </a:lnTo>
                  <a:lnTo>
                    <a:pt x="349381" y="0"/>
                  </a:lnTo>
                  <a:lnTo>
                    <a:pt x="322506" y="24437"/>
                  </a:lnTo>
                  <a:lnTo>
                    <a:pt x="295630" y="0"/>
                  </a:lnTo>
                  <a:lnTo>
                    <a:pt x="268755" y="0"/>
                  </a:lnTo>
                  <a:lnTo>
                    <a:pt x="241879" y="0"/>
                  </a:lnTo>
                  <a:lnTo>
                    <a:pt x="215004" y="89196"/>
                  </a:lnTo>
                  <a:lnTo>
                    <a:pt x="188128" y="0"/>
                  </a:lnTo>
                  <a:lnTo>
                    <a:pt x="161253" y="72813"/>
                  </a:lnTo>
                  <a:lnTo>
                    <a:pt x="134377" y="12742"/>
                  </a:lnTo>
                  <a:lnTo>
                    <a:pt x="107502" y="17153"/>
                  </a:lnTo>
                  <a:lnTo>
                    <a:pt x="80626" y="0"/>
                  </a:lnTo>
                  <a:lnTo>
                    <a:pt x="53751" y="0"/>
                  </a:lnTo>
                  <a:lnTo>
                    <a:pt x="26875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337323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846095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846095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846095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846095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846095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914628" y="1876603"/>
              <a:ext cx="1370650" cy="869663"/>
            </a:xfrm>
            <a:custGeom>
              <a:avLst/>
              <a:pathLst>
                <a:path w="1370650" h="869663">
                  <a:moveTo>
                    <a:pt x="0" y="46313"/>
                  </a:moveTo>
                  <a:lnTo>
                    <a:pt x="26875" y="105124"/>
                  </a:lnTo>
                  <a:lnTo>
                    <a:pt x="53751" y="11359"/>
                  </a:lnTo>
                  <a:lnTo>
                    <a:pt x="80626" y="109843"/>
                  </a:lnTo>
                  <a:lnTo>
                    <a:pt x="107502" y="54154"/>
                  </a:lnTo>
                  <a:lnTo>
                    <a:pt x="134377" y="8195"/>
                  </a:lnTo>
                  <a:lnTo>
                    <a:pt x="161253" y="0"/>
                  </a:lnTo>
                  <a:lnTo>
                    <a:pt x="188128" y="117070"/>
                  </a:lnTo>
                  <a:lnTo>
                    <a:pt x="215004" y="42966"/>
                  </a:lnTo>
                  <a:lnTo>
                    <a:pt x="241879" y="120414"/>
                  </a:lnTo>
                  <a:lnTo>
                    <a:pt x="268755" y="58788"/>
                  </a:lnTo>
                  <a:lnTo>
                    <a:pt x="295630" y="37165"/>
                  </a:lnTo>
                  <a:lnTo>
                    <a:pt x="322506" y="13379"/>
                  </a:lnTo>
                  <a:lnTo>
                    <a:pt x="349381" y="63466"/>
                  </a:lnTo>
                  <a:lnTo>
                    <a:pt x="376257" y="53612"/>
                  </a:lnTo>
                  <a:lnTo>
                    <a:pt x="403132" y="64419"/>
                  </a:lnTo>
                  <a:lnTo>
                    <a:pt x="430008" y="260518"/>
                  </a:lnTo>
                  <a:lnTo>
                    <a:pt x="456883" y="100730"/>
                  </a:lnTo>
                  <a:lnTo>
                    <a:pt x="483759" y="200691"/>
                  </a:lnTo>
                  <a:lnTo>
                    <a:pt x="510634" y="23209"/>
                  </a:lnTo>
                  <a:lnTo>
                    <a:pt x="537510" y="256439"/>
                  </a:lnTo>
                  <a:lnTo>
                    <a:pt x="564385" y="114225"/>
                  </a:lnTo>
                  <a:lnTo>
                    <a:pt x="591261" y="315372"/>
                  </a:lnTo>
                  <a:lnTo>
                    <a:pt x="618136" y="294843"/>
                  </a:lnTo>
                  <a:lnTo>
                    <a:pt x="645012" y="224413"/>
                  </a:lnTo>
                  <a:lnTo>
                    <a:pt x="671887" y="316646"/>
                  </a:lnTo>
                  <a:lnTo>
                    <a:pt x="698763" y="271395"/>
                  </a:lnTo>
                  <a:lnTo>
                    <a:pt x="725638" y="236370"/>
                  </a:lnTo>
                  <a:lnTo>
                    <a:pt x="752514" y="168217"/>
                  </a:lnTo>
                  <a:lnTo>
                    <a:pt x="779389" y="331410"/>
                  </a:lnTo>
                  <a:lnTo>
                    <a:pt x="806265" y="374624"/>
                  </a:lnTo>
                  <a:lnTo>
                    <a:pt x="833140" y="343634"/>
                  </a:lnTo>
                  <a:lnTo>
                    <a:pt x="860016" y="403860"/>
                  </a:lnTo>
                  <a:lnTo>
                    <a:pt x="886891" y="302630"/>
                  </a:lnTo>
                  <a:lnTo>
                    <a:pt x="913767" y="298589"/>
                  </a:lnTo>
                  <a:lnTo>
                    <a:pt x="940642" y="385993"/>
                  </a:lnTo>
                  <a:lnTo>
                    <a:pt x="967518" y="454653"/>
                  </a:lnTo>
                  <a:lnTo>
                    <a:pt x="994393" y="306318"/>
                  </a:lnTo>
                  <a:lnTo>
                    <a:pt x="1021269" y="401383"/>
                  </a:lnTo>
                  <a:lnTo>
                    <a:pt x="1048144" y="417572"/>
                  </a:lnTo>
                  <a:lnTo>
                    <a:pt x="1075020" y="415267"/>
                  </a:lnTo>
                  <a:lnTo>
                    <a:pt x="1101895" y="414937"/>
                  </a:lnTo>
                  <a:lnTo>
                    <a:pt x="1128771" y="477199"/>
                  </a:lnTo>
                  <a:lnTo>
                    <a:pt x="1155646" y="471896"/>
                  </a:lnTo>
                  <a:lnTo>
                    <a:pt x="1182522" y="578410"/>
                  </a:lnTo>
                  <a:lnTo>
                    <a:pt x="1209397" y="495039"/>
                  </a:lnTo>
                  <a:lnTo>
                    <a:pt x="1236273" y="496106"/>
                  </a:lnTo>
                  <a:lnTo>
                    <a:pt x="1263148" y="483452"/>
                  </a:lnTo>
                  <a:lnTo>
                    <a:pt x="1290024" y="563847"/>
                  </a:lnTo>
                  <a:lnTo>
                    <a:pt x="1316899" y="585857"/>
                  </a:lnTo>
                  <a:lnTo>
                    <a:pt x="1343775" y="628833"/>
                  </a:lnTo>
                  <a:lnTo>
                    <a:pt x="1370650" y="466841"/>
                  </a:lnTo>
                  <a:lnTo>
                    <a:pt x="1370650" y="869663"/>
                  </a:lnTo>
                  <a:lnTo>
                    <a:pt x="1343775" y="869663"/>
                  </a:lnTo>
                  <a:lnTo>
                    <a:pt x="1316899" y="869663"/>
                  </a:lnTo>
                  <a:lnTo>
                    <a:pt x="1290024" y="869663"/>
                  </a:lnTo>
                  <a:lnTo>
                    <a:pt x="1263148" y="869663"/>
                  </a:lnTo>
                  <a:lnTo>
                    <a:pt x="1236273" y="869663"/>
                  </a:lnTo>
                  <a:lnTo>
                    <a:pt x="1209397" y="869663"/>
                  </a:lnTo>
                  <a:lnTo>
                    <a:pt x="1182522" y="869663"/>
                  </a:lnTo>
                  <a:lnTo>
                    <a:pt x="1155646" y="869663"/>
                  </a:lnTo>
                  <a:lnTo>
                    <a:pt x="1128771" y="869663"/>
                  </a:lnTo>
                  <a:lnTo>
                    <a:pt x="1101895" y="869663"/>
                  </a:lnTo>
                  <a:lnTo>
                    <a:pt x="1075020" y="869663"/>
                  </a:lnTo>
                  <a:lnTo>
                    <a:pt x="1048144" y="869663"/>
                  </a:lnTo>
                  <a:lnTo>
                    <a:pt x="1021269" y="869663"/>
                  </a:lnTo>
                  <a:lnTo>
                    <a:pt x="994393" y="869663"/>
                  </a:lnTo>
                  <a:lnTo>
                    <a:pt x="967518" y="869663"/>
                  </a:lnTo>
                  <a:lnTo>
                    <a:pt x="940642" y="869663"/>
                  </a:lnTo>
                  <a:lnTo>
                    <a:pt x="913767" y="869663"/>
                  </a:lnTo>
                  <a:lnTo>
                    <a:pt x="886891" y="869663"/>
                  </a:lnTo>
                  <a:lnTo>
                    <a:pt x="860016" y="869663"/>
                  </a:lnTo>
                  <a:lnTo>
                    <a:pt x="833140" y="869663"/>
                  </a:lnTo>
                  <a:lnTo>
                    <a:pt x="806265" y="869663"/>
                  </a:lnTo>
                  <a:lnTo>
                    <a:pt x="779389" y="869663"/>
                  </a:lnTo>
                  <a:lnTo>
                    <a:pt x="752514" y="869663"/>
                  </a:lnTo>
                  <a:lnTo>
                    <a:pt x="725638" y="869663"/>
                  </a:lnTo>
                  <a:lnTo>
                    <a:pt x="698763" y="869663"/>
                  </a:lnTo>
                  <a:lnTo>
                    <a:pt x="671887" y="869663"/>
                  </a:lnTo>
                  <a:lnTo>
                    <a:pt x="645012" y="869663"/>
                  </a:lnTo>
                  <a:lnTo>
                    <a:pt x="618136" y="869663"/>
                  </a:lnTo>
                  <a:lnTo>
                    <a:pt x="591261" y="869663"/>
                  </a:lnTo>
                  <a:lnTo>
                    <a:pt x="564385" y="869663"/>
                  </a:lnTo>
                  <a:lnTo>
                    <a:pt x="537510" y="869663"/>
                  </a:lnTo>
                  <a:lnTo>
                    <a:pt x="510634" y="869663"/>
                  </a:lnTo>
                  <a:lnTo>
                    <a:pt x="483759" y="869663"/>
                  </a:lnTo>
                  <a:lnTo>
                    <a:pt x="456883" y="869663"/>
                  </a:lnTo>
                  <a:lnTo>
                    <a:pt x="430008" y="869663"/>
                  </a:lnTo>
                  <a:lnTo>
                    <a:pt x="403132" y="869663"/>
                  </a:lnTo>
                  <a:lnTo>
                    <a:pt x="376257" y="869663"/>
                  </a:lnTo>
                  <a:lnTo>
                    <a:pt x="349381" y="869663"/>
                  </a:lnTo>
                  <a:lnTo>
                    <a:pt x="322506" y="869663"/>
                  </a:lnTo>
                  <a:lnTo>
                    <a:pt x="295630" y="869663"/>
                  </a:lnTo>
                  <a:lnTo>
                    <a:pt x="268755" y="869663"/>
                  </a:lnTo>
                  <a:lnTo>
                    <a:pt x="241879" y="869663"/>
                  </a:lnTo>
                  <a:lnTo>
                    <a:pt x="215004" y="869663"/>
                  </a:lnTo>
                  <a:lnTo>
                    <a:pt x="188128" y="869663"/>
                  </a:lnTo>
                  <a:lnTo>
                    <a:pt x="161253" y="869663"/>
                  </a:lnTo>
                  <a:lnTo>
                    <a:pt x="134377" y="869663"/>
                  </a:lnTo>
                  <a:lnTo>
                    <a:pt x="107502" y="869663"/>
                  </a:lnTo>
                  <a:lnTo>
                    <a:pt x="80626" y="869663"/>
                  </a:lnTo>
                  <a:lnTo>
                    <a:pt x="53751" y="869663"/>
                  </a:lnTo>
                  <a:lnTo>
                    <a:pt x="26875" y="869663"/>
                  </a:lnTo>
                  <a:lnTo>
                    <a:pt x="0" y="869663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914628" y="1876603"/>
              <a:ext cx="1370650" cy="628833"/>
            </a:xfrm>
            <a:custGeom>
              <a:avLst/>
              <a:pathLst>
                <a:path w="1370650" h="628833">
                  <a:moveTo>
                    <a:pt x="0" y="46313"/>
                  </a:moveTo>
                  <a:lnTo>
                    <a:pt x="26875" y="105124"/>
                  </a:lnTo>
                  <a:lnTo>
                    <a:pt x="53751" y="11359"/>
                  </a:lnTo>
                  <a:lnTo>
                    <a:pt x="80626" y="109843"/>
                  </a:lnTo>
                  <a:lnTo>
                    <a:pt x="107502" y="54154"/>
                  </a:lnTo>
                  <a:lnTo>
                    <a:pt x="134377" y="8195"/>
                  </a:lnTo>
                  <a:lnTo>
                    <a:pt x="161253" y="0"/>
                  </a:lnTo>
                  <a:lnTo>
                    <a:pt x="188128" y="117070"/>
                  </a:lnTo>
                  <a:lnTo>
                    <a:pt x="215004" y="42966"/>
                  </a:lnTo>
                  <a:lnTo>
                    <a:pt x="241879" y="120414"/>
                  </a:lnTo>
                  <a:lnTo>
                    <a:pt x="268755" y="58788"/>
                  </a:lnTo>
                  <a:lnTo>
                    <a:pt x="295630" y="37165"/>
                  </a:lnTo>
                  <a:lnTo>
                    <a:pt x="322506" y="13379"/>
                  </a:lnTo>
                  <a:lnTo>
                    <a:pt x="349381" y="63466"/>
                  </a:lnTo>
                  <a:lnTo>
                    <a:pt x="376257" y="53612"/>
                  </a:lnTo>
                  <a:lnTo>
                    <a:pt x="403132" y="64419"/>
                  </a:lnTo>
                  <a:lnTo>
                    <a:pt x="430008" y="260518"/>
                  </a:lnTo>
                  <a:lnTo>
                    <a:pt x="456883" y="100730"/>
                  </a:lnTo>
                  <a:lnTo>
                    <a:pt x="483759" y="200691"/>
                  </a:lnTo>
                  <a:lnTo>
                    <a:pt x="510634" y="23209"/>
                  </a:lnTo>
                  <a:lnTo>
                    <a:pt x="537510" y="256439"/>
                  </a:lnTo>
                  <a:lnTo>
                    <a:pt x="564385" y="114225"/>
                  </a:lnTo>
                  <a:lnTo>
                    <a:pt x="591261" y="315372"/>
                  </a:lnTo>
                  <a:lnTo>
                    <a:pt x="618136" y="294843"/>
                  </a:lnTo>
                  <a:lnTo>
                    <a:pt x="645012" y="224413"/>
                  </a:lnTo>
                  <a:lnTo>
                    <a:pt x="671887" y="316646"/>
                  </a:lnTo>
                  <a:lnTo>
                    <a:pt x="698763" y="271395"/>
                  </a:lnTo>
                  <a:lnTo>
                    <a:pt x="725638" y="236370"/>
                  </a:lnTo>
                  <a:lnTo>
                    <a:pt x="752514" y="168217"/>
                  </a:lnTo>
                  <a:lnTo>
                    <a:pt x="779389" y="331410"/>
                  </a:lnTo>
                  <a:lnTo>
                    <a:pt x="806265" y="374624"/>
                  </a:lnTo>
                  <a:lnTo>
                    <a:pt x="833140" y="343634"/>
                  </a:lnTo>
                  <a:lnTo>
                    <a:pt x="860016" y="403860"/>
                  </a:lnTo>
                  <a:lnTo>
                    <a:pt x="886891" y="302630"/>
                  </a:lnTo>
                  <a:lnTo>
                    <a:pt x="913767" y="298589"/>
                  </a:lnTo>
                  <a:lnTo>
                    <a:pt x="940642" y="385993"/>
                  </a:lnTo>
                  <a:lnTo>
                    <a:pt x="967518" y="454653"/>
                  </a:lnTo>
                  <a:lnTo>
                    <a:pt x="994393" y="306318"/>
                  </a:lnTo>
                  <a:lnTo>
                    <a:pt x="1021269" y="401383"/>
                  </a:lnTo>
                  <a:lnTo>
                    <a:pt x="1048144" y="417572"/>
                  </a:lnTo>
                  <a:lnTo>
                    <a:pt x="1075020" y="415267"/>
                  </a:lnTo>
                  <a:lnTo>
                    <a:pt x="1101895" y="414937"/>
                  </a:lnTo>
                  <a:lnTo>
                    <a:pt x="1128771" y="477199"/>
                  </a:lnTo>
                  <a:lnTo>
                    <a:pt x="1155646" y="471896"/>
                  </a:lnTo>
                  <a:lnTo>
                    <a:pt x="1182522" y="578410"/>
                  </a:lnTo>
                  <a:lnTo>
                    <a:pt x="1209397" y="495039"/>
                  </a:lnTo>
                  <a:lnTo>
                    <a:pt x="1236273" y="496106"/>
                  </a:lnTo>
                  <a:lnTo>
                    <a:pt x="1263148" y="483452"/>
                  </a:lnTo>
                  <a:lnTo>
                    <a:pt x="1290024" y="563847"/>
                  </a:lnTo>
                  <a:lnTo>
                    <a:pt x="1316899" y="585857"/>
                  </a:lnTo>
                  <a:lnTo>
                    <a:pt x="1343775" y="628833"/>
                  </a:lnTo>
                  <a:lnTo>
                    <a:pt x="1370650" y="46684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914628" y="1854304"/>
              <a:ext cx="1370650" cy="651132"/>
            </a:xfrm>
            <a:custGeom>
              <a:avLst/>
              <a:pathLst>
                <a:path w="1370650" h="651132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  <a:lnTo>
                    <a:pt x="1370650" y="489140"/>
                  </a:lnTo>
                  <a:lnTo>
                    <a:pt x="1343775" y="651132"/>
                  </a:lnTo>
                  <a:lnTo>
                    <a:pt x="1316899" y="608156"/>
                  </a:lnTo>
                  <a:lnTo>
                    <a:pt x="1290024" y="586146"/>
                  </a:lnTo>
                  <a:lnTo>
                    <a:pt x="1263148" y="505751"/>
                  </a:lnTo>
                  <a:lnTo>
                    <a:pt x="1236273" y="518405"/>
                  </a:lnTo>
                  <a:lnTo>
                    <a:pt x="1209397" y="517338"/>
                  </a:lnTo>
                  <a:lnTo>
                    <a:pt x="1182522" y="600709"/>
                  </a:lnTo>
                  <a:lnTo>
                    <a:pt x="1155646" y="494195"/>
                  </a:lnTo>
                  <a:lnTo>
                    <a:pt x="1128771" y="499498"/>
                  </a:lnTo>
                  <a:lnTo>
                    <a:pt x="1101895" y="437236"/>
                  </a:lnTo>
                  <a:lnTo>
                    <a:pt x="1075020" y="437566"/>
                  </a:lnTo>
                  <a:lnTo>
                    <a:pt x="1048144" y="439871"/>
                  </a:lnTo>
                  <a:lnTo>
                    <a:pt x="1021269" y="423682"/>
                  </a:lnTo>
                  <a:lnTo>
                    <a:pt x="994393" y="328617"/>
                  </a:lnTo>
                  <a:lnTo>
                    <a:pt x="967518" y="476952"/>
                  </a:lnTo>
                  <a:lnTo>
                    <a:pt x="940642" y="408292"/>
                  </a:lnTo>
                  <a:lnTo>
                    <a:pt x="913767" y="320888"/>
                  </a:lnTo>
                  <a:lnTo>
                    <a:pt x="886891" y="324929"/>
                  </a:lnTo>
                  <a:lnTo>
                    <a:pt x="860016" y="426159"/>
                  </a:lnTo>
                  <a:lnTo>
                    <a:pt x="833140" y="365933"/>
                  </a:lnTo>
                  <a:lnTo>
                    <a:pt x="806265" y="396923"/>
                  </a:lnTo>
                  <a:lnTo>
                    <a:pt x="779389" y="353709"/>
                  </a:lnTo>
                  <a:lnTo>
                    <a:pt x="752514" y="190516"/>
                  </a:lnTo>
                  <a:lnTo>
                    <a:pt x="725638" y="258669"/>
                  </a:lnTo>
                  <a:lnTo>
                    <a:pt x="698763" y="293694"/>
                  </a:lnTo>
                  <a:lnTo>
                    <a:pt x="671887" y="338945"/>
                  </a:lnTo>
                  <a:lnTo>
                    <a:pt x="645012" y="246712"/>
                  </a:lnTo>
                  <a:lnTo>
                    <a:pt x="618136" y="317142"/>
                  </a:lnTo>
                  <a:lnTo>
                    <a:pt x="591261" y="337671"/>
                  </a:lnTo>
                  <a:lnTo>
                    <a:pt x="564385" y="136524"/>
                  </a:lnTo>
                  <a:lnTo>
                    <a:pt x="537510" y="278738"/>
                  </a:lnTo>
                  <a:lnTo>
                    <a:pt x="510634" y="45508"/>
                  </a:lnTo>
                  <a:lnTo>
                    <a:pt x="483759" y="222990"/>
                  </a:lnTo>
                  <a:lnTo>
                    <a:pt x="456883" y="123029"/>
                  </a:lnTo>
                  <a:lnTo>
                    <a:pt x="430008" y="282817"/>
                  </a:lnTo>
                  <a:lnTo>
                    <a:pt x="403132" y="86718"/>
                  </a:lnTo>
                  <a:lnTo>
                    <a:pt x="376257" y="75911"/>
                  </a:lnTo>
                  <a:lnTo>
                    <a:pt x="349381" y="85765"/>
                  </a:lnTo>
                  <a:lnTo>
                    <a:pt x="322506" y="35678"/>
                  </a:lnTo>
                  <a:lnTo>
                    <a:pt x="295630" y="59464"/>
                  </a:lnTo>
                  <a:lnTo>
                    <a:pt x="268755" y="81087"/>
                  </a:lnTo>
                  <a:lnTo>
                    <a:pt x="241879" y="142713"/>
                  </a:lnTo>
                  <a:lnTo>
                    <a:pt x="215004" y="65265"/>
                  </a:lnTo>
                  <a:lnTo>
                    <a:pt x="188128" y="139369"/>
                  </a:lnTo>
                  <a:lnTo>
                    <a:pt x="161253" y="22299"/>
                  </a:lnTo>
                  <a:lnTo>
                    <a:pt x="134377" y="30494"/>
                  </a:lnTo>
                  <a:lnTo>
                    <a:pt x="107502" y="76453"/>
                  </a:lnTo>
                  <a:lnTo>
                    <a:pt x="80626" y="132142"/>
                  </a:lnTo>
                  <a:lnTo>
                    <a:pt x="53751" y="33658"/>
                  </a:lnTo>
                  <a:lnTo>
                    <a:pt x="26875" y="127423"/>
                  </a:lnTo>
                  <a:lnTo>
                    <a:pt x="0" y="68612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914628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846095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46095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46095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46095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46095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914628" y="3149744"/>
              <a:ext cx="1370650" cy="891962"/>
            </a:xfrm>
            <a:custGeom>
              <a:avLst/>
              <a:pathLst>
                <a:path w="1370650" h="891962">
                  <a:moveTo>
                    <a:pt x="0" y="0"/>
                  </a:moveTo>
                  <a:lnTo>
                    <a:pt x="26875" y="81087"/>
                  </a:lnTo>
                  <a:lnTo>
                    <a:pt x="53751" y="0"/>
                  </a:lnTo>
                  <a:lnTo>
                    <a:pt x="80626" y="22870"/>
                  </a:lnTo>
                  <a:lnTo>
                    <a:pt x="107502" y="12562"/>
                  </a:lnTo>
                  <a:lnTo>
                    <a:pt x="134377" y="16517"/>
                  </a:lnTo>
                  <a:lnTo>
                    <a:pt x="161253" y="0"/>
                  </a:lnTo>
                  <a:lnTo>
                    <a:pt x="188128" y="31296"/>
                  </a:lnTo>
                  <a:lnTo>
                    <a:pt x="215004" y="0"/>
                  </a:lnTo>
                  <a:lnTo>
                    <a:pt x="241879" y="48214"/>
                  </a:lnTo>
                  <a:lnTo>
                    <a:pt x="268755" y="38226"/>
                  </a:lnTo>
                  <a:lnTo>
                    <a:pt x="295630" y="0"/>
                  </a:lnTo>
                  <a:lnTo>
                    <a:pt x="322506" y="99106"/>
                  </a:lnTo>
                  <a:lnTo>
                    <a:pt x="349381" y="22870"/>
                  </a:lnTo>
                  <a:lnTo>
                    <a:pt x="376257" y="107035"/>
                  </a:lnTo>
                  <a:lnTo>
                    <a:pt x="403132" y="42474"/>
                  </a:lnTo>
                  <a:lnTo>
                    <a:pt x="430008" y="74330"/>
                  </a:lnTo>
                  <a:lnTo>
                    <a:pt x="456883" y="69503"/>
                  </a:lnTo>
                  <a:lnTo>
                    <a:pt x="483759" y="71932"/>
                  </a:lnTo>
                  <a:lnTo>
                    <a:pt x="510634" y="248579"/>
                  </a:lnTo>
                  <a:lnTo>
                    <a:pt x="537510" y="109391"/>
                  </a:lnTo>
                  <a:lnTo>
                    <a:pt x="564385" y="254846"/>
                  </a:lnTo>
                  <a:lnTo>
                    <a:pt x="591261" y="229361"/>
                  </a:lnTo>
                  <a:lnTo>
                    <a:pt x="618136" y="218783"/>
                  </a:lnTo>
                  <a:lnTo>
                    <a:pt x="645012" y="95970"/>
                  </a:lnTo>
                  <a:lnTo>
                    <a:pt x="671887" y="125092"/>
                  </a:lnTo>
                  <a:lnTo>
                    <a:pt x="698763" y="241797"/>
                  </a:lnTo>
                  <a:lnTo>
                    <a:pt x="725638" y="342369"/>
                  </a:lnTo>
                  <a:lnTo>
                    <a:pt x="752514" y="191819"/>
                  </a:lnTo>
                  <a:lnTo>
                    <a:pt x="779389" y="429151"/>
                  </a:lnTo>
                  <a:lnTo>
                    <a:pt x="806265" y="235109"/>
                  </a:lnTo>
                  <a:lnTo>
                    <a:pt x="833140" y="252331"/>
                  </a:lnTo>
                  <a:lnTo>
                    <a:pt x="860016" y="290857"/>
                  </a:lnTo>
                  <a:lnTo>
                    <a:pt x="886891" y="161587"/>
                  </a:lnTo>
                  <a:lnTo>
                    <a:pt x="913767" y="295033"/>
                  </a:lnTo>
                  <a:lnTo>
                    <a:pt x="940642" y="325037"/>
                  </a:lnTo>
                  <a:lnTo>
                    <a:pt x="967518" y="343062"/>
                  </a:lnTo>
                  <a:lnTo>
                    <a:pt x="994393" y="201410"/>
                  </a:lnTo>
                  <a:lnTo>
                    <a:pt x="1021269" y="243262"/>
                  </a:lnTo>
                  <a:lnTo>
                    <a:pt x="1048144" y="242104"/>
                  </a:lnTo>
                  <a:lnTo>
                    <a:pt x="1075020" y="276083"/>
                  </a:lnTo>
                  <a:lnTo>
                    <a:pt x="1101895" y="334485"/>
                  </a:lnTo>
                  <a:lnTo>
                    <a:pt x="1128771" y="190285"/>
                  </a:lnTo>
                  <a:lnTo>
                    <a:pt x="1155646" y="321106"/>
                  </a:lnTo>
                  <a:lnTo>
                    <a:pt x="1182522" y="382269"/>
                  </a:lnTo>
                  <a:lnTo>
                    <a:pt x="1209397" y="453292"/>
                  </a:lnTo>
                  <a:lnTo>
                    <a:pt x="1236273" y="320191"/>
                  </a:lnTo>
                  <a:lnTo>
                    <a:pt x="1263148" y="401383"/>
                  </a:lnTo>
                  <a:lnTo>
                    <a:pt x="1290024" y="116342"/>
                  </a:lnTo>
                  <a:lnTo>
                    <a:pt x="1316899" y="418952"/>
                  </a:lnTo>
                  <a:lnTo>
                    <a:pt x="1343775" y="509692"/>
                  </a:lnTo>
                  <a:lnTo>
                    <a:pt x="1370650" y="583829"/>
                  </a:lnTo>
                  <a:lnTo>
                    <a:pt x="1370650" y="891962"/>
                  </a:lnTo>
                  <a:lnTo>
                    <a:pt x="1343775" y="891962"/>
                  </a:lnTo>
                  <a:lnTo>
                    <a:pt x="1316899" y="891962"/>
                  </a:lnTo>
                  <a:lnTo>
                    <a:pt x="1290024" y="891962"/>
                  </a:lnTo>
                  <a:lnTo>
                    <a:pt x="1263148" y="891962"/>
                  </a:lnTo>
                  <a:lnTo>
                    <a:pt x="1236273" y="891962"/>
                  </a:lnTo>
                  <a:lnTo>
                    <a:pt x="1209397" y="891962"/>
                  </a:lnTo>
                  <a:lnTo>
                    <a:pt x="1182522" y="891962"/>
                  </a:lnTo>
                  <a:lnTo>
                    <a:pt x="1155646" y="891962"/>
                  </a:lnTo>
                  <a:lnTo>
                    <a:pt x="1128771" y="891962"/>
                  </a:lnTo>
                  <a:lnTo>
                    <a:pt x="1101895" y="891962"/>
                  </a:lnTo>
                  <a:lnTo>
                    <a:pt x="1075020" y="891962"/>
                  </a:lnTo>
                  <a:lnTo>
                    <a:pt x="1048144" y="891962"/>
                  </a:lnTo>
                  <a:lnTo>
                    <a:pt x="1021269" y="891962"/>
                  </a:lnTo>
                  <a:lnTo>
                    <a:pt x="994393" y="891962"/>
                  </a:lnTo>
                  <a:lnTo>
                    <a:pt x="967518" y="891962"/>
                  </a:lnTo>
                  <a:lnTo>
                    <a:pt x="940642" y="891962"/>
                  </a:lnTo>
                  <a:lnTo>
                    <a:pt x="913767" y="891962"/>
                  </a:lnTo>
                  <a:lnTo>
                    <a:pt x="886891" y="891962"/>
                  </a:lnTo>
                  <a:lnTo>
                    <a:pt x="860016" y="891962"/>
                  </a:lnTo>
                  <a:lnTo>
                    <a:pt x="833140" y="891962"/>
                  </a:lnTo>
                  <a:lnTo>
                    <a:pt x="806265" y="891962"/>
                  </a:lnTo>
                  <a:lnTo>
                    <a:pt x="779389" y="891962"/>
                  </a:lnTo>
                  <a:lnTo>
                    <a:pt x="752514" y="891962"/>
                  </a:lnTo>
                  <a:lnTo>
                    <a:pt x="725638" y="891962"/>
                  </a:lnTo>
                  <a:lnTo>
                    <a:pt x="698763" y="891962"/>
                  </a:lnTo>
                  <a:lnTo>
                    <a:pt x="671887" y="891962"/>
                  </a:lnTo>
                  <a:lnTo>
                    <a:pt x="645012" y="891962"/>
                  </a:lnTo>
                  <a:lnTo>
                    <a:pt x="618136" y="891962"/>
                  </a:lnTo>
                  <a:lnTo>
                    <a:pt x="591261" y="891962"/>
                  </a:lnTo>
                  <a:lnTo>
                    <a:pt x="564385" y="891962"/>
                  </a:lnTo>
                  <a:lnTo>
                    <a:pt x="537510" y="891962"/>
                  </a:lnTo>
                  <a:lnTo>
                    <a:pt x="510634" y="891962"/>
                  </a:lnTo>
                  <a:lnTo>
                    <a:pt x="483759" y="891962"/>
                  </a:lnTo>
                  <a:lnTo>
                    <a:pt x="456883" y="891962"/>
                  </a:lnTo>
                  <a:lnTo>
                    <a:pt x="430008" y="891962"/>
                  </a:lnTo>
                  <a:lnTo>
                    <a:pt x="403132" y="891962"/>
                  </a:lnTo>
                  <a:lnTo>
                    <a:pt x="376257" y="891962"/>
                  </a:lnTo>
                  <a:lnTo>
                    <a:pt x="349381" y="891962"/>
                  </a:lnTo>
                  <a:lnTo>
                    <a:pt x="322506" y="891962"/>
                  </a:lnTo>
                  <a:lnTo>
                    <a:pt x="295630" y="891962"/>
                  </a:lnTo>
                  <a:lnTo>
                    <a:pt x="268755" y="891962"/>
                  </a:lnTo>
                  <a:lnTo>
                    <a:pt x="241879" y="891962"/>
                  </a:lnTo>
                  <a:lnTo>
                    <a:pt x="215004" y="891962"/>
                  </a:lnTo>
                  <a:lnTo>
                    <a:pt x="188128" y="891962"/>
                  </a:lnTo>
                  <a:lnTo>
                    <a:pt x="161253" y="891962"/>
                  </a:lnTo>
                  <a:lnTo>
                    <a:pt x="134377" y="891962"/>
                  </a:lnTo>
                  <a:lnTo>
                    <a:pt x="107502" y="891962"/>
                  </a:lnTo>
                  <a:lnTo>
                    <a:pt x="80626" y="891962"/>
                  </a:lnTo>
                  <a:lnTo>
                    <a:pt x="53751" y="891962"/>
                  </a:lnTo>
                  <a:lnTo>
                    <a:pt x="26875" y="891962"/>
                  </a:lnTo>
                  <a:lnTo>
                    <a:pt x="0" y="891962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14628" y="3149744"/>
              <a:ext cx="1370650" cy="583829"/>
            </a:xfrm>
            <a:custGeom>
              <a:avLst/>
              <a:pathLst>
                <a:path w="1370650" h="583829">
                  <a:moveTo>
                    <a:pt x="0" y="0"/>
                  </a:moveTo>
                  <a:lnTo>
                    <a:pt x="26875" y="81087"/>
                  </a:lnTo>
                  <a:lnTo>
                    <a:pt x="53751" y="0"/>
                  </a:lnTo>
                  <a:lnTo>
                    <a:pt x="80626" y="22870"/>
                  </a:lnTo>
                  <a:lnTo>
                    <a:pt x="107502" y="12562"/>
                  </a:lnTo>
                  <a:lnTo>
                    <a:pt x="134377" y="16517"/>
                  </a:lnTo>
                  <a:lnTo>
                    <a:pt x="161253" y="0"/>
                  </a:lnTo>
                  <a:lnTo>
                    <a:pt x="188128" y="31296"/>
                  </a:lnTo>
                  <a:lnTo>
                    <a:pt x="215004" y="0"/>
                  </a:lnTo>
                  <a:lnTo>
                    <a:pt x="241879" y="48214"/>
                  </a:lnTo>
                  <a:lnTo>
                    <a:pt x="268755" y="38226"/>
                  </a:lnTo>
                  <a:lnTo>
                    <a:pt x="295630" y="0"/>
                  </a:lnTo>
                  <a:lnTo>
                    <a:pt x="322506" y="99106"/>
                  </a:lnTo>
                  <a:lnTo>
                    <a:pt x="349381" y="22870"/>
                  </a:lnTo>
                  <a:lnTo>
                    <a:pt x="376257" y="107035"/>
                  </a:lnTo>
                  <a:lnTo>
                    <a:pt x="403132" y="42474"/>
                  </a:lnTo>
                  <a:lnTo>
                    <a:pt x="430008" y="74330"/>
                  </a:lnTo>
                  <a:lnTo>
                    <a:pt x="456883" y="69503"/>
                  </a:lnTo>
                  <a:lnTo>
                    <a:pt x="483759" y="71932"/>
                  </a:lnTo>
                  <a:lnTo>
                    <a:pt x="510634" y="248579"/>
                  </a:lnTo>
                  <a:lnTo>
                    <a:pt x="537510" y="109391"/>
                  </a:lnTo>
                  <a:lnTo>
                    <a:pt x="564385" y="254846"/>
                  </a:lnTo>
                  <a:lnTo>
                    <a:pt x="591261" y="229361"/>
                  </a:lnTo>
                  <a:lnTo>
                    <a:pt x="618136" y="218783"/>
                  </a:lnTo>
                  <a:lnTo>
                    <a:pt x="645012" y="95970"/>
                  </a:lnTo>
                  <a:lnTo>
                    <a:pt x="671887" y="125092"/>
                  </a:lnTo>
                  <a:lnTo>
                    <a:pt x="698763" y="241797"/>
                  </a:lnTo>
                  <a:lnTo>
                    <a:pt x="725638" y="342369"/>
                  </a:lnTo>
                  <a:lnTo>
                    <a:pt x="752514" y="191819"/>
                  </a:lnTo>
                  <a:lnTo>
                    <a:pt x="779389" y="429151"/>
                  </a:lnTo>
                  <a:lnTo>
                    <a:pt x="806265" y="235109"/>
                  </a:lnTo>
                  <a:lnTo>
                    <a:pt x="833140" y="252331"/>
                  </a:lnTo>
                  <a:lnTo>
                    <a:pt x="860016" y="290857"/>
                  </a:lnTo>
                  <a:lnTo>
                    <a:pt x="886891" y="161587"/>
                  </a:lnTo>
                  <a:lnTo>
                    <a:pt x="913767" y="295033"/>
                  </a:lnTo>
                  <a:lnTo>
                    <a:pt x="940642" y="325037"/>
                  </a:lnTo>
                  <a:lnTo>
                    <a:pt x="967518" y="343062"/>
                  </a:lnTo>
                  <a:lnTo>
                    <a:pt x="994393" y="201410"/>
                  </a:lnTo>
                  <a:lnTo>
                    <a:pt x="1021269" y="243262"/>
                  </a:lnTo>
                  <a:lnTo>
                    <a:pt x="1048144" y="242104"/>
                  </a:lnTo>
                  <a:lnTo>
                    <a:pt x="1075020" y="276083"/>
                  </a:lnTo>
                  <a:lnTo>
                    <a:pt x="1101895" y="334485"/>
                  </a:lnTo>
                  <a:lnTo>
                    <a:pt x="1128771" y="190285"/>
                  </a:lnTo>
                  <a:lnTo>
                    <a:pt x="1155646" y="321106"/>
                  </a:lnTo>
                  <a:lnTo>
                    <a:pt x="1182522" y="382269"/>
                  </a:lnTo>
                  <a:lnTo>
                    <a:pt x="1209397" y="453292"/>
                  </a:lnTo>
                  <a:lnTo>
                    <a:pt x="1236273" y="320191"/>
                  </a:lnTo>
                  <a:lnTo>
                    <a:pt x="1263148" y="401383"/>
                  </a:lnTo>
                  <a:lnTo>
                    <a:pt x="1290024" y="116342"/>
                  </a:lnTo>
                  <a:lnTo>
                    <a:pt x="1316899" y="418952"/>
                  </a:lnTo>
                  <a:lnTo>
                    <a:pt x="1343775" y="509692"/>
                  </a:lnTo>
                  <a:lnTo>
                    <a:pt x="1370650" y="58382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914628" y="3149744"/>
              <a:ext cx="1370650" cy="583829"/>
            </a:xfrm>
            <a:custGeom>
              <a:avLst/>
              <a:pathLst>
                <a:path w="1370650" h="583829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  <a:lnTo>
                    <a:pt x="1370650" y="583829"/>
                  </a:lnTo>
                  <a:lnTo>
                    <a:pt x="1343775" y="509692"/>
                  </a:lnTo>
                  <a:lnTo>
                    <a:pt x="1316899" y="418952"/>
                  </a:lnTo>
                  <a:lnTo>
                    <a:pt x="1290024" y="116342"/>
                  </a:lnTo>
                  <a:lnTo>
                    <a:pt x="1263148" y="401383"/>
                  </a:lnTo>
                  <a:lnTo>
                    <a:pt x="1236273" y="320191"/>
                  </a:lnTo>
                  <a:lnTo>
                    <a:pt x="1209397" y="453292"/>
                  </a:lnTo>
                  <a:lnTo>
                    <a:pt x="1182522" y="382269"/>
                  </a:lnTo>
                  <a:lnTo>
                    <a:pt x="1155646" y="321106"/>
                  </a:lnTo>
                  <a:lnTo>
                    <a:pt x="1128771" y="190285"/>
                  </a:lnTo>
                  <a:lnTo>
                    <a:pt x="1101895" y="334485"/>
                  </a:lnTo>
                  <a:lnTo>
                    <a:pt x="1075020" y="276083"/>
                  </a:lnTo>
                  <a:lnTo>
                    <a:pt x="1048144" y="242104"/>
                  </a:lnTo>
                  <a:lnTo>
                    <a:pt x="1021269" y="243262"/>
                  </a:lnTo>
                  <a:lnTo>
                    <a:pt x="994393" y="201410"/>
                  </a:lnTo>
                  <a:lnTo>
                    <a:pt x="967518" y="343062"/>
                  </a:lnTo>
                  <a:lnTo>
                    <a:pt x="940642" y="325037"/>
                  </a:lnTo>
                  <a:lnTo>
                    <a:pt x="913767" y="295033"/>
                  </a:lnTo>
                  <a:lnTo>
                    <a:pt x="886891" y="161587"/>
                  </a:lnTo>
                  <a:lnTo>
                    <a:pt x="860016" y="290857"/>
                  </a:lnTo>
                  <a:lnTo>
                    <a:pt x="833140" y="252331"/>
                  </a:lnTo>
                  <a:lnTo>
                    <a:pt x="806265" y="235109"/>
                  </a:lnTo>
                  <a:lnTo>
                    <a:pt x="779389" y="429151"/>
                  </a:lnTo>
                  <a:lnTo>
                    <a:pt x="752514" y="191819"/>
                  </a:lnTo>
                  <a:lnTo>
                    <a:pt x="725638" y="342369"/>
                  </a:lnTo>
                  <a:lnTo>
                    <a:pt x="698763" y="241797"/>
                  </a:lnTo>
                  <a:lnTo>
                    <a:pt x="671887" y="125092"/>
                  </a:lnTo>
                  <a:lnTo>
                    <a:pt x="645012" y="95970"/>
                  </a:lnTo>
                  <a:lnTo>
                    <a:pt x="618136" y="218783"/>
                  </a:lnTo>
                  <a:lnTo>
                    <a:pt x="591261" y="229361"/>
                  </a:lnTo>
                  <a:lnTo>
                    <a:pt x="564385" y="254846"/>
                  </a:lnTo>
                  <a:lnTo>
                    <a:pt x="537510" y="109391"/>
                  </a:lnTo>
                  <a:lnTo>
                    <a:pt x="510634" y="248579"/>
                  </a:lnTo>
                  <a:lnTo>
                    <a:pt x="483759" y="71932"/>
                  </a:lnTo>
                  <a:lnTo>
                    <a:pt x="456883" y="69503"/>
                  </a:lnTo>
                  <a:lnTo>
                    <a:pt x="430008" y="74330"/>
                  </a:lnTo>
                  <a:lnTo>
                    <a:pt x="403132" y="42474"/>
                  </a:lnTo>
                  <a:lnTo>
                    <a:pt x="376257" y="107035"/>
                  </a:lnTo>
                  <a:lnTo>
                    <a:pt x="349381" y="22870"/>
                  </a:lnTo>
                  <a:lnTo>
                    <a:pt x="322506" y="99106"/>
                  </a:lnTo>
                  <a:lnTo>
                    <a:pt x="295630" y="0"/>
                  </a:lnTo>
                  <a:lnTo>
                    <a:pt x="268755" y="38226"/>
                  </a:lnTo>
                  <a:lnTo>
                    <a:pt x="241879" y="48214"/>
                  </a:lnTo>
                  <a:lnTo>
                    <a:pt x="215004" y="0"/>
                  </a:lnTo>
                  <a:lnTo>
                    <a:pt x="188128" y="31296"/>
                  </a:lnTo>
                  <a:lnTo>
                    <a:pt x="161253" y="0"/>
                  </a:lnTo>
                  <a:lnTo>
                    <a:pt x="134377" y="16517"/>
                  </a:lnTo>
                  <a:lnTo>
                    <a:pt x="107502" y="12562"/>
                  </a:lnTo>
                  <a:lnTo>
                    <a:pt x="80626" y="22870"/>
                  </a:lnTo>
                  <a:lnTo>
                    <a:pt x="53751" y="0"/>
                  </a:lnTo>
                  <a:lnTo>
                    <a:pt x="26875" y="81087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91462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26875" y="0"/>
                  </a:lnTo>
                  <a:lnTo>
                    <a:pt x="53751" y="0"/>
                  </a:lnTo>
                  <a:lnTo>
                    <a:pt x="80626" y="0"/>
                  </a:lnTo>
                  <a:lnTo>
                    <a:pt x="107502" y="0"/>
                  </a:lnTo>
                  <a:lnTo>
                    <a:pt x="134377" y="0"/>
                  </a:lnTo>
                  <a:lnTo>
                    <a:pt x="161253" y="0"/>
                  </a:lnTo>
                  <a:lnTo>
                    <a:pt x="188128" y="0"/>
                  </a:lnTo>
                  <a:lnTo>
                    <a:pt x="215004" y="0"/>
                  </a:lnTo>
                  <a:lnTo>
                    <a:pt x="241879" y="0"/>
                  </a:lnTo>
                  <a:lnTo>
                    <a:pt x="268755" y="0"/>
                  </a:lnTo>
                  <a:lnTo>
                    <a:pt x="295630" y="0"/>
                  </a:lnTo>
                  <a:lnTo>
                    <a:pt x="322506" y="0"/>
                  </a:lnTo>
                  <a:lnTo>
                    <a:pt x="349381" y="0"/>
                  </a:lnTo>
                  <a:lnTo>
                    <a:pt x="376257" y="0"/>
                  </a:lnTo>
                  <a:lnTo>
                    <a:pt x="403132" y="0"/>
                  </a:lnTo>
                  <a:lnTo>
                    <a:pt x="430008" y="0"/>
                  </a:lnTo>
                  <a:lnTo>
                    <a:pt x="456883" y="0"/>
                  </a:lnTo>
                  <a:lnTo>
                    <a:pt x="483759" y="0"/>
                  </a:lnTo>
                  <a:lnTo>
                    <a:pt x="510634" y="0"/>
                  </a:lnTo>
                  <a:lnTo>
                    <a:pt x="537510" y="0"/>
                  </a:lnTo>
                  <a:lnTo>
                    <a:pt x="564385" y="0"/>
                  </a:lnTo>
                  <a:lnTo>
                    <a:pt x="591261" y="0"/>
                  </a:lnTo>
                  <a:lnTo>
                    <a:pt x="618136" y="0"/>
                  </a:lnTo>
                  <a:lnTo>
                    <a:pt x="645012" y="0"/>
                  </a:lnTo>
                  <a:lnTo>
                    <a:pt x="671887" y="0"/>
                  </a:lnTo>
                  <a:lnTo>
                    <a:pt x="698763" y="0"/>
                  </a:lnTo>
                  <a:lnTo>
                    <a:pt x="725638" y="0"/>
                  </a:lnTo>
                  <a:lnTo>
                    <a:pt x="752514" y="0"/>
                  </a:lnTo>
                  <a:lnTo>
                    <a:pt x="779389" y="0"/>
                  </a:lnTo>
                  <a:lnTo>
                    <a:pt x="806265" y="0"/>
                  </a:lnTo>
                  <a:lnTo>
                    <a:pt x="833140" y="0"/>
                  </a:lnTo>
                  <a:lnTo>
                    <a:pt x="860016" y="0"/>
                  </a:lnTo>
                  <a:lnTo>
                    <a:pt x="886891" y="0"/>
                  </a:lnTo>
                  <a:lnTo>
                    <a:pt x="913767" y="0"/>
                  </a:lnTo>
                  <a:lnTo>
                    <a:pt x="940642" y="0"/>
                  </a:lnTo>
                  <a:lnTo>
                    <a:pt x="967518" y="0"/>
                  </a:lnTo>
                  <a:lnTo>
                    <a:pt x="994393" y="0"/>
                  </a:lnTo>
                  <a:lnTo>
                    <a:pt x="1021269" y="0"/>
                  </a:lnTo>
                  <a:lnTo>
                    <a:pt x="1048144" y="0"/>
                  </a:lnTo>
                  <a:lnTo>
                    <a:pt x="1075020" y="0"/>
                  </a:lnTo>
                  <a:lnTo>
                    <a:pt x="1101895" y="0"/>
                  </a:lnTo>
                  <a:lnTo>
                    <a:pt x="1128771" y="0"/>
                  </a:lnTo>
                  <a:lnTo>
                    <a:pt x="1155646" y="0"/>
                  </a:lnTo>
                  <a:lnTo>
                    <a:pt x="1182522" y="0"/>
                  </a:lnTo>
                  <a:lnTo>
                    <a:pt x="1209397" y="0"/>
                  </a:lnTo>
                  <a:lnTo>
                    <a:pt x="1236273" y="0"/>
                  </a:lnTo>
                  <a:lnTo>
                    <a:pt x="1263148" y="0"/>
                  </a:lnTo>
                  <a:lnTo>
                    <a:pt x="1290024" y="0"/>
                  </a:lnTo>
                  <a:lnTo>
                    <a:pt x="1316899" y="0"/>
                  </a:lnTo>
                  <a:lnTo>
                    <a:pt x="1343775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91486" y="415589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323424" y="423311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2691486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971088" y="293767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4268790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792292" y="293618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846095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6322121" y="29376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2691486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3262434" y="164229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4268790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568693" y="16407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5846095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6481367" y="16422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2786894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3163151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3620034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996291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 rot="-5400000">
              <a:off x="2602942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2979199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3429326" y="55896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3805583" y="55896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4364198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4740455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197339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573596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 rot="-5400000">
              <a:off x="4180247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4556504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5006631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5382888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5941503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6317760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774644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150901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 rot="-5400000">
              <a:off x="5757552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6133809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6583935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6960192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91564" y="27007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91564" y="24777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91564" y="225480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91564" y="20318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91564" y="18088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1" name="pl111"/>
            <p:cNvSpPr/>
            <p:nvPr/>
          </p:nvSpPr>
          <p:spPr>
            <a:xfrm>
              <a:off x="2656691" y="2746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656691" y="2523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656691" y="230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2656691" y="2077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2656691" y="1854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391564" y="39962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91564" y="377323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91564" y="3550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391564" y="33272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391564" y="31042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2656691" y="4041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656691" y="3818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656691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656691" y="3372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656691" y="314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2391564" y="529166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91564" y="50686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391564" y="484568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391564" y="462269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391564" y="4399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31" name="pl131"/>
            <p:cNvSpPr/>
            <p:nvPr/>
          </p:nvSpPr>
          <p:spPr>
            <a:xfrm>
              <a:off x="2656691" y="5337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656691" y="5114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656691" y="4891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656691" y="4668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656691" y="4445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4518567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2067619" y="3539320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138" name="rc138"/>
            <p:cNvSpPr/>
            <p:nvPr/>
          </p:nvSpPr>
          <p:spPr>
            <a:xfrm>
              <a:off x="7492989" y="3192523"/>
              <a:ext cx="986903" cy="806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7562578" y="3284436"/>
              <a:ext cx="872504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outcome</a:t>
              </a:r>
            </a:p>
          </p:txBody>
        </p:sp>
        <p:sp>
          <p:nvSpPr>
            <p:cNvPr id="140" name="rc140"/>
            <p:cNvSpPr/>
            <p:nvPr/>
          </p:nvSpPr>
          <p:spPr>
            <a:xfrm>
              <a:off x="7562578" y="34904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7571578" y="3499427"/>
              <a:ext cx="201456" cy="201456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7562578" y="3709883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571578" y="3718883"/>
              <a:ext cx="201456" cy="201456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7857949" y="3530801"/>
              <a:ext cx="52857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857949" y="3750257"/>
              <a:ext cx="52869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2021-02-22T10:58:03Z</dcterms:modified>
</cp:coreProperties>
</file>