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034820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116282" y="1655930"/>
              <a:ext cx="488772" cy="1724806"/>
            </a:xfrm>
            <a:custGeom>
              <a:avLst/>
              <a:pathLst>
                <a:path w="488772" h="1724806">
                  <a:moveTo>
                    <a:pt x="212017" y="1724806"/>
                  </a:moveTo>
                  <a:lnTo>
                    <a:pt x="211047" y="1721431"/>
                  </a:lnTo>
                  <a:lnTo>
                    <a:pt x="210052" y="1718056"/>
                  </a:lnTo>
                  <a:lnTo>
                    <a:pt x="209036" y="1714680"/>
                  </a:lnTo>
                  <a:lnTo>
                    <a:pt x="208004" y="1711305"/>
                  </a:lnTo>
                  <a:lnTo>
                    <a:pt x="206944" y="1707930"/>
                  </a:lnTo>
                  <a:lnTo>
                    <a:pt x="205874" y="1704554"/>
                  </a:lnTo>
                  <a:lnTo>
                    <a:pt x="204767" y="1701179"/>
                  </a:lnTo>
                  <a:lnTo>
                    <a:pt x="203654" y="1697803"/>
                  </a:lnTo>
                  <a:lnTo>
                    <a:pt x="202507" y="1694428"/>
                  </a:lnTo>
                  <a:lnTo>
                    <a:pt x="201347" y="1691053"/>
                  </a:lnTo>
                  <a:lnTo>
                    <a:pt x="200163" y="1687677"/>
                  </a:lnTo>
                  <a:lnTo>
                    <a:pt x="198957" y="1684302"/>
                  </a:lnTo>
                  <a:lnTo>
                    <a:pt x="197733" y="1680927"/>
                  </a:lnTo>
                  <a:lnTo>
                    <a:pt x="196481" y="1677551"/>
                  </a:lnTo>
                  <a:lnTo>
                    <a:pt x="195220" y="1674176"/>
                  </a:lnTo>
                  <a:lnTo>
                    <a:pt x="193921" y="1670801"/>
                  </a:lnTo>
                  <a:lnTo>
                    <a:pt x="192615" y="1667425"/>
                  </a:lnTo>
                  <a:lnTo>
                    <a:pt x="191277" y="1664050"/>
                  </a:lnTo>
                  <a:lnTo>
                    <a:pt x="189925" y="1660675"/>
                  </a:lnTo>
                  <a:lnTo>
                    <a:pt x="188549" y="1657299"/>
                  </a:lnTo>
                  <a:lnTo>
                    <a:pt x="187152" y="1653924"/>
                  </a:lnTo>
                  <a:lnTo>
                    <a:pt x="185738" y="1650548"/>
                  </a:lnTo>
                  <a:lnTo>
                    <a:pt x="184296" y="1647173"/>
                  </a:lnTo>
                  <a:lnTo>
                    <a:pt x="182844" y="1643798"/>
                  </a:lnTo>
                  <a:lnTo>
                    <a:pt x="181358" y="1640422"/>
                  </a:lnTo>
                  <a:lnTo>
                    <a:pt x="179865" y="1637047"/>
                  </a:lnTo>
                  <a:lnTo>
                    <a:pt x="178341" y="1633672"/>
                  </a:lnTo>
                  <a:lnTo>
                    <a:pt x="176804" y="1630296"/>
                  </a:lnTo>
                  <a:lnTo>
                    <a:pt x="175245" y="1626921"/>
                  </a:lnTo>
                  <a:lnTo>
                    <a:pt x="173666" y="1623546"/>
                  </a:lnTo>
                  <a:lnTo>
                    <a:pt x="172072" y="1620170"/>
                  </a:lnTo>
                  <a:lnTo>
                    <a:pt x="170453" y="1616795"/>
                  </a:lnTo>
                  <a:lnTo>
                    <a:pt x="168825" y="1613420"/>
                  </a:lnTo>
                  <a:lnTo>
                    <a:pt x="167166" y="1610044"/>
                  </a:lnTo>
                  <a:lnTo>
                    <a:pt x="165501" y="1606669"/>
                  </a:lnTo>
                  <a:lnTo>
                    <a:pt x="163809" y="1603294"/>
                  </a:lnTo>
                  <a:lnTo>
                    <a:pt x="162106" y="1599918"/>
                  </a:lnTo>
                  <a:lnTo>
                    <a:pt x="160383" y="1596543"/>
                  </a:lnTo>
                  <a:lnTo>
                    <a:pt x="158645" y="1593167"/>
                  </a:lnTo>
                  <a:lnTo>
                    <a:pt x="156893" y="1589792"/>
                  </a:lnTo>
                  <a:lnTo>
                    <a:pt x="155120" y="1586417"/>
                  </a:lnTo>
                  <a:lnTo>
                    <a:pt x="153340" y="1583041"/>
                  </a:lnTo>
                  <a:lnTo>
                    <a:pt x="151536" y="1579666"/>
                  </a:lnTo>
                  <a:lnTo>
                    <a:pt x="149726" y="1576291"/>
                  </a:lnTo>
                  <a:lnTo>
                    <a:pt x="147895" y="1572915"/>
                  </a:lnTo>
                  <a:lnTo>
                    <a:pt x="146056" y="1569540"/>
                  </a:lnTo>
                  <a:lnTo>
                    <a:pt x="144201" y="1566165"/>
                  </a:lnTo>
                  <a:lnTo>
                    <a:pt x="142335" y="1562789"/>
                  </a:lnTo>
                  <a:lnTo>
                    <a:pt x="140459" y="1559414"/>
                  </a:lnTo>
                  <a:lnTo>
                    <a:pt x="138569" y="1556039"/>
                  </a:lnTo>
                  <a:lnTo>
                    <a:pt x="136673" y="1552663"/>
                  </a:lnTo>
                  <a:lnTo>
                    <a:pt x="134761" y="1549288"/>
                  </a:lnTo>
                  <a:lnTo>
                    <a:pt x="132845" y="1545912"/>
                  </a:lnTo>
                  <a:lnTo>
                    <a:pt x="130916" y="1542537"/>
                  </a:lnTo>
                  <a:lnTo>
                    <a:pt x="128981" y="1539162"/>
                  </a:lnTo>
                  <a:lnTo>
                    <a:pt x="127038" y="1535786"/>
                  </a:lnTo>
                  <a:lnTo>
                    <a:pt x="125088" y="1532411"/>
                  </a:lnTo>
                  <a:lnTo>
                    <a:pt x="123133" y="1529036"/>
                  </a:lnTo>
                  <a:lnTo>
                    <a:pt x="121170" y="1525660"/>
                  </a:lnTo>
                  <a:lnTo>
                    <a:pt x="119205" y="1522285"/>
                  </a:lnTo>
                  <a:lnTo>
                    <a:pt x="117233" y="1518910"/>
                  </a:lnTo>
                  <a:lnTo>
                    <a:pt x="115259" y="1515534"/>
                  </a:lnTo>
                  <a:lnTo>
                    <a:pt x="113281" y="1512159"/>
                  </a:lnTo>
                  <a:lnTo>
                    <a:pt x="111302" y="1508784"/>
                  </a:lnTo>
                  <a:lnTo>
                    <a:pt x="109321" y="1505408"/>
                  </a:lnTo>
                  <a:lnTo>
                    <a:pt x="107340" y="1502033"/>
                  </a:lnTo>
                  <a:lnTo>
                    <a:pt x="105358" y="1498657"/>
                  </a:lnTo>
                  <a:lnTo>
                    <a:pt x="103377" y="1495282"/>
                  </a:lnTo>
                  <a:lnTo>
                    <a:pt x="101397" y="1491907"/>
                  </a:lnTo>
                  <a:lnTo>
                    <a:pt x="99420" y="1488531"/>
                  </a:lnTo>
                  <a:lnTo>
                    <a:pt x="97445" y="1485156"/>
                  </a:lnTo>
                  <a:lnTo>
                    <a:pt x="95475" y="1481781"/>
                  </a:lnTo>
                  <a:lnTo>
                    <a:pt x="93508" y="1478405"/>
                  </a:lnTo>
                  <a:lnTo>
                    <a:pt x="91547" y="1475030"/>
                  </a:lnTo>
                  <a:lnTo>
                    <a:pt x="89592" y="1471655"/>
                  </a:lnTo>
                  <a:lnTo>
                    <a:pt x="87642" y="1468279"/>
                  </a:lnTo>
                  <a:lnTo>
                    <a:pt x="85701" y="1464904"/>
                  </a:lnTo>
                  <a:lnTo>
                    <a:pt x="83765" y="1461529"/>
                  </a:lnTo>
                  <a:lnTo>
                    <a:pt x="81843" y="1458153"/>
                  </a:lnTo>
                  <a:lnTo>
                    <a:pt x="79925" y="1454778"/>
                  </a:lnTo>
                  <a:lnTo>
                    <a:pt x="78023" y="1451402"/>
                  </a:lnTo>
                  <a:lnTo>
                    <a:pt x="76127" y="1448027"/>
                  </a:lnTo>
                  <a:lnTo>
                    <a:pt x="74246" y="1444652"/>
                  </a:lnTo>
                  <a:lnTo>
                    <a:pt x="72376" y="1441276"/>
                  </a:lnTo>
                  <a:lnTo>
                    <a:pt x="70518" y="1437901"/>
                  </a:lnTo>
                  <a:lnTo>
                    <a:pt x="68678" y="1434526"/>
                  </a:lnTo>
                  <a:lnTo>
                    <a:pt x="66845" y="1431150"/>
                  </a:lnTo>
                  <a:lnTo>
                    <a:pt x="65036" y="1427775"/>
                  </a:lnTo>
                  <a:lnTo>
                    <a:pt x="63234" y="1424400"/>
                  </a:lnTo>
                  <a:lnTo>
                    <a:pt x="61458" y="1421024"/>
                  </a:lnTo>
                  <a:lnTo>
                    <a:pt x="59692" y="1417649"/>
                  </a:lnTo>
                  <a:lnTo>
                    <a:pt x="57948" y="1414274"/>
                  </a:lnTo>
                  <a:lnTo>
                    <a:pt x="56221" y="1410898"/>
                  </a:lnTo>
                  <a:lnTo>
                    <a:pt x="54511" y="1407523"/>
                  </a:lnTo>
                  <a:lnTo>
                    <a:pt x="52826" y="1404148"/>
                  </a:lnTo>
                  <a:lnTo>
                    <a:pt x="51152" y="1400772"/>
                  </a:lnTo>
                  <a:lnTo>
                    <a:pt x="49511" y="1397397"/>
                  </a:lnTo>
                  <a:lnTo>
                    <a:pt x="47879" y="1394021"/>
                  </a:lnTo>
                  <a:lnTo>
                    <a:pt x="46282" y="1390646"/>
                  </a:lnTo>
                  <a:lnTo>
                    <a:pt x="44697" y="1387271"/>
                  </a:lnTo>
                  <a:lnTo>
                    <a:pt x="43142" y="1383895"/>
                  </a:lnTo>
                  <a:lnTo>
                    <a:pt x="41607" y="1380520"/>
                  </a:lnTo>
                  <a:lnTo>
                    <a:pt x="40095" y="1377145"/>
                  </a:lnTo>
                  <a:lnTo>
                    <a:pt x="38613" y="1373769"/>
                  </a:lnTo>
                  <a:lnTo>
                    <a:pt x="37144" y="1370394"/>
                  </a:lnTo>
                  <a:lnTo>
                    <a:pt x="35717" y="1367019"/>
                  </a:lnTo>
                  <a:lnTo>
                    <a:pt x="34299" y="1363643"/>
                  </a:lnTo>
                  <a:lnTo>
                    <a:pt x="32924" y="1360268"/>
                  </a:lnTo>
                  <a:lnTo>
                    <a:pt x="31563" y="1356893"/>
                  </a:lnTo>
                  <a:lnTo>
                    <a:pt x="30236" y="1353517"/>
                  </a:lnTo>
                  <a:lnTo>
                    <a:pt x="28934" y="1350142"/>
                  </a:lnTo>
                  <a:lnTo>
                    <a:pt x="27657" y="1346766"/>
                  </a:lnTo>
                  <a:lnTo>
                    <a:pt x="26414" y="1343391"/>
                  </a:lnTo>
                  <a:lnTo>
                    <a:pt x="25187" y="1340016"/>
                  </a:lnTo>
                  <a:lnTo>
                    <a:pt x="24006" y="1336640"/>
                  </a:lnTo>
                  <a:lnTo>
                    <a:pt x="22835" y="1333265"/>
                  </a:lnTo>
                  <a:lnTo>
                    <a:pt x="21712" y="1329890"/>
                  </a:lnTo>
                  <a:lnTo>
                    <a:pt x="20603" y="1326514"/>
                  </a:lnTo>
                  <a:lnTo>
                    <a:pt x="19533" y="1323139"/>
                  </a:lnTo>
                  <a:lnTo>
                    <a:pt x="18487" y="1319764"/>
                  </a:lnTo>
                  <a:lnTo>
                    <a:pt x="17470" y="1316388"/>
                  </a:lnTo>
                  <a:lnTo>
                    <a:pt x="16489" y="1313013"/>
                  </a:lnTo>
                  <a:lnTo>
                    <a:pt x="15524" y="1309638"/>
                  </a:lnTo>
                  <a:lnTo>
                    <a:pt x="14607" y="1306262"/>
                  </a:lnTo>
                  <a:lnTo>
                    <a:pt x="13701" y="1302887"/>
                  </a:lnTo>
                  <a:lnTo>
                    <a:pt x="12844" y="1299511"/>
                  </a:lnTo>
                  <a:lnTo>
                    <a:pt x="12003" y="1296136"/>
                  </a:lnTo>
                  <a:lnTo>
                    <a:pt x="11200" y="1292761"/>
                  </a:lnTo>
                  <a:lnTo>
                    <a:pt x="10422" y="1289385"/>
                  </a:lnTo>
                  <a:lnTo>
                    <a:pt x="9673" y="1286010"/>
                  </a:lnTo>
                  <a:lnTo>
                    <a:pt x="8960" y="1282635"/>
                  </a:lnTo>
                  <a:lnTo>
                    <a:pt x="8264" y="1279259"/>
                  </a:lnTo>
                  <a:lnTo>
                    <a:pt x="7614" y="1275884"/>
                  </a:lnTo>
                  <a:lnTo>
                    <a:pt x="6975" y="1272509"/>
                  </a:lnTo>
                  <a:lnTo>
                    <a:pt x="6385" y="1269133"/>
                  </a:lnTo>
                  <a:lnTo>
                    <a:pt x="5808" y="1265758"/>
                  </a:lnTo>
                  <a:lnTo>
                    <a:pt x="5270" y="1262383"/>
                  </a:lnTo>
                  <a:lnTo>
                    <a:pt x="4755" y="1259007"/>
                  </a:lnTo>
                  <a:lnTo>
                    <a:pt x="4268" y="1255632"/>
                  </a:lnTo>
                  <a:lnTo>
                    <a:pt x="3814" y="1252257"/>
                  </a:lnTo>
                  <a:lnTo>
                    <a:pt x="3377" y="1248881"/>
                  </a:lnTo>
                  <a:lnTo>
                    <a:pt x="2983" y="1245506"/>
                  </a:lnTo>
                  <a:lnTo>
                    <a:pt x="2599" y="1242130"/>
                  </a:lnTo>
                  <a:lnTo>
                    <a:pt x="2259" y="1238755"/>
                  </a:lnTo>
                  <a:lnTo>
                    <a:pt x="1933" y="1235380"/>
                  </a:lnTo>
                  <a:lnTo>
                    <a:pt x="1641" y="1232004"/>
                  </a:lnTo>
                  <a:lnTo>
                    <a:pt x="1371" y="1228629"/>
                  </a:lnTo>
                  <a:lnTo>
                    <a:pt x="1125" y="1225254"/>
                  </a:lnTo>
                  <a:lnTo>
                    <a:pt x="910" y="1221878"/>
                  </a:lnTo>
                  <a:lnTo>
                    <a:pt x="709" y="1218503"/>
                  </a:lnTo>
                  <a:lnTo>
                    <a:pt x="546" y="1215128"/>
                  </a:lnTo>
                  <a:lnTo>
                    <a:pt x="392" y="1211752"/>
                  </a:lnTo>
                  <a:lnTo>
                    <a:pt x="277" y="1208377"/>
                  </a:lnTo>
                  <a:lnTo>
                    <a:pt x="173" y="1205002"/>
                  </a:lnTo>
                  <a:lnTo>
                    <a:pt x="99" y="1201626"/>
                  </a:lnTo>
                  <a:lnTo>
                    <a:pt x="44" y="1198251"/>
                  </a:lnTo>
                  <a:lnTo>
                    <a:pt x="9" y="1194875"/>
                  </a:lnTo>
                  <a:lnTo>
                    <a:pt x="0" y="1191500"/>
                  </a:lnTo>
                  <a:lnTo>
                    <a:pt x="3" y="1188125"/>
                  </a:lnTo>
                  <a:lnTo>
                    <a:pt x="37" y="1184749"/>
                  </a:lnTo>
                  <a:lnTo>
                    <a:pt x="79" y="1181374"/>
                  </a:lnTo>
                  <a:lnTo>
                    <a:pt x="153" y="1177999"/>
                  </a:lnTo>
                  <a:lnTo>
                    <a:pt x="235" y="1174623"/>
                  </a:lnTo>
                  <a:lnTo>
                    <a:pt x="342" y="1171248"/>
                  </a:lnTo>
                  <a:lnTo>
                    <a:pt x="463" y="1167873"/>
                  </a:lnTo>
                  <a:lnTo>
                    <a:pt x="602" y="1164497"/>
                  </a:lnTo>
                  <a:lnTo>
                    <a:pt x="759" y="1161122"/>
                  </a:lnTo>
                  <a:lnTo>
                    <a:pt x="927" y="1157747"/>
                  </a:lnTo>
                  <a:lnTo>
                    <a:pt x="1119" y="1154371"/>
                  </a:lnTo>
                  <a:lnTo>
                    <a:pt x="1316" y="1150996"/>
                  </a:lnTo>
                  <a:lnTo>
                    <a:pt x="1539" y="1147620"/>
                  </a:lnTo>
                  <a:lnTo>
                    <a:pt x="1767" y="1144245"/>
                  </a:lnTo>
                  <a:lnTo>
                    <a:pt x="2013" y="1140870"/>
                  </a:lnTo>
                  <a:lnTo>
                    <a:pt x="2270" y="1137494"/>
                  </a:lnTo>
                  <a:lnTo>
                    <a:pt x="2540" y="1134119"/>
                  </a:lnTo>
                  <a:lnTo>
                    <a:pt x="2823" y="1130744"/>
                  </a:lnTo>
                  <a:lnTo>
                    <a:pt x="3114" y="1127368"/>
                  </a:lnTo>
                  <a:lnTo>
                    <a:pt x="3421" y="1123993"/>
                  </a:lnTo>
                  <a:lnTo>
                    <a:pt x="3732" y="1120618"/>
                  </a:lnTo>
                  <a:lnTo>
                    <a:pt x="4060" y="1117242"/>
                  </a:lnTo>
                  <a:lnTo>
                    <a:pt x="4392" y="1113867"/>
                  </a:lnTo>
                  <a:lnTo>
                    <a:pt x="4736" y="1110492"/>
                  </a:lnTo>
                  <a:lnTo>
                    <a:pt x="5087" y="1107116"/>
                  </a:lnTo>
                  <a:lnTo>
                    <a:pt x="5446" y="1103741"/>
                  </a:lnTo>
                  <a:lnTo>
                    <a:pt x="5813" y="1100365"/>
                  </a:lnTo>
                  <a:lnTo>
                    <a:pt x="6185" y="1096990"/>
                  </a:lnTo>
                  <a:lnTo>
                    <a:pt x="6567" y="1093615"/>
                  </a:lnTo>
                  <a:lnTo>
                    <a:pt x="6951" y="1090239"/>
                  </a:lnTo>
                  <a:lnTo>
                    <a:pt x="7345" y="1086864"/>
                  </a:lnTo>
                  <a:lnTo>
                    <a:pt x="7740" y="1083489"/>
                  </a:lnTo>
                  <a:lnTo>
                    <a:pt x="8143" y="1080113"/>
                  </a:lnTo>
                  <a:lnTo>
                    <a:pt x="8548" y="1076738"/>
                  </a:lnTo>
                  <a:lnTo>
                    <a:pt x="8958" y="1073363"/>
                  </a:lnTo>
                  <a:lnTo>
                    <a:pt x="9371" y="1069987"/>
                  </a:lnTo>
                  <a:lnTo>
                    <a:pt x="9787" y="1066612"/>
                  </a:lnTo>
                  <a:lnTo>
                    <a:pt x="10206" y="1063237"/>
                  </a:lnTo>
                  <a:lnTo>
                    <a:pt x="10627" y="1059861"/>
                  </a:lnTo>
                  <a:lnTo>
                    <a:pt x="11050" y="1056486"/>
                  </a:lnTo>
                  <a:lnTo>
                    <a:pt x="11474" y="1053111"/>
                  </a:lnTo>
                  <a:lnTo>
                    <a:pt x="11900" y="1049735"/>
                  </a:lnTo>
                  <a:lnTo>
                    <a:pt x="12326" y="1046360"/>
                  </a:lnTo>
                  <a:lnTo>
                    <a:pt x="12753" y="1042984"/>
                  </a:lnTo>
                  <a:lnTo>
                    <a:pt x="13179" y="1039609"/>
                  </a:lnTo>
                  <a:lnTo>
                    <a:pt x="13606" y="1036234"/>
                  </a:lnTo>
                  <a:lnTo>
                    <a:pt x="14031" y="1032858"/>
                  </a:lnTo>
                  <a:lnTo>
                    <a:pt x="14457" y="1029483"/>
                  </a:lnTo>
                  <a:lnTo>
                    <a:pt x="14880" y="1026108"/>
                  </a:lnTo>
                  <a:lnTo>
                    <a:pt x="15303" y="1022732"/>
                  </a:lnTo>
                  <a:lnTo>
                    <a:pt x="15723" y="1019357"/>
                  </a:lnTo>
                  <a:lnTo>
                    <a:pt x="16141" y="1015982"/>
                  </a:lnTo>
                  <a:lnTo>
                    <a:pt x="16558" y="1012606"/>
                  </a:lnTo>
                  <a:lnTo>
                    <a:pt x="16971" y="1009231"/>
                  </a:lnTo>
                  <a:lnTo>
                    <a:pt x="17383" y="1005856"/>
                  </a:lnTo>
                  <a:lnTo>
                    <a:pt x="17790" y="1002480"/>
                  </a:lnTo>
                  <a:lnTo>
                    <a:pt x="18195" y="999105"/>
                  </a:lnTo>
                  <a:lnTo>
                    <a:pt x="18595" y="995729"/>
                  </a:lnTo>
                  <a:lnTo>
                    <a:pt x="18993" y="992354"/>
                  </a:lnTo>
                  <a:lnTo>
                    <a:pt x="19386" y="988979"/>
                  </a:lnTo>
                  <a:lnTo>
                    <a:pt x="19775" y="985603"/>
                  </a:lnTo>
                  <a:lnTo>
                    <a:pt x="20160" y="982228"/>
                  </a:lnTo>
                  <a:lnTo>
                    <a:pt x="20540" y="978853"/>
                  </a:lnTo>
                  <a:lnTo>
                    <a:pt x="20917" y="975477"/>
                  </a:lnTo>
                  <a:lnTo>
                    <a:pt x="21287" y="972102"/>
                  </a:lnTo>
                  <a:lnTo>
                    <a:pt x="21655" y="968727"/>
                  </a:lnTo>
                  <a:lnTo>
                    <a:pt x="22014" y="965351"/>
                  </a:lnTo>
                  <a:lnTo>
                    <a:pt x="22371" y="961976"/>
                  </a:lnTo>
                  <a:lnTo>
                    <a:pt x="22720" y="958601"/>
                  </a:lnTo>
                  <a:lnTo>
                    <a:pt x="23066" y="955225"/>
                  </a:lnTo>
                  <a:lnTo>
                    <a:pt x="23405" y="951850"/>
                  </a:lnTo>
                  <a:lnTo>
                    <a:pt x="23738" y="948474"/>
                  </a:lnTo>
                  <a:lnTo>
                    <a:pt x="24067" y="945099"/>
                  </a:lnTo>
                  <a:lnTo>
                    <a:pt x="24387" y="941724"/>
                  </a:lnTo>
                  <a:lnTo>
                    <a:pt x="24705" y="938348"/>
                  </a:lnTo>
                  <a:lnTo>
                    <a:pt x="25012" y="934973"/>
                  </a:lnTo>
                  <a:lnTo>
                    <a:pt x="25317" y="931598"/>
                  </a:lnTo>
                  <a:lnTo>
                    <a:pt x="25613" y="928222"/>
                  </a:lnTo>
                  <a:lnTo>
                    <a:pt x="25904" y="924847"/>
                  </a:lnTo>
                  <a:lnTo>
                    <a:pt x="26189" y="921472"/>
                  </a:lnTo>
                  <a:lnTo>
                    <a:pt x="26466" y="918096"/>
                  </a:lnTo>
                  <a:lnTo>
                    <a:pt x="26739" y="914721"/>
                  </a:lnTo>
                  <a:lnTo>
                    <a:pt x="27003" y="911346"/>
                  </a:lnTo>
                  <a:lnTo>
                    <a:pt x="27264" y="907970"/>
                  </a:lnTo>
                  <a:lnTo>
                    <a:pt x="27513" y="904595"/>
                  </a:lnTo>
                  <a:lnTo>
                    <a:pt x="27759" y="901220"/>
                  </a:lnTo>
                  <a:lnTo>
                    <a:pt x="27997" y="897844"/>
                  </a:lnTo>
                  <a:lnTo>
                    <a:pt x="28229" y="894469"/>
                  </a:lnTo>
                  <a:lnTo>
                    <a:pt x="28454" y="891093"/>
                  </a:lnTo>
                  <a:lnTo>
                    <a:pt x="28672" y="887718"/>
                  </a:lnTo>
                  <a:lnTo>
                    <a:pt x="28885" y="884343"/>
                  </a:lnTo>
                  <a:lnTo>
                    <a:pt x="29088" y="880967"/>
                  </a:lnTo>
                  <a:lnTo>
                    <a:pt x="29289" y="877592"/>
                  </a:lnTo>
                  <a:lnTo>
                    <a:pt x="29478" y="874217"/>
                  </a:lnTo>
                  <a:lnTo>
                    <a:pt x="29664" y="870841"/>
                  </a:lnTo>
                  <a:lnTo>
                    <a:pt x="29841" y="867466"/>
                  </a:lnTo>
                  <a:lnTo>
                    <a:pt x="30013" y="864091"/>
                  </a:lnTo>
                  <a:lnTo>
                    <a:pt x="30178" y="860715"/>
                  </a:lnTo>
                  <a:lnTo>
                    <a:pt x="30335" y="857340"/>
                  </a:lnTo>
                  <a:lnTo>
                    <a:pt x="30488" y="853965"/>
                  </a:lnTo>
                  <a:lnTo>
                    <a:pt x="30631" y="850589"/>
                  </a:lnTo>
                  <a:lnTo>
                    <a:pt x="30772" y="847214"/>
                  </a:lnTo>
                  <a:lnTo>
                    <a:pt x="30902" y="843838"/>
                  </a:lnTo>
                  <a:lnTo>
                    <a:pt x="31029" y="840463"/>
                  </a:lnTo>
                  <a:lnTo>
                    <a:pt x="31146" y="837088"/>
                  </a:lnTo>
                  <a:lnTo>
                    <a:pt x="31259" y="833712"/>
                  </a:lnTo>
                  <a:lnTo>
                    <a:pt x="31366" y="830337"/>
                  </a:lnTo>
                  <a:lnTo>
                    <a:pt x="31465" y="826962"/>
                  </a:lnTo>
                  <a:lnTo>
                    <a:pt x="31560" y="823586"/>
                  </a:lnTo>
                  <a:lnTo>
                    <a:pt x="31646" y="820211"/>
                  </a:lnTo>
                  <a:lnTo>
                    <a:pt x="31730" y="816836"/>
                  </a:lnTo>
                  <a:lnTo>
                    <a:pt x="31803" y="813460"/>
                  </a:lnTo>
                  <a:lnTo>
                    <a:pt x="31873" y="810085"/>
                  </a:lnTo>
                  <a:lnTo>
                    <a:pt x="31935" y="806710"/>
                  </a:lnTo>
                  <a:lnTo>
                    <a:pt x="31993" y="803334"/>
                  </a:lnTo>
                  <a:lnTo>
                    <a:pt x="32045" y="799959"/>
                  </a:lnTo>
                  <a:lnTo>
                    <a:pt x="32091" y="796583"/>
                  </a:lnTo>
                  <a:lnTo>
                    <a:pt x="32132" y="793208"/>
                  </a:lnTo>
                  <a:lnTo>
                    <a:pt x="32165" y="789833"/>
                  </a:lnTo>
                  <a:lnTo>
                    <a:pt x="32197" y="786457"/>
                  </a:lnTo>
                  <a:lnTo>
                    <a:pt x="32218" y="783082"/>
                  </a:lnTo>
                  <a:lnTo>
                    <a:pt x="32238" y="779707"/>
                  </a:lnTo>
                  <a:lnTo>
                    <a:pt x="32250" y="776331"/>
                  </a:lnTo>
                  <a:lnTo>
                    <a:pt x="32259" y="772956"/>
                  </a:lnTo>
                  <a:lnTo>
                    <a:pt x="32261" y="769581"/>
                  </a:lnTo>
                  <a:lnTo>
                    <a:pt x="32259" y="766205"/>
                  </a:lnTo>
                  <a:lnTo>
                    <a:pt x="32253" y="762830"/>
                  </a:lnTo>
                  <a:lnTo>
                    <a:pt x="32240" y="759455"/>
                  </a:lnTo>
                  <a:lnTo>
                    <a:pt x="32226" y="756079"/>
                  </a:lnTo>
                  <a:lnTo>
                    <a:pt x="32203" y="752704"/>
                  </a:lnTo>
                  <a:lnTo>
                    <a:pt x="32178" y="749328"/>
                  </a:lnTo>
                  <a:lnTo>
                    <a:pt x="32148" y="745953"/>
                  </a:lnTo>
                  <a:lnTo>
                    <a:pt x="32114" y="742578"/>
                  </a:lnTo>
                  <a:lnTo>
                    <a:pt x="32075" y="739202"/>
                  </a:lnTo>
                  <a:lnTo>
                    <a:pt x="32033" y="735827"/>
                  </a:lnTo>
                  <a:lnTo>
                    <a:pt x="31987" y="732452"/>
                  </a:lnTo>
                  <a:lnTo>
                    <a:pt x="31936" y="729076"/>
                  </a:lnTo>
                  <a:lnTo>
                    <a:pt x="31884" y="725701"/>
                  </a:lnTo>
                  <a:lnTo>
                    <a:pt x="31825" y="722326"/>
                  </a:lnTo>
                  <a:lnTo>
                    <a:pt x="31765" y="718950"/>
                  </a:lnTo>
                  <a:lnTo>
                    <a:pt x="31700" y="715575"/>
                  </a:lnTo>
                  <a:lnTo>
                    <a:pt x="31634" y="712200"/>
                  </a:lnTo>
                  <a:lnTo>
                    <a:pt x="31563" y="708824"/>
                  </a:lnTo>
                  <a:lnTo>
                    <a:pt x="31490" y="705449"/>
                  </a:lnTo>
                  <a:lnTo>
                    <a:pt x="31414" y="702074"/>
                  </a:lnTo>
                  <a:lnTo>
                    <a:pt x="31335" y="698698"/>
                  </a:lnTo>
                  <a:lnTo>
                    <a:pt x="31254" y="695323"/>
                  </a:lnTo>
                  <a:lnTo>
                    <a:pt x="31170" y="691947"/>
                  </a:lnTo>
                  <a:lnTo>
                    <a:pt x="31085" y="688572"/>
                  </a:lnTo>
                  <a:lnTo>
                    <a:pt x="30996" y="685197"/>
                  </a:lnTo>
                  <a:lnTo>
                    <a:pt x="30907" y="681821"/>
                  </a:lnTo>
                  <a:lnTo>
                    <a:pt x="30815" y="678446"/>
                  </a:lnTo>
                  <a:lnTo>
                    <a:pt x="30722" y="675071"/>
                  </a:lnTo>
                  <a:lnTo>
                    <a:pt x="30627" y="671695"/>
                  </a:lnTo>
                  <a:lnTo>
                    <a:pt x="30531" y="668320"/>
                  </a:lnTo>
                  <a:lnTo>
                    <a:pt x="30434" y="664945"/>
                  </a:lnTo>
                  <a:lnTo>
                    <a:pt x="30336" y="661569"/>
                  </a:lnTo>
                  <a:lnTo>
                    <a:pt x="30237" y="658194"/>
                  </a:lnTo>
                  <a:lnTo>
                    <a:pt x="30138" y="654819"/>
                  </a:lnTo>
                  <a:lnTo>
                    <a:pt x="30038" y="651443"/>
                  </a:lnTo>
                  <a:lnTo>
                    <a:pt x="29938" y="648068"/>
                  </a:lnTo>
                  <a:lnTo>
                    <a:pt x="29838" y="644692"/>
                  </a:lnTo>
                  <a:lnTo>
                    <a:pt x="29737" y="641317"/>
                  </a:lnTo>
                  <a:lnTo>
                    <a:pt x="29638" y="637942"/>
                  </a:lnTo>
                  <a:lnTo>
                    <a:pt x="29538" y="634566"/>
                  </a:lnTo>
                  <a:lnTo>
                    <a:pt x="29439" y="631191"/>
                  </a:lnTo>
                  <a:lnTo>
                    <a:pt x="29341" y="627816"/>
                  </a:lnTo>
                  <a:lnTo>
                    <a:pt x="29245" y="624440"/>
                  </a:lnTo>
                  <a:lnTo>
                    <a:pt x="29149" y="621065"/>
                  </a:lnTo>
                  <a:lnTo>
                    <a:pt x="29054" y="617690"/>
                  </a:lnTo>
                  <a:lnTo>
                    <a:pt x="28962" y="614314"/>
                  </a:lnTo>
                  <a:lnTo>
                    <a:pt x="28871" y="610939"/>
                  </a:lnTo>
                  <a:lnTo>
                    <a:pt x="28783" y="607564"/>
                  </a:lnTo>
                  <a:lnTo>
                    <a:pt x="28695" y="604188"/>
                  </a:lnTo>
                  <a:lnTo>
                    <a:pt x="28612" y="600813"/>
                  </a:lnTo>
                  <a:lnTo>
                    <a:pt x="28530" y="597437"/>
                  </a:lnTo>
                  <a:lnTo>
                    <a:pt x="28452" y="594062"/>
                  </a:lnTo>
                  <a:lnTo>
                    <a:pt x="28377" y="590687"/>
                  </a:lnTo>
                  <a:lnTo>
                    <a:pt x="28305" y="587311"/>
                  </a:lnTo>
                  <a:lnTo>
                    <a:pt x="28236" y="583936"/>
                  </a:lnTo>
                  <a:lnTo>
                    <a:pt x="28171" y="580561"/>
                  </a:lnTo>
                  <a:lnTo>
                    <a:pt x="28111" y="577185"/>
                  </a:lnTo>
                  <a:lnTo>
                    <a:pt x="28054" y="573810"/>
                  </a:lnTo>
                  <a:lnTo>
                    <a:pt x="28003" y="570435"/>
                  </a:lnTo>
                  <a:lnTo>
                    <a:pt x="27955" y="567059"/>
                  </a:lnTo>
                  <a:lnTo>
                    <a:pt x="27914" y="563684"/>
                  </a:lnTo>
                  <a:lnTo>
                    <a:pt x="27876" y="560309"/>
                  </a:lnTo>
                  <a:lnTo>
                    <a:pt x="27845" y="556933"/>
                  </a:lnTo>
                  <a:lnTo>
                    <a:pt x="27820" y="553558"/>
                  </a:lnTo>
                  <a:lnTo>
                    <a:pt x="27799" y="550182"/>
                  </a:lnTo>
                  <a:lnTo>
                    <a:pt x="27786" y="546807"/>
                  </a:lnTo>
                  <a:lnTo>
                    <a:pt x="27777" y="543432"/>
                  </a:lnTo>
                  <a:lnTo>
                    <a:pt x="27779" y="540056"/>
                  </a:lnTo>
                  <a:lnTo>
                    <a:pt x="27783" y="536681"/>
                  </a:lnTo>
                  <a:lnTo>
                    <a:pt x="27799" y="533306"/>
                  </a:lnTo>
                  <a:lnTo>
                    <a:pt x="27819" y="529930"/>
                  </a:lnTo>
                  <a:lnTo>
                    <a:pt x="27848" y="526555"/>
                  </a:lnTo>
                  <a:lnTo>
                    <a:pt x="27885" y="523180"/>
                  </a:lnTo>
                  <a:lnTo>
                    <a:pt x="27929" y="519804"/>
                  </a:lnTo>
                  <a:lnTo>
                    <a:pt x="27984" y="516429"/>
                  </a:lnTo>
                  <a:lnTo>
                    <a:pt x="28043" y="513054"/>
                  </a:lnTo>
                  <a:lnTo>
                    <a:pt x="28118" y="509678"/>
                  </a:lnTo>
                  <a:lnTo>
                    <a:pt x="28196" y="506303"/>
                  </a:lnTo>
                  <a:lnTo>
                    <a:pt x="28289" y="502928"/>
                  </a:lnTo>
                  <a:lnTo>
                    <a:pt x="28387" y="499552"/>
                  </a:lnTo>
                  <a:lnTo>
                    <a:pt x="28498" y="496177"/>
                  </a:lnTo>
                  <a:lnTo>
                    <a:pt x="28619" y="492801"/>
                  </a:lnTo>
                  <a:lnTo>
                    <a:pt x="28748" y="489426"/>
                  </a:lnTo>
                  <a:lnTo>
                    <a:pt x="28892" y="486051"/>
                  </a:lnTo>
                  <a:lnTo>
                    <a:pt x="29042" y="482675"/>
                  </a:lnTo>
                  <a:lnTo>
                    <a:pt x="29210" y="479300"/>
                  </a:lnTo>
                  <a:lnTo>
                    <a:pt x="29383" y="475925"/>
                  </a:lnTo>
                  <a:lnTo>
                    <a:pt x="29574" y="472549"/>
                  </a:lnTo>
                  <a:lnTo>
                    <a:pt x="29773" y="469174"/>
                  </a:lnTo>
                  <a:lnTo>
                    <a:pt x="29987" y="465799"/>
                  </a:lnTo>
                  <a:lnTo>
                    <a:pt x="30212" y="462423"/>
                  </a:lnTo>
                  <a:lnTo>
                    <a:pt x="30449" y="459048"/>
                  </a:lnTo>
                  <a:lnTo>
                    <a:pt x="30703" y="455673"/>
                  </a:lnTo>
                  <a:lnTo>
                    <a:pt x="30964" y="452297"/>
                  </a:lnTo>
                  <a:lnTo>
                    <a:pt x="31247" y="448922"/>
                  </a:lnTo>
                  <a:lnTo>
                    <a:pt x="31536" y="445546"/>
                  </a:lnTo>
                  <a:lnTo>
                    <a:pt x="31847" y="442171"/>
                  </a:lnTo>
                  <a:lnTo>
                    <a:pt x="32166" y="438796"/>
                  </a:lnTo>
                  <a:lnTo>
                    <a:pt x="32503" y="435420"/>
                  </a:lnTo>
                  <a:lnTo>
                    <a:pt x="32855" y="432045"/>
                  </a:lnTo>
                  <a:lnTo>
                    <a:pt x="33219" y="428670"/>
                  </a:lnTo>
                  <a:lnTo>
                    <a:pt x="33603" y="425294"/>
                  </a:lnTo>
                  <a:lnTo>
                    <a:pt x="33995" y="421919"/>
                  </a:lnTo>
                  <a:lnTo>
                    <a:pt x="34413" y="418544"/>
                  </a:lnTo>
                  <a:lnTo>
                    <a:pt x="34837" y="415168"/>
                  </a:lnTo>
                  <a:lnTo>
                    <a:pt x="35286" y="411793"/>
                  </a:lnTo>
                  <a:lnTo>
                    <a:pt x="35745" y="408418"/>
                  </a:lnTo>
                  <a:lnTo>
                    <a:pt x="36224" y="405042"/>
                  </a:lnTo>
                  <a:lnTo>
                    <a:pt x="36719" y="401667"/>
                  </a:lnTo>
                  <a:lnTo>
                    <a:pt x="37229" y="398291"/>
                  </a:lnTo>
                  <a:lnTo>
                    <a:pt x="37760" y="394916"/>
                  </a:lnTo>
                  <a:lnTo>
                    <a:pt x="38301" y="391541"/>
                  </a:lnTo>
                  <a:lnTo>
                    <a:pt x="38870" y="388165"/>
                  </a:lnTo>
                  <a:lnTo>
                    <a:pt x="39445" y="384790"/>
                  </a:lnTo>
                  <a:lnTo>
                    <a:pt x="40049" y="381415"/>
                  </a:lnTo>
                  <a:lnTo>
                    <a:pt x="40662" y="378039"/>
                  </a:lnTo>
                  <a:lnTo>
                    <a:pt x="41298" y="374664"/>
                  </a:lnTo>
                  <a:lnTo>
                    <a:pt x="41951" y="371289"/>
                  </a:lnTo>
                  <a:lnTo>
                    <a:pt x="42619" y="367913"/>
                  </a:lnTo>
                  <a:lnTo>
                    <a:pt x="43311" y="364538"/>
                  </a:lnTo>
                  <a:lnTo>
                    <a:pt x="44013" y="361163"/>
                  </a:lnTo>
                  <a:lnTo>
                    <a:pt x="44744" y="357787"/>
                  </a:lnTo>
                  <a:lnTo>
                    <a:pt x="45483" y="354412"/>
                  </a:lnTo>
                  <a:lnTo>
                    <a:pt x="46251" y="351037"/>
                  </a:lnTo>
                  <a:lnTo>
                    <a:pt x="47029" y="347661"/>
                  </a:lnTo>
                  <a:lnTo>
                    <a:pt x="47831" y="344286"/>
                  </a:lnTo>
                  <a:lnTo>
                    <a:pt x="48650" y="340910"/>
                  </a:lnTo>
                  <a:lnTo>
                    <a:pt x="49485" y="337535"/>
                  </a:lnTo>
                  <a:lnTo>
                    <a:pt x="50344" y="334160"/>
                  </a:lnTo>
                  <a:lnTo>
                    <a:pt x="51214" y="330784"/>
                  </a:lnTo>
                  <a:lnTo>
                    <a:pt x="52113" y="327409"/>
                  </a:lnTo>
                  <a:lnTo>
                    <a:pt x="53019" y="324034"/>
                  </a:lnTo>
                  <a:lnTo>
                    <a:pt x="53956" y="320658"/>
                  </a:lnTo>
                  <a:lnTo>
                    <a:pt x="54902" y="317283"/>
                  </a:lnTo>
                  <a:lnTo>
                    <a:pt x="55872" y="313908"/>
                  </a:lnTo>
                  <a:lnTo>
                    <a:pt x="56858" y="310532"/>
                  </a:lnTo>
                  <a:lnTo>
                    <a:pt x="57862" y="307157"/>
                  </a:lnTo>
                  <a:lnTo>
                    <a:pt x="58888" y="303782"/>
                  </a:lnTo>
                  <a:lnTo>
                    <a:pt x="59923" y="300406"/>
                  </a:lnTo>
                  <a:lnTo>
                    <a:pt x="60989" y="297031"/>
                  </a:lnTo>
                  <a:lnTo>
                    <a:pt x="62060" y="293655"/>
                  </a:lnTo>
                  <a:lnTo>
                    <a:pt x="63161" y="290280"/>
                  </a:lnTo>
                  <a:lnTo>
                    <a:pt x="64270" y="286905"/>
                  </a:lnTo>
                  <a:lnTo>
                    <a:pt x="65403" y="283529"/>
                  </a:lnTo>
                  <a:lnTo>
                    <a:pt x="66550" y="280154"/>
                  </a:lnTo>
                  <a:lnTo>
                    <a:pt x="67713" y="276779"/>
                  </a:lnTo>
                  <a:lnTo>
                    <a:pt x="68897" y="273403"/>
                  </a:lnTo>
                  <a:lnTo>
                    <a:pt x="70091" y="270028"/>
                  </a:lnTo>
                  <a:lnTo>
                    <a:pt x="71311" y="266653"/>
                  </a:lnTo>
                  <a:lnTo>
                    <a:pt x="72536" y="263277"/>
                  </a:lnTo>
                  <a:lnTo>
                    <a:pt x="73788" y="259902"/>
                  </a:lnTo>
                  <a:lnTo>
                    <a:pt x="75048" y="256527"/>
                  </a:lnTo>
                  <a:lnTo>
                    <a:pt x="76328" y="253151"/>
                  </a:lnTo>
                  <a:lnTo>
                    <a:pt x="77622" y="249776"/>
                  </a:lnTo>
                  <a:lnTo>
                    <a:pt x="78929" y="246400"/>
                  </a:lnTo>
                  <a:lnTo>
                    <a:pt x="80254" y="243025"/>
                  </a:lnTo>
                  <a:lnTo>
                    <a:pt x="81587" y="239650"/>
                  </a:lnTo>
                  <a:lnTo>
                    <a:pt x="82943" y="236274"/>
                  </a:lnTo>
                  <a:lnTo>
                    <a:pt x="84303" y="232899"/>
                  </a:lnTo>
                  <a:lnTo>
                    <a:pt x="85686" y="229524"/>
                  </a:lnTo>
                  <a:lnTo>
                    <a:pt x="87075" y="226148"/>
                  </a:lnTo>
                  <a:lnTo>
                    <a:pt x="88480" y="222773"/>
                  </a:lnTo>
                  <a:lnTo>
                    <a:pt x="89896" y="219398"/>
                  </a:lnTo>
                  <a:lnTo>
                    <a:pt x="91323" y="216022"/>
                  </a:lnTo>
                  <a:lnTo>
                    <a:pt x="92764" y="212647"/>
                  </a:lnTo>
                  <a:lnTo>
                    <a:pt x="94211" y="209272"/>
                  </a:lnTo>
                  <a:lnTo>
                    <a:pt x="95676" y="205896"/>
                  </a:lnTo>
                  <a:lnTo>
                    <a:pt x="97144" y="202521"/>
                  </a:lnTo>
                  <a:lnTo>
                    <a:pt x="98628" y="199145"/>
                  </a:lnTo>
                  <a:lnTo>
                    <a:pt x="100117" y="195770"/>
                  </a:lnTo>
                  <a:lnTo>
                    <a:pt x="101618" y="192395"/>
                  </a:lnTo>
                  <a:lnTo>
                    <a:pt x="103126" y="189019"/>
                  </a:lnTo>
                  <a:lnTo>
                    <a:pt x="104642" y="185644"/>
                  </a:lnTo>
                  <a:lnTo>
                    <a:pt x="106167" y="182269"/>
                  </a:lnTo>
                  <a:lnTo>
                    <a:pt x="107696" y="178893"/>
                  </a:lnTo>
                  <a:lnTo>
                    <a:pt x="109236" y="175518"/>
                  </a:lnTo>
                  <a:lnTo>
                    <a:pt x="110778" y="172143"/>
                  </a:lnTo>
                  <a:lnTo>
                    <a:pt x="112330" y="168767"/>
                  </a:lnTo>
                  <a:lnTo>
                    <a:pt x="113885" y="165392"/>
                  </a:lnTo>
                  <a:lnTo>
                    <a:pt x="115446" y="162017"/>
                  </a:lnTo>
                  <a:lnTo>
                    <a:pt x="117010" y="158641"/>
                  </a:lnTo>
                  <a:lnTo>
                    <a:pt x="118579" y="155266"/>
                  </a:lnTo>
                  <a:lnTo>
                    <a:pt x="120151" y="151891"/>
                  </a:lnTo>
                  <a:lnTo>
                    <a:pt x="121726" y="148515"/>
                  </a:lnTo>
                  <a:lnTo>
                    <a:pt x="123304" y="145140"/>
                  </a:lnTo>
                  <a:lnTo>
                    <a:pt x="124882" y="141764"/>
                  </a:lnTo>
                  <a:lnTo>
                    <a:pt x="126464" y="138389"/>
                  </a:lnTo>
                  <a:lnTo>
                    <a:pt x="128046" y="135014"/>
                  </a:lnTo>
                  <a:lnTo>
                    <a:pt x="129628" y="131638"/>
                  </a:lnTo>
                  <a:lnTo>
                    <a:pt x="131211" y="128263"/>
                  </a:lnTo>
                  <a:lnTo>
                    <a:pt x="132793" y="124888"/>
                  </a:lnTo>
                  <a:lnTo>
                    <a:pt x="134373" y="121512"/>
                  </a:lnTo>
                  <a:lnTo>
                    <a:pt x="135954" y="118137"/>
                  </a:lnTo>
                  <a:lnTo>
                    <a:pt x="137531" y="114762"/>
                  </a:lnTo>
                  <a:lnTo>
                    <a:pt x="139107" y="111386"/>
                  </a:lnTo>
                  <a:lnTo>
                    <a:pt x="140678" y="108011"/>
                  </a:lnTo>
                  <a:lnTo>
                    <a:pt x="142248" y="104636"/>
                  </a:lnTo>
                  <a:lnTo>
                    <a:pt x="143813" y="101260"/>
                  </a:lnTo>
                  <a:lnTo>
                    <a:pt x="145374" y="97885"/>
                  </a:lnTo>
                  <a:lnTo>
                    <a:pt x="146931" y="94509"/>
                  </a:lnTo>
                  <a:lnTo>
                    <a:pt x="148482" y="91134"/>
                  </a:lnTo>
                  <a:lnTo>
                    <a:pt x="150029" y="87759"/>
                  </a:lnTo>
                  <a:lnTo>
                    <a:pt x="151567" y="84383"/>
                  </a:lnTo>
                  <a:lnTo>
                    <a:pt x="153102" y="81008"/>
                  </a:lnTo>
                  <a:lnTo>
                    <a:pt x="154626" y="77633"/>
                  </a:lnTo>
                  <a:lnTo>
                    <a:pt x="156146" y="74257"/>
                  </a:lnTo>
                  <a:lnTo>
                    <a:pt x="157656" y="70882"/>
                  </a:lnTo>
                  <a:lnTo>
                    <a:pt x="159159" y="67507"/>
                  </a:lnTo>
                  <a:lnTo>
                    <a:pt x="160654" y="64131"/>
                  </a:lnTo>
                  <a:lnTo>
                    <a:pt x="162138" y="60756"/>
                  </a:lnTo>
                  <a:lnTo>
                    <a:pt x="163617" y="57381"/>
                  </a:lnTo>
                  <a:lnTo>
                    <a:pt x="165080" y="54005"/>
                  </a:lnTo>
                  <a:lnTo>
                    <a:pt x="166540" y="50630"/>
                  </a:lnTo>
                  <a:lnTo>
                    <a:pt x="167982" y="47254"/>
                  </a:lnTo>
                  <a:lnTo>
                    <a:pt x="169419" y="43879"/>
                  </a:lnTo>
                  <a:lnTo>
                    <a:pt x="170841" y="40504"/>
                  </a:lnTo>
                  <a:lnTo>
                    <a:pt x="172254" y="37128"/>
                  </a:lnTo>
                  <a:lnTo>
                    <a:pt x="173655" y="33753"/>
                  </a:lnTo>
                  <a:lnTo>
                    <a:pt x="175042" y="30378"/>
                  </a:lnTo>
                  <a:lnTo>
                    <a:pt x="176421" y="27002"/>
                  </a:lnTo>
                  <a:lnTo>
                    <a:pt x="177781" y="23627"/>
                  </a:lnTo>
                  <a:lnTo>
                    <a:pt x="179136" y="20252"/>
                  </a:lnTo>
                  <a:lnTo>
                    <a:pt x="180468" y="16876"/>
                  </a:lnTo>
                  <a:lnTo>
                    <a:pt x="181795" y="13501"/>
                  </a:lnTo>
                  <a:lnTo>
                    <a:pt x="183102" y="10126"/>
                  </a:lnTo>
                  <a:lnTo>
                    <a:pt x="184399" y="6750"/>
                  </a:lnTo>
                  <a:lnTo>
                    <a:pt x="185681" y="3375"/>
                  </a:lnTo>
                  <a:lnTo>
                    <a:pt x="186946" y="0"/>
                  </a:lnTo>
                  <a:lnTo>
                    <a:pt x="301825" y="0"/>
                  </a:lnTo>
                  <a:lnTo>
                    <a:pt x="303090" y="3375"/>
                  </a:lnTo>
                  <a:lnTo>
                    <a:pt x="304372" y="6750"/>
                  </a:lnTo>
                  <a:lnTo>
                    <a:pt x="305669" y="10126"/>
                  </a:lnTo>
                  <a:lnTo>
                    <a:pt x="306976" y="13501"/>
                  </a:lnTo>
                  <a:lnTo>
                    <a:pt x="308303" y="16876"/>
                  </a:lnTo>
                  <a:lnTo>
                    <a:pt x="309635" y="20252"/>
                  </a:lnTo>
                  <a:lnTo>
                    <a:pt x="310990" y="23627"/>
                  </a:lnTo>
                  <a:lnTo>
                    <a:pt x="312350" y="27002"/>
                  </a:lnTo>
                  <a:lnTo>
                    <a:pt x="313729" y="30378"/>
                  </a:lnTo>
                  <a:lnTo>
                    <a:pt x="315116" y="33753"/>
                  </a:lnTo>
                  <a:lnTo>
                    <a:pt x="316517" y="37128"/>
                  </a:lnTo>
                  <a:lnTo>
                    <a:pt x="317930" y="40504"/>
                  </a:lnTo>
                  <a:lnTo>
                    <a:pt x="319352" y="43879"/>
                  </a:lnTo>
                  <a:lnTo>
                    <a:pt x="320789" y="47254"/>
                  </a:lnTo>
                  <a:lnTo>
                    <a:pt x="322231" y="50630"/>
                  </a:lnTo>
                  <a:lnTo>
                    <a:pt x="323691" y="54005"/>
                  </a:lnTo>
                  <a:lnTo>
                    <a:pt x="325154" y="57381"/>
                  </a:lnTo>
                  <a:lnTo>
                    <a:pt x="326633" y="60756"/>
                  </a:lnTo>
                  <a:lnTo>
                    <a:pt x="328117" y="64131"/>
                  </a:lnTo>
                  <a:lnTo>
                    <a:pt x="329612" y="67507"/>
                  </a:lnTo>
                  <a:lnTo>
                    <a:pt x="331115" y="70882"/>
                  </a:lnTo>
                  <a:lnTo>
                    <a:pt x="332625" y="74257"/>
                  </a:lnTo>
                  <a:lnTo>
                    <a:pt x="334145" y="77633"/>
                  </a:lnTo>
                  <a:lnTo>
                    <a:pt x="335669" y="81008"/>
                  </a:lnTo>
                  <a:lnTo>
                    <a:pt x="337205" y="84383"/>
                  </a:lnTo>
                  <a:lnTo>
                    <a:pt x="338742" y="87759"/>
                  </a:lnTo>
                  <a:lnTo>
                    <a:pt x="340289" y="91134"/>
                  </a:lnTo>
                  <a:lnTo>
                    <a:pt x="341840" y="94509"/>
                  </a:lnTo>
                  <a:lnTo>
                    <a:pt x="343397" y="97885"/>
                  </a:lnTo>
                  <a:lnTo>
                    <a:pt x="344958" y="101260"/>
                  </a:lnTo>
                  <a:lnTo>
                    <a:pt x="346523" y="104636"/>
                  </a:lnTo>
                  <a:lnTo>
                    <a:pt x="348093" y="108011"/>
                  </a:lnTo>
                  <a:lnTo>
                    <a:pt x="349664" y="111386"/>
                  </a:lnTo>
                  <a:lnTo>
                    <a:pt x="351240" y="114762"/>
                  </a:lnTo>
                  <a:lnTo>
                    <a:pt x="352817" y="118137"/>
                  </a:lnTo>
                  <a:lnTo>
                    <a:pt x="354398" y="121512"/>
                  </a:lnTo>
                  <a:lnTo>
                    <a:pt x="355978" y="124888"/>
                  </a:lnTo>
                  <a:lnTo>
                    <a:pt x="357561" y="128263"/>
                  </a:lnTo>
                  <a:lnTo>
                    <a:pt x="359143" y="131638"/>
                  </a:lnTo>
                  <a:lnTo>
                    <a:pt x="360726" y="135014"/>
                  </a:lnTo>
                  <a:lnTo>
                    <a:pt x="362307" y="138389"/>
                  </a:lnTo>
                  <a:lnTo>
                    <a:pt x="363889" y="141764"/>
                  </a:lnTo>
                  <a:lnTo>
                    <a:pt x="365467" y="145140"/>
                  </a:lnTo>
                  <a:lnTo>
                    <a:pt x="367046" y="148515"/>
                  </a:lnTo>
                  <a:lnTo>
                    <a:pt x="368620" y="151891"/>
                  </a:lnTo>
                  <a:lnTo>
                    <a:pt x="370192" y="155266"/>
                  </a:lnTo>
                  <a:lnTo>
                    <a:pt x="371761" y="158641"/>
                  </a:lnTo>
                  <a:lnTo>
                    <a:pt x="373325" y="162017"/>
                  </a:lnTo>
                  <a:lnTo>
                    <a:pt x="374886" y="165392"/>
                  </a:lnTo>
                  <a:lnTo>
                    <a:pt x="376441" y="168767"/>
                  </a:lnTo>
                  <a:lnTo>
                    <a:pt x="377993" y="172143"/>
                  </a:lnTo>
                  <a:lnTo>
                    <a:pt x="379535" y="175518"/>
                  </a:lnTo>
                  <a:lnTo>
                    <a:pt x="381075" y="178893"/>
                  </a:lnTo>
                  <a:lnTo>
                    <a:pt x="382604" y="182269"/>
                  </a:lnTo>
                  <a:lnTo>
                    <a:pt x="384129" y="185644"/>
                  </a:lnTo>
                  <a:lnTo>
                    <a:pt x="385645" y="189019"/>
                  </a:lnTo>
                  <a:lnTo>
                    <a:pt x="387153" y="192395"/>
                  </a:lnTo>
                  <a:lnTo>
                    <a:pt x="388654" y="195770"/>
                  </a:lnTo>
                  <a:lnTo>
                    <a:pt x="390143" y="199145"/>
                  </a:lnTo>
                  <a:lnTo>
                    <a:pt x="391627" y="202521"/>
                  </a:lnTo>
                  <a:lnTo>
                    <a:pt x="393095" y="205896"/>
                  </a:lnTo>
                  <a:lnTo>
                    <a:pt x="394560" y="209272"/>
                  </a:lnTo>
                  <a:lnTo>
                    <a:pt x="396007" y="212647"/>
                  </a:lnTo>
                  <a:lnTo>
                    <a:pt x="397448" y="216022"/>
                  </a:lnTo>
                  <a:lnTo>
                    <a:pt x="398875" y="219398"/>
                  </a:lnTo>
                  <a:lnTo>
                    <a:pt x="400291" y="222773"/>
                  </a:lnTo>
                  <a:lnTo>
                    <a:pt x="401696" y="226148"/>
                  </a:lnTo>
                  <a:lnTo>
                    <a:pt x="403085" y="229524"/>
                  </a:lnTo>
                  <a:lnTo>
                    <a:pt x="404468" y="232899"/>
                  </a:lnTo>
                  <a:lnTo>
                    <a:pt x="405828" y="236274"/>
                  </a:lnTo>
                  <a:lnTo>
                    <a:pt x="407184" y="239650"/>
                  </a:lnTo>
                  <a:lnTo>
                    <a:pt x="408517" y="243025"/>
                  </a:lnTo>
                  <a:lnTo>
                    <a:pt x="409842" y="246400"/>
                  </a:lnTo>
                  <a:lnTo>
                    <a:pt x="411149" y="249776"/>
                  </a:lnTo>
                  <a:lnTo>
                    <a:pt x="412443" y="253151"/>
                  </a:lnTo>
                  <a:lnTo>
                    <a:pt x="413723" y="256527"/>
                  </a:lnTo>
                  <a:lnTo>
                    <a:pt x="414983" y="259902"/>
                  </a:lnTo>
                  <a:lnTo>
                    <a:pt x="416235" y="263277"/>
                  </a:lnTo>
                  <a:lnTo>
                    <a:pt x="417461" y="266653"/>
                  </a:lnTo>
                  <a:lnTo>
                    <a:pt x="418680" y="270028"/>
                  </a:lnTo>
                  <a:lnTo>
                    <a:pt x="419874" y="273403"/>
                  </a:lnTo>
                  <a:lnTo>
                    <a:pt x="421058" y="276779"/>
                  </a:lnTo>
                  <a:lnTo>
                    <a:pt x="422221" y="280154"/>
                  </a:lnTo>
                  <a:lnTo>
                    <a:pt x="423369" y="283529"/>
                  </a:lnTo>
                  <a:lnTo>
                    <a:pt x="424501" y="286905"/>
                  </a:lnTo>
                  <a:lnTo>
                    <a:pt x="425611" y="290280"/>
                  </a:lnTo>
                  <a:lnTo>
                    <a:pt x="426711" y="293655"/>
                  </a:lnTo>
                  <a:lnTo>
                    <a:pt x="427783" y="297031"/>
                  </a:lnTo>
                  <a:lnTo>
                    <a:pt x="428848" y="300406"/>
                  </a:lnTo>
                  <a:lnTo>
                    <a:pt x="429884" y="303782"/>
                  </a:lnTo>
                  <a:lnTo>
                    <a:pt x="430910" y="307157"/>
                  </a:lnTo>
                  <a:lnTo>
                    <a:pt x="431913" y="310532"/>
                  </a:lnTo>
                  <a:lnTo>
                    <a:pt x="432899" y="313908"/>
                  </a:lnTo>
                  <a:lnTo>
                    <a:pt x="433869" y="317283"/>
                  </a:lnTo>
                  <a:lnTo>
                    <a:pt x="434815" y="320658"/>
                  </a:lnTo>
                  <a:lnTo>
                    <a:pt x="435752" y="324034"/>
                  </a:lnTo>
                  <a:lnTo>
                    <a:pt x="436658" y="327409"/>
                  </a:lnTo>
                  <a:lnTo>
                    <a:pt x="437558" y="330784"/>
                  </a:lnTo>
                  <a:lnTo>
                    <a:pt x="438427" y="334160"/>
                  </a:lnTo>
                  <a:lnTo>
                    <a:pt x="439286" y="337535"/>
                  </a:lnTo>
                  <a:lnTo>
                    <a:pt x="440121" y="340910"/>
                  </a:lnTo>
                  <a:lnTo>
                    <a:pt x="440940" y="344286"/>
                  </a:lnTo>
                  <a:lnTo>
                    <a:pt x="441742" y="347661"/>
                  </a:lnTo>
                  <a:lnTo>
                    <a:pt x="442520" y="351037"/>
                  </a:lnTo>
                  <a:lnTo>
                    <a:pt x="443288" y="354412"/>
                  </a:lnTo>
                  <a:lnTo>
                    <a:pt x="444027" y="357787"/>
                  </a:lnTo>
                  <a:lnTo>
                    <a:pt x="444758" y="361163"/>
                  </a:lnTo>
                  <a:lnTo>
                    <a:pt x="445460" y="364538"/>
                  </a:lnTo>
                  <a:lnTo>
                    <a:pt x="446152" y="367913"/>
                  </a:lnTo>
                  <a:lnTo>
                    <a:pt x="446820" y="371289"/>
                  </a:lnTo>
                  <a:lnTo>
                    <a:pt x="447473" y="374664"/>
                  </a:lnTo>
                  <a:lnTo>
                    <a:pt x="448109" y="378039"/>
                  </a:lnTo>
                  <a:lnTo>
                    <a:pt x="448722" y="381415"/>
                  </a:lnTo>
                  <a:lnTo>
                    <a:pt x="449326" y="384790"/>
                  </a:lnTo>
                  <a:lnTo>
                    <a:pt x="449901" y="388165"/>
                  </a:lnTo>
                  <a:lnTo>
                    <a:pt x="450470" y="391541"/>
                  </a:lnTo>
                  <a:lnTo>
                    <a:pt x="451011" y="394916"/>
                  </a:lnTo>
                  <a:lnTo>
                    <a:pt x="451542" y="398291"/>
                  </a:lnTo>
                  <a:lnTo>
                    <a:pt x="452052" y="401667"/>
                  </a:lnTo>
                  <a:lnTo>
                    <a:pt x="452547" y="405042"/>
                  </a:lnTo>
                  <a:lnTo>
                    <a:pt x="453026" y="408418"/>
                  </a:lnTo>
                  <a:lnTo>
                    <a:pt x="453485" y="411793"/>
                  </a:lnTo>
                  <a:lnTo>
                    <a:pt x="453934" y="415168"/>
                  </a:lnTo>
                  <a:lnTo>
                    <a:pt x="454358" y="418544"/>
                  </a:lnTo>
                  <a:lnTo>
                    <a:pt x="454776" y="421919"/>
                  </a:lnTo>
                  <a:lnTo>
                    <a:pt x="455168" y="425294"/>
                  </a:lnTo>
                  <a:lnTo>
                    <a:pt x="455552" y="428670"/>
                  </a:lnTo>
                  <a:lnTo>
                    <a:pt x="455916" y="432045"/>
                  </a:lnTo>
                  <a:lnTo>
                    <a:pt x="456268" y="435420"/>
                  </a:lnTo>
                  <a:lnTo>
                    <a:pt x="456605" y="438796"/>
                  </a:lnTo>
                  <a:lnTo>
                    <a:pt x="456924" y="442171"/>
                  </a:lnTo>
                  <a:lnTo>
                    <a:pt x="457235" y="445546"/>
                  </a:lnTo>
                  <a:lnTo>
                    <a:pt x="457524" y="448922"/>
                  </a:lnTo>
                  <a:lnTo>
                    <a:pt x="457807" y="452297"/>
                  </a:lnTo>
                  <a:lnTo>
                    <a:pt x="458068" y="455673"/>
                  </a:lnTo>
                  <a:lnTo>
                    <a:pt x="458322" y="459048"/>
                  </a:lnTo>
                  <a:lnTo>
                    <a:pt x="458559" y="462423"/>
                  </a:lnTo>
                  <a:lnTo>
                    <a:pt x="458785" y="465799"/>
                  </a:lnTo>
                  <a:lnTo>
                    <a:pt x="458998" y="469174"/>
                  </a:lnTo>
                  <a:lnTo>
                    <a:pt x="459197" y="472549"/>
                  </a:lnTo>
                  <a:lnTo>
                    <a:pt x="459388" y="475925"/>
                  </a:lnTo>
                  <a:lnTo>
                    <a:pt x="459561" y="479300"/>
                  </a:lnTo>
                  <a:lnTo>
                    <a:pt x="459729" y="482675"/>
                  </a:lnTo>
                  <a:lnTo>
                    <a:pt x="459879" y="486051"/>
                  </a:lnTo>
                  <a:lnTo>
                    <a:pt x="460023" y="489426"/>
                  </a:lnTo>
                  <a:lnTo>
                    <a:pt x="460152" y="492801"/>
                  </a:lnTo>
                  <a:lnTo>
                    <a:pt x="460273" y="496177"/>
                  </a:lnTo>
                  <a:lnTo>
                    <a:pt x="460384" y="499552"/>
                  </a:lnTo>
                  <a:lnTo>
                    <a:pt x="460483" y="502928"/>
                  </a:lnTo>
                  <a:lnTo>
                    <a:pt x="460575" y="506303"/>
                  </a:lnTo>
                  <a:lnTo>
                    <a:pt x="460653" y="509678"/>
                  </a:lnTo>
                  <a:lnTo>
                    <a:pt x="460728" y="513054"/>
                  </a:lnTo>
                  <a:lnTo>
                    <a:pt x="460787" y="516429"/>
                  </a:lnTo>
                  <a:lnTo>
                    <a:pt x="460842" y="519804"/>
                  </a:lnTo>
                  <a:lnTo>
                    <a:pt x="460886" y="523180"/>
                  </a:lnTo>
                  <a:lnTo>
                    <a:pt x="460923" y="526555"/>
                  </a:lnTo>
                  <a:lnTo>
                    <a:pt x="460952" y="529930"/>
                  </a:lnTo>
                  <a:lnTo>
                    <a:pt x="460973" y="533306"/>
                  </a:lnTo>
                  <a:lnTo>
                    <a:pt x="460988" y="536681"/>
                  </a:lnTo>
                  <a:lnTo>
                    <a:pt x="460992" y="540056"/>
                  </a:lnTo>
                  <a:lnTo>
                    <a:pt x="460994" y="543432"/>
                  </a:lnTo>
                  <a:lnTo>
                    <a:pt x="460985" y="546807"/>
                  </a:lnTo>
                  <a:lnTo>
                    <a:pt x="460972" y="550182"/>
                  </a:lnTo>
                  <a:lnTo>
                    <a:pt x="460952" y="553558"/>
                  </a:lnTo>
                  <a:lnTo>
                    <a:pt x="460926" y="556933"/>
                  </a:lnTo>
                  <a:lnTo>
                    <a:pt x="460895" y="560309"/>
                  </a:lnTo>
                  <a:lnTo>
                    <a:pt x="460857" y="563684"/>
                  </a:lnTo>
                  <a:lnTo>
                    <a:pt x="460816" y="567059"/>
                  </a:lnTo>
                  <a:lnTo>
                    <a:pt x="460768" y="570435"/>
                  </a:lnTo>
                  <a:lnTo>
                    <a:pt x="460718" y="573810"/>
                  </a:lnTo>
                  <a:lnTo>
                    <a:pt x="460660" y="577185"/>
                  </a:lnTo>
                  <a:lnTo>
                    <a:pt x="460600" y="580561"/>
                  </a:lnTo>
                  <a:lnTo>
                    <a:pt x="460535" y="583936"/>
                  </a:lnTo>
                  <a:lnTo>
                    <a:pt x="460466" y="587311"/>
                  </a:lnTo>
                  <a:lnTo>
                    <a:pt x="460395" y="590687"/>
                  </a:lnTo>
                  <a:lnTo>
                    <a:pt x="460319" y="594062"/>
                  </a:lnTo>
                  <a:lnTo>
                    <a:pt x="460241" y="597437"/>
                  </a:lnTo>
                  <a:lnTo>
                    <a:pt x="460159" y="600813"/>
                  </a:lnTo>
                  <a:lnTo>
                    <a:pt x="460076" y="604188"/>
                  </a:lnTo>
                  <a:lnTo>
                    <a:pt x="459989" y="607564"/>
                  </a:lnTo>
                  <a:lnTo>
                    <a:pt x="459900" y="610939"/>
                  </a:lnTo>
                  <a:lnTo>
                    <a:pt x="459809" y="614314"/>
                  </a:lnTo>
                  <a:lnTo>
                    <a:pt x="459717" y="617690"/>
                  </a:lnTo>
                  <a:lnTo>
                    <a:pt x="459622" y="621065"/>
                  </a:lnTo>
                  <a:lnTo>
                    <a:pt x="459527" y="624440"/>
                  </a:lnTo>
                  <a:lnTo>
                    <a:pt x="459430" y="627816"/>
                  </a:lnTo>
                  <a:lnTo>
                    <a:pt x="459332" y="631191"/>
                  </a:lnTo>
                  <a:lnTo>
                    <a:pt x="459233" y="634566"/>
                  </a:lnTo>
                  <a:lnTo>
                    <a:pt x="459134" y="637942"/>
                  </a:lnTo>
                  <a:lnTo>
                    <a:pt x="459034" y="641317"/>
                  </a:lnTo>
                  <a:lnTo>
                    <a:pt x="458933" y="644692"/>
                  </a:lnTo>
                  <a:lnTo>
                    <a:pt x="458833" y="648068"/>
                  </a:lnTo>
                  <a:lnTo>
                    <a:pt x="458733" y="651443"/>
                  </a:lnTo>
                  <a:lnTo>
                    <a:pt x="458633" y="654819"/>
                  </a:lnTo>
                  <a:lnTo>
                    <a:pt x="458534" y="658194"/>
                  </a:lnTo>
                  <a:lnTo>
                    <a:pt x="458435" y="661569"/>
                  </a:lnTo>
                  <a:lnTo>
                    <a:pt x="458337" y="664945"/>
                  </a:lnTo>
                  <a:lnTo>
                    <a:pt x="458240" y="668320"/>
                  </a:lnTo>
                  <a:lnTo>
                    <a:pt x="458144" y="671695"/>
                  </a:lnTo>
                  <a:lnTo>
                    <a:pt x="458049" y="675071"/>
                  </a:lnTo>
                  <a:lnTo>
                    <a:pt x="457956" y="678446"/>
                  </a:lnTo>
                  <a:lnTo>
                    <a:pt x="457864" y="681821"/>
                  </a:lnTo>
                  <a:lnTo>
                    <a:pt x="457775" y="685197"/>
                  </a:lnTo>
                  <a:lnTo>
                    <a:pt x="457686" y="688572"/>
                  </a:lnTo>
                  <a:lnTo>
                    <a:pt x="457601" y="691947"/>
                  </a:lnTo>
                  <a:lnTo>
                    <a:pt x="457517" y="695323"/>
                  </a:lnTo>
                  <a:lnTo>
                    <a:pt x="457436" y="698698"/>
                  </a:lnTo>
                  <a:lnTo>
                    <a:pt x="457357" y="702074"/>
                  </a:lnTo>
                  <a:lnTo>
                    <a:pt x="457281" y="705449"/>
                  </a:lnTo>
                  <a:lnTo>
                    <a:pt x="457208" y="708824"/>
                  </a:lnTo>
                  <a:lnTo>
                    <a:pt x="457138" y="712200"/>
                  </a:lnTo>
                  <a:lnTo>
                    <a:pt x="457071" y="715575"/>
                  </a:lnTo>
                  <a:lnTo>
                    <a:pt x="457006" y="718950"/>
                  </a:lnTo>
                  <a:lnTo>
                    <a:pt x="456946" y="722326"/>
                  </a:lnTo>
                  <a:lnTo>
                    <a:pt x="456887" y="725701"/>
                  </a:lnTo>
                  <a:lnTo>
                    <a:pt x="456835" y="729076"/>
                  </a:lnTo>
                  <a:lnTo>
                    <a:pt x="456784" y="732452"/>
                  </a:lnTo>
                  <a:lnTo>
                    <a:pt x="456738" y="735827"/>
                  </a:lnTo>
                  <a:lnTo>
                    <a:pt x="456696" y="739202"/>
                  </a:lnTo>
                  <a:lnTo>
                    <a:pt x="456657" y="742578"/>
                  </a:lnTo>
                  <a:lnTo>
                    <a:pt x="456624" y="745953"/>
                  </a:lnTo>
                  <a:lnTo>
                    <a:pt x="456593" y="749328"/>
                  </a:lnTo>
                  <a:lnTo>
                    <a:pt x="456568" y="752704"/>
                  </a:lnTo>
                  <a:lnTo>
                    <a:pt x="456546" y="756079"/>
                  </a:lnTo>
                  <a:lnTo>
                    <a:pt x="456531" y="759455"/>
                  </a:lnTo>
                  <a:lnTo>
                    <a:pt x="456518" y="762830"/>
                  </a:lnTo>
                  <a:lnTo>
                    <a:pt x="456512" y="766205"/>
                  </a:lnTo>
                  <a:lnTo>
                    <a:pt x="456510" y="769581"/>
                  </a:lnTo>
                  <a:lnTo>
                    <a:pt x="456513" y="772956"/>
                  </a:lnTo>
                  <a:lnTo>
                    <a:pt x="456521" y="776331"/>
                  </a:lnTo>
                  <a:lnTo>
                    <a:pt x="456533" y="779707"/>
                  </a:lnTo>
                  <a:lnTo>
                    <a:pt x="456553" y="783082"/>
                  </a:lnTo>
                  <a:lnTo>
                    <a:pt x="456574" y="786457"/>
                  </a:lnTo>
                  <a:lnTo>
                    <a:pt x="456606" y="789833"/>
                  </a:lnTo>
                  <a:lnTo>
                    <a:pt x="456639" y="793208"/>
                  </a:lnTo>
                  <a:lnTo>
                    <a:pt x="456681" y="796583"/>
                  </a:lnTo>
                  <a:lnTo>
                    <a:pt x="456726" y="799959"/>
                  </a:lnTo>
                  <a:lnTo>
                    <a:pt x="456778" y="803334"/>
                  </a:lnTo>
                  <a:lnTo>
                    <a:pt x="456836" y="806710"/>
                  </a:lnTo>
                  <a:lnTo>
                    <a:pt x="456898" y="810085"/>
                  </a:lnTo>
                  <a:lnTo>
                    <a:pt x="456968" y="813460"/>
                  </a:lnTo>
                  <a:lnTo>
                    <a:pt x="457041" y="816836"/>
                  </a:lnTo>
                  <a:lnTo>
                    <a:pt x="457125" y="820211"/>
                  </a:lnTo>
                  <a:lnTo>
                    <a:pt x="457211" y="823586"/>
                  </a:lnTo>
                  <a:lnTo>
                    <a:pt x="457306" y="826962"/>
                  </a:lnTo>
                  <a:lnTo>
                    <a:pt x="457406" y="830337"/>
                  </a:lnTo>
                  <a:lnTo>
                    <a:pt x="457512" y="833712"/>
                  </a:lnTo>
                  <a:lnTo>
                    <a:pt x="457625" y="837088"/>
                  </a:lnTo>
                  <a:lnTo>
                    <a:pt x="457742" y="840463"/>
                  </a:lnTo>
                  <a:lnTo>
                    <a:pt x="457869" y="843838"/>
                  </a:lnTo>
                  <a:lnTo>
                    <a:pt x="457999" y="847214"/>
                  </a:lnTo>
                  <a:lnTo>
                    <a:pt x="458140" y="850589"/>
                  </a:lnTo>
                  <a:lnTo>
                    <a:pt x="458283" y="853965"/>
                  </a:lnTo>
                  <a:lnTo>
                    <a:pt x="458436" y="857340"/>
                  </a:lnTo>
                  <a:lnTo>
                    <a:pt x="458593" y="860715"/>
                  </a:lnTo>
                  <a:lnTo>
                    <a:pt x="458758" y="864091"/>
                  </a:lnTo>
                  <a:lnTo>
                    <a:pt x="458930" y="867466"/>
                  </a:lnTo>
                  <a:lnTo>
                    <a:pt x="459107" y="870841"/>
                  </a:lnTo>
                  <a:lnTo>
                    <a:pt x="459293" y="874217"/>
                  </a:lnTo>
                  <a:lnTo>
                    <a:pt x="459482" y="877592"/>
                  </a:lnTo>
                  <a:lnTo>
                    <a:pt x="459683" y="880967"/>
                  </a:lnTo>
                  <a:lnTo>
                    <a:pt x="459886" y="884343"/>
                  </a:lnTo>
                  <a:lnTo>
                    <a:pt x="460099" y="887718"/>
                  </a:lnTo>
                  <a:lnTo>
                    <a:pt x="460317" y="891093"/>
                  </a:lnTo>
                  <a:lnTo>
                    <a:pt x="460542" y="894469"/>
                  </a:lnTo>
                  <a:lnTo>
                    <a:pt x="460775" y="897844"/>
                  </a:lnTo>
                  <a:lnTo>
                    <a:pt x="461012" y="901220"/>
                  </a:lnTo>
                  <a:lnTo>
                    <a:pt x="461258" y="904595"/>
                  </a:lnTo>
                  <a:lnTo>
                    <a:pt x="461508" y="907970"/>
                  </a:lnTo>
                  <a:lnTo>
                    <a:pt x="461769" y="911346"/>
                  </a:lnTo>
                  <a:lnTo>
                    <a:pt x="462032" y="914721"/>
                  </a:lnTo>
                  <a:lnTo>
                    <a:pt x="462305" y="918096"/>
                  </a:lnTo>
                  <a:lnTo>
                    <a:pt x="462582" y="921472"/>
                  </a:lnTo>
                  <a:lnTo>
                    <a:pt x="462867" y="924847"/>
                  </a:lnTo>
                  <a:lnTo>
                    <a:pt x="463158" y="928222"/>
                  </a:lnTo>
                  <a:lnTo>
                    <a:pt x="463454" y="931598"/>
                  </a:lnTo>
                  <a:lnTo>
                    <a:pt x="463759" y="934973"/>
                  </a:lnTo>
                  <a:lnTo>
                    <a:pt x="464066" y="938348"/>
                  </a:lnTo>
                  <a:lnTo>
                    <a:pt x="464384" y="941724"/>
                  </a:lnTo>
                  <a:lnTo>
                    <a:pt x="464704" y="945099"/>
                  </a:lnTo>
                  <a:lnTo>
                    <a:pt x="465033" y="948474"/>
                  </a:lnTo>
                  <a:lnTo>
                    <a:pt x="465366" y="951850"/>
                  </a:lnTo>
                  <a:lnTo>
                    <a:pt x="465705" y="955225"/>
                  </a:lnTo>
                  <a:lnTo>
                    <a:pt x="466051" y="958601"/>
                  </a:lnTo>
                  <a:lnTo>
                    <a:pt x="466400" y="961976"/>
                  </a:lnTo>
                  <a:lnTo>
                    <a:pt x="466757" y="965351"/>
                  </a:lnTo>
                  <a:lnTo>
                    <a:pt x="467116" y="968727"/>
                  </a:lnTo>
                  <a:lnTo>
                    <a:pt x="467484" y="972102"/>
                  </a:lnTo>
                  <a:lnTo>
                    <a:pt x="467854" y="975477"/>
                  </a:lnTo>
                  <a:lnTo>
                    <a:pt x="468231" y="978853"/>
                  </a:lnTo>
                  <a:lnTo>
                    <a:pt x="468611" y="982228"/>
                  </a:lnTo>
                  <a:lnTo>
                    <a:pt x="468996" y="985603"/>
                  </a:lnTo>
                  <a:lnTo>
                    <a:pt x="469385" y="988979"/>
                  </a:lnTo>
                  <a:lnTo>
                    <a:pt x="469778" y="992354"/>
                  </a:lnTo>
                  <a:lnTo>
                    <a:pt x="470176" y="995729"/>
                  </a:lnTo>
                  <a:lnTo>
                    <a:pt x="470576" y="999105"/>
                  </a:lnTo>
                  <a:lnTo>
                    <a:pt x="470982" y="1002480"/>
                  </a:lnTo>
                  <a:lnTo>
                    <a:pt x="471388" y="1005856"/>
                  </a:lnTo>
                  <a:lnTo>
                    <a:pt x="471800" y="1009231"/>
                  </a:lnTo>
                  <a:lnTo>
                    <a:pt x="472213" y="1012606"/>
                  </a:lnTo>
                  <a:lnTo>
                    <a:pt x="472630" y="1015982"/>
                  </a:lnTo>
                  <a:lnTo>
                    <a:pt x="473048" y="1019357"/>
                  </a:lnTo>
                  <a:lnTo>
                    <a:pt x="473468" y="1022732"/>
                  </a:lnTo>
                  <a:lnTo>
                    <a:pt x="473891" y="1026108"/>
                  </a:lnTo>
                  <a:lnTo>
                    <a:pt x="474314" y="1029483"/>
                  </a:lnTo>
                  <a:lnTo>
                    <a:pt x="474740" y="1032858"/>
                  </a:lnTo>
                  <a:lnTo>
                    <a:pt x="475165" y="1036234"/>
                  </a:lnTo>
                  <a:lnTo>
                    <a:pt x="475592" y="1039609"/>
                  </a:lnTo>
                  <a:lnTo>
                    <a:pt x="476019" y="1042984"/>
                  </a:lnTo>
                  <a:lnTo>
                    <a:pt x="476445" y="1046360"/>
                  </a:lnTo>
                  <a:lnTo>
                    <a:pt x="476871" y="1049735"/>
                  </a:lnTo>
                  <a:lnTo>
                    <a:pt x="477297" y="1053111"/>
                  </a:lnTo>
                  <a:lnTo>
                    <a:pt x="477721" y="1056486"/>
                  </a:lnTo>
                  <a:lnTo>
                    <a:pt x="478145" y="1059861"/>
                  </a:lnTo>
                  <a:lnTo>
                    <a:pt x="478565" y="1063237"/>
                  </a:lnTo>
                  <a:lnTo>
                    <a:pt x="478984" y="1066612"/>
                  </a:lnTo>
                  <a:lnTo>
                    <a:pt x="479400" y="1069987"/>
                  </a:lnTo>
                  <a:lnTo>
                    <a:pt x="479813" y="1073363"/>
                  </a:lnTo>
                  <a:lnTo>
                    <a:pt x="480223" y="1076738"/>
                  </a:lnTo>
                  <a:lnTo>
                    <a:pt x="480628" y="1080113"/>
                  </a:lnTo>
                  <a:lnTo>
                    <a:pt x="481031" y="1083489"/>
                  </a:lnTo>
                  <a:lnTo>
                    <a:pt x="481426" y="1086864"/>
                  </a:lnTo>
                  <a:lnTo>
                    <a:pt x="481820" y="1090239"/>
                  </a:lnTo>
                  <a:lnTo>
                    <a:pt x="482204" y="1093615"/>
                  </a:lnTo>
                  <a:lnTo>
                    <a:pt x="482586" y="1096990"/>
                  </a:lnTo>
                  <a:lnTo>
                    <a:pt x="482958" y="1100365"/>
                  </a:lnTo>
                  <a:lnTo>
                    <a:pt x="483325" y="1103741"/>
                  </a:lnTo>
                  <a:lnTo>
                    <a:pt x="483684" y="1107116"/>
                  </a:lnTo>
                  <a:lnTo>
                    <a:pt x="484035" y="1110492"/>
                  </a:lnTo>
                  <a:lnTo>
                    <a:pt x="484379" y="1113867"/>
                  </a:lnTo>
                  <a:lnTo>
                    <a:pt x="484711" y="1117242"/>
                  </a:lnTo>
                  <a:lnTo>
                    <a:pt x="485039" y="1120618"/>
                  </a:lnTo>
                  <a:lnTo>
                    <a:pt x="485350" y="1123993"/>
                  </a:lnTo>
                  <a:lnTo>
                    <a:pt x="485658" y="1127368"/>
                  </a:lnTo>
                  <a:lnTo>
                    <a:pt x="485948" y="1130744"/>
                  </a:lnTo>
                  <a:lnTo>
                    <a:pt x="486231" y="1134119"/>
                  </a:lnTo>
                  <a:lnTo>
                    <a:pt x="486501" y="1137494"/>
                  </a:lnTo>
                  <a:lnTo>
                    <a:pt x="486758" y="1140870"/>
                  </a:lnTo>
                  <a:lnTo>
                    <a:pt x="487004" y="1144245"/>
                  </a:lnTo>
                  <a:lnTo>
                    <a:pt x="487233" y="1147620"/>
                  </a:lnTo>
                  <a:lnTo>
                    <a:pt x="487455" y="1150996"/>
                  </a:lnTo>
                  <a:lnTo>
                    <a:pt x="487652" y="1154371"/>
                  </a:lnTo>
                  <a:lnTo>
                    <a:pt x="487844" y="1157747"/>
                  </a:lnTo>
                  <a:lnTo>
                    <a:pt x="488012" y="1161122"/>
                  </a:lnTo>
                  <a:lnTo>
                    <a:pt x="488169" y="1164497"/>
                  </a:lnTo>
                  <a:lnTo>
                    <a:pt x="488308" y="1167873"/>
                  </a:lnTo>
                  <a:lnTo>
                    <a:pt x="488429" y="1171248"/>
                  </a:lnTo>
                  <a:lnTo>
                    <a:pt x="488536" y="1174623"/>
                  </a:lnTo>
                  <a:lnTo>
                    <a:pt x="488618" y="1177999"/>
                  </a:lnTo>
                  <a:lnTo>
                    <a:pt x="488693" y="1181374"/>
                  </a:lnTo>
                  <a:lnTo>
                    <a:pt x="488734" y="1184749"/>
                  </a:lnTo>
                  <a:lnTo>
                    <a:pt x="488768" y="1188125"/>
                  </a:lnTo>
                  <a:lnTo>
                    <a:pt x="488772" y="1191500"/>
                  </a:lnTo>
                  <a:lnTo>
                    <a:pt x="488762" y="1194875"/>
                  </a:lnTo>
                  <a:lnTo>
                    <a:pt x="488727" y="1198251"/>
                  </a:lnTo>
                  <a:lnTo>
                    <a:pt x="488672" y="1201626"/>
                  </a:lnTo>
                  <a:lnTo>
                    <a:pt x="488598" y="1205002"/>
                  </a:lnTo>
                  <a:lnTo>
                    <a:pt x="488494" y="1208377"/>
                  </a:lnTo>
                  <a:lnTo>
                    <a:pt x="488379" y="1211752"/>
                  </a:lnTo>
                  <a:lnTo>
                    <a:pt x="488225" y="1215128"/>
                  </a:lnTo>
                  <a:lnTo>
                    <a:pt x="488062" y="1218503"/>
                  </a:lnTo>
                  <a:lnTo>
                    <a:pt x="487861" y="1221878"/>
                  </a:lnTo>
                  <a:lnTo>
                    <a:pt x="487646" y="1225254"/>
                  </a:lnTo>
                  <a:lnTo>
                    <a:pt x="487400" y="1228629"/>
                  </a:lnTo>
                  <a:lnTo>
                    <a:pt x="487130" y="1232004"/>
                  </a:lnTo>
                  <a:lnTo>
                    <a:pt x="486838" y="1235380"/>
                  </a:lnTo>
                  <a:lnTo>
                    <a:pt x="486512" y="1238755"/>
                  </a:lnTo>
                  <a:lnTo>
                    <a:pt x="486172" y="1242130"/>
                  </a:lnTo>
                  <a:lnTo>
                    <a:pt x="485788" y="1245506"/>
                  </a:lnTo>
                  <a:lnTo>
                    <a:pt x="485394" y="1248881"/>
                  </a:lnTo>
                  <a:lnTo>
                    <a:pt x="484957" y="1252257"/>
                  </a:lnTo>
                  <a:lnTo>
                    <a:pt x="484503" y="1255632"/>
                  </a:lnTo>
                  <a:lnTo>
                    <a:pt x="484016" y="1259007"/>
                  </a:lnTo>
                  <a:lnTo>
                    <a:pt x="483502" y="1262383"/>
                  </a:lnTo>
                  <a:lnTo>
                    <a:pt x="482963" y="1265758"/>
                  </a:lnTo>
                  <a:lnTo>
                    <a:pt x="482387" y="1269133"/>
                  </a:lnTo>
                  <a:lnTo>
                    <a:pt x="481796" y="1272509"/>
                  </a:lnTo>
                  <a:lnTo>
                    <a:pt x="481157" y="1275884"/>
                  </a:lnTo>
                  <a:lnTo>
                    <a:pt x="480507" y="1279259"/>
                  </a:lnTo>
                  <a:lnTo>
                    <a:pt x="479811" y="1282635"/>
                  </a:lnTo>
                  <a:lnTo>
                    <a:pt x="479098" y="1286010"/>
                  </a:lnTo>
                  <a:lnTo>
                    <a:pt x="478349" y="1289385"/>
                  </a:lnTo>
                  <a:lnTo>
                    <a:pt x="477571" y="1292761"/>
                  </a:lnTo>
                  <a:lnTo>
                    <a:pt x="476768" y="1296136"/>
                  </a:lnTo>
                  <a:lnTo>
                    <a:pt x="475927" y="1299511"/>
                  </a:lnTo>
                  <a:lnTo>
                    <a:pt x="475070" y="1302887"/>
                  </a:lnTo>
                  <a:lnTo>
                    <a:pt x="474164" y="1306262"/>
                  </a:lnTo>
                  <a:lnTo>
                    <a:pt x="473247" y="1309638"/>
                  </a:lnTo>
                  <a:lnTo>
                    <a:pt x="472283" y="1313013"/>
                  </a:lnTo>
                  <a:lnTo>
                    <a:pt x="471301" y="1316388"/>
                  </a:lnTo>
                  <a:lnTo>
                    <a:pt x="470284" y="1319764"/>
                  </a:lnTo>
                  <a:lnTo>
                    <a:pt x="469239" y="1323139"/>
                  </a:lnTo>
                  <a:lnTo>
                    <a:pt x="468168" y="1326514"/>
                  </a:lnTo>
                  <a:lnTo>
                    <a:pt x="467059" y="1329890"/>
                  </a:lnTo>
                  <a:lnTo>
                    <a:pt x="465936" y="1333265"/>
                  </a:lnTo>
                  <a:lnTo>
                    <a:pt x="464765" y="1336640"/>
                  </a:lnTo>
                  <a:lnTo>
                    <a:pt x="463584" y="1340016"/>
                  </a:lnTo>
                  <a:lnTo>
                    <a:pt x="462357" y="1343391"/>
                  </a:lnTo>
                  <a:lnTo>
                    <a:pt x="461114" y="1346766"/>
                  </a:lnTo>
                  <a:lnTo>
                    <a:pt x="459837" y="1350142"/>
                  </a:lnTo>
                  <a:lnTo>
                    <a:pt x="458535" y="1353517"/>
                  </a:lnTo>
                  <a:lnTo>
                    <a:pt x="457208" y="1356893"/>
                  </a:lnTo>
                  <a:lnTo>
                    <a:pt x="455847" y="1360268"/>
                  </a:lnTo>
                  <a:lnTo>
                    <a:pt x="454472" y="1363643"/>
                  </a:lnTo>
                  <a:lnTo>
                    <a:pt x="453054" y="1367019"/>
                  </a:lnTo>
                  <a:lnTo>
                    <a:pt x="451627" y="1370394"/>
                  </a:lnTo>
                  <a:lnTo>
                    <a:pt x="450158" y="1373769"/>
                  </a:lnTo>
                  <a:lnTo>
                    <a:pt x="448677" y="1377145"/>
                  </a:lnTo>
                  <a:lnTo>
                    <a:pt x="447164" y="1380520"/>
                  </a:lnTo>
                  <a:lnTo>
                    <a:pt x="445630" y="1383895"/>
                  </a:lnTo>
                  <a:lnTo>
                    <a:pt x="444074" y="1387271"/>
                  </a:lnTo>
                  <a:lnTo>
                    <a:pt x="442489" y="1390646"/>
                  </a:lnTo>
                  <a:lnTo>
                    <a:pt x="440892" y="1394021"/>
                  </a:lnTo>
                  <a:lnTo>
                    <a:pt x="439260" y="1397397"/>
                  </a:lnTo>
                  <a:lnTo>
                    <a:pt x="437619" y="1400772"/>
                  </a:lnTo>
                  <a:lnTo>
                    <a:pt x="435945" y="1404148"/>
                  </a:lnTo>
                  <a:lnTo>
                    <a:pt x="434260" y="1407523"/>
                  </a:lnTo>
                  <a:lnTo>
                    <a:pt x="432550" y="1410898"/>
                  </a:lnTo>
                  <a:lnTo>
                    <a:pt x="430823" y="1414274"/>
                  </a:lnTo>
                  <a:lnTo>
                    <a:pt x="429079" y="1417649"/>
                  </a:lnTo>
                  <a:lnTo>
                    <a:pt x="427313" y="1421024"/>
                  </a:lnTo>
                  <a:lnTo>
                    <a:pt x="425537" y="1424400"/>
                  </a:lnTo>
                  <a:lnTo>
                    <a:pt x="423735" y="1427775"/>
                  </a:lnTo>
                  <a:lnTo>
                    <a:pt x="421927" y="1431150"/>
                  </a:lnTo>
                  <a:lnTo>
                    <a:pt x="420094" y="1434526"/>
                  </a:lnTo>
                  <a:lnTo>
                    <a:pt x="418253" y="1437901"/>
                  </a:lnTo>
                  <a:lnTo>
                    <a:pt x="416395" y="1441276"/>
                  </a:lnTo>
                  <a:lnTo>
                    <a:pt x="414525" y="1444652"/>
                  </a:lnTo>
                  <a:lnTo>
                    <a:pt x="412644" y="1448027"/>
                  </a:lnTo>
                  <a:lnTo>
                    <a:pt x="410748" y="1451402"/>
                  </a:lnTo>
                  <a:lnTo>
                    <a:pt x="408846" y="1454778"/>
                  </a:lnTo>
                  <a:lnTo>
                    <a:pt x="406928" y="1458153"/>
                  </a:lnTo>
                  <a:lnTo>
                    <a:pt x="405006" y="1461529"/>
                  </a:lnTo>
                  <a:lnTo>
                    <a:pt x="403070" y="1464904"/>
                  </a:lnTo>
                  <a:lnTo>
                    <a:pt x="401129" y="1468279"/>
                  </a:lnTo>
                  <a:lnTo>
                    <a:pt x="399180" y="1471655"/>
                  </a:lnTo>
                  <a:lnTo>
                    <a:pt x="397224" y="1475030"/>
                  </a:lnTo>
                  <a:lnTo>
                    <a:pt x="395263" y="1478405"/>
                  </a:lnTo>
                  <a:lnTo>
                    <a:pt x="393296" y="1481781"/>
                  </a:lnTo>
                  <a:lnTo>
                    <a:pt x="391326" y="1485156"/>
                  </a:lnTo>
                  <a:lnTo>
                    <a:pt x="389351" y="1488531"/>
                  </a:lnTo>
                  <a:lnTo>
                    <a:pt x="387374" y="1491907"/>
                  </a:lnTo>
                  <a:lnTo>
                    <a:pt x="385394" y="1495282"/>
                  </a:lnTo>
                  <a:lnTo>
                    <a:pt x="383413" y="1498657"/>
                  </a:lnTo>
                  <a:lnTo>
                    <a:pt x="381431" y="1502033"/>
                  </a:lnTo>
                  <a:lnTo>
                    <a:pt x="379450" y="1505408"/>
                  </a:lnTo>
                  <a:lnTo>
                    <a:pt x="377469" y="1508784"/>
                  </a:lnTo>
                  <a:lnTo>
                    <a:pt x="375490" y="1512159"/>
                  </a:lnTo>
                  <a:lnTo>
                    <a:pt x="373512" y="1515534"/>
                  </a:lnTo>
                  <a:lnTo>
                    <a:pt x="371538" y="1518910"/>
                  </a:lnTo>
                  <a:lnTo>
                    <a:pt x="369566" y="1522285"/>
                  </a:lnTo>
                  <a:lnTo>
                    <a:pt x="367601" y="1525660"/>
                  </a:lnTo>
                  <a:lnTo>
                    <a:pt x="365639" y="1529036"/>
                  </a:lnTo>
                  <a:lnTo>
                    <a:pt x="363683" y="1532411"/>
                  </a:lnTo>
                  <a:lnTo>
                    <a:pt x="361733" y="1535786"/>
                  </a:lnTo>
                  <a:lnTo>
                    <a:pt x="359790" y="1539162"/>
                  </a:lnTo>
                  <a:lnTo>
                    <a:pt x="357856" y="1542537"/>
                  </a:lnTo>
                  <a:lnTo>
                    <a:pt x="355926" y="1545912"/>
                  </a:lnTo>
                  <a:lnTo>
                    <a:pt x="354010" y="1549288"/>
                  </a:lnTo>
                  <a:lnTo>
                    <a:pt x="352098" y="1552663"/>
                  </a:lnTo>
                  <a:lnTo>
                    <a:pt x="350202" y="1556039"/>
                  </a:lnTo>
                  <a:lnTo>
                    <a:pt x="348312" y="1559414"/>
                  </a:lnTo>
                  <a:lnTo>
                    <a:pt x="346436" y="1562789"/>
                  </a:lnTo>
                  <a:lnTo>
                    <a:pt x="344570" y="1566165"/>
                  </a:lnTo>
                  <a:lnTo>
                    <a:pt x="342715" y="1569540"/>
                  </a:lnTo>
                  <a:lnTo>
                    <a:pt x="340876" y="1572915"/>
                  </a:lnTo>
                  <a:lnTo>
                    <a:pt x="339045" y="1576291"/>
                  </a:lnTo>
                  <a:lnTo>
                    <a:pt x="337236" y="1579666"/>
                  </a:lnTo>
                  <a:lnTo>
                    <a:pt x="335431" y="1583041"/>
                  </a:lnTo>
                  <a:lnTo>
                    <a:pt x="333651" y="1586417"/>
                  </a:lnTo>
                  <a:lnTo>
                    <a:pt x="331878" y="1589792"/>
                  </a:lnTo>
                  <a:lnTo>
                    <a:pt x="330126" y="1593167"/>
                  </a:lnTo>
                  <a:lnTo>
                    <a:pt x="328388" y="1596543"/>
                  </a:lnTo>
                  <a:lnTo>
                    <a:pt x="326665" y="1599918"/>
                  </a:lnTo>
                  <a:lnTo>
                    <a:pt x="324962" y="1603294"/>
                  </a:lnTo>
                  <a:lnTo>
                    <a:pt x="323270" y="1606669"/>
                  </a:lnTo>
                  <a:lnTo>
                    <a:pt x="321605" y="1610044"/>
                  </a:lnTo>
                  <a:lnTo>
                    <a:pt x="319946" y="1613420"/>
                  </a:lnTo>
                  <a:lnTo>
                    <a:pt x="318318" y="1616795"/>
                  </a:lnTo>
                  <a:lnTo>
                    <a:pt x="316699" y="1620170"/>
                  </a:lnTo>
                  <a:lnTo>
                    <a:pt x="315105" y="1623546"/>
                  </a:lnTo>
                  <a:lnTo>
                    <a:pt x="313526" y="1626921"/>
                  </a:lnTo>
                  <a:lnTo>
                    <a:pt x="311967" y="1630296"/>
                  </a:lnTo>
                  <a:lnTo>
                    <a:pt x="310430" y="1633672"/>
                  </a:lnTo>
                  <a:lnTo>
                    <a:pt x="308906" y="1637047"/>
                  </a:lnTo>
                  <a:lnTo>
                    <a:pt x="307413" y="1640422"/>
                  </a:lnTo>
                  <a:lnTo>
                    <a:pt x="305927" y="1643798"/>
                  </a:lnTo>
                  <a:lnTo>
                    <a:pt x="304475" y="1647173"/>
                  </a:lnTo>
                  <a:lnTo>
                    <a:pt x="303033" y="1650548"/>
                  </a:lnTo>
                  <a:lnTo>
                    <a:pt x="301619" y="1653924"/>
                  </a:lnTo>
                  <a:lnTo>
                    <a:pt x="300222" y="1657299"/>
                  </a:lnTo>
                  <a:lnTo>
                    <a:pt x="298846" y="1660675"/>
                  </a:lnTo>
                  <a:lnTo>
                    <a:pt x="297494" y="1664050"/>
                  </a:lnTo>
                  <a:lnTo>
                    <a:pt x="296156" y="1667425"/>
                  </a:lnTo>
                  <a:lnTo>
                    <a:pt x="294850" y="1670801"/>
                  </a:lnTo>
                  <a:lnTo>
                    <a:pt x="293552" y="1674176"/>
                  </a:lnTo>
                  <a:lnTo>
                    <a:pt x="292290" y="1677551"/>
                  </a:lnTo>
                  <a:lnTo>
                    <a:pt x="291038" y="1680927"/>
                  </a:lnTo>
                  <a:lnTo>
                    <a:pt x="289814" y="1684302"/>
                  </a:lnTo>
                  <a:lnTo>
                    <a:pt x="288608" y="1687677"/>
                  </a:lnTo>
                  <a:lnTo>
                    <a:pt x="287424" y="1691053"/>
                  </a:lnTo>
                  <a:lnTo>
                    <a:pt x="286264" y="1694428"/>
                  </a:lnTo>
                  <a:lnTo>
                    <a:pt x="285118" y="1697803"/>
                  </a:lnTo>
                  <a:lnTo>
                    <a:pt x="284004" y="1701179"/>
                  </a:lnTo>
                  <a:lnTo>
                    <a:pt x="282897" y="1704554"/>
                  </a:lnTo>
                  <a:lnTo>
                    <a:pt x="281827" y="1707930"/>
                  </a:lnTo>
                  <a:lnTo>
                    <a:pt x="280767" y="1711305"/>
                  </a:lnTo>
                  <a:lnTo>
                    <a:pt x="279735" y="1714680"/>
                  </a:lnTo>
                  <a:lnTo>
                    <a:pt x="278719" y="1718056"/>
                  </a:lnTo>
                  <a:lnTo>
                    <a:pt x="277725" y="1721431"/>
                  </a:lnTo>
                  <a:lnTo>
                    <a:pt x="276754" y="1724806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303229" y="1655930"/>
              <a:ext cx="114878" cy="0"/>
            </a:xfrm>
            <a:custGeom>
              <a:avLst/>
              <a:pathLst>
                <a:path w="114878" h="0">
                  <a:moveTo>
                    <a:pt x="0" y="0"/>
                  </a:moveTo>
                  <a:lnTo>
                    <a:pt x="11487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59362" y="1731751"/>
              <a:ext cx="488772" cy="1533858"/>
            </a:xfrm>
            <a:custGeom>
              <a:avLst/>
              <a:pathLst>
                <a:path w="488772" h="1533858">
                  <a:moveTo>
                    <a:pt x="143651" y="1533858"/>
                  </a:moveTo>
                  <a:lnTo>
                    <a:pt x="142138" y="1530856"/>
                  </a:lnTo>
                  <a:lnTo>
                    <a:pt x="140625" y="1527855"/>
                  </a:lnTo>
                  <a:lnTo>
                    <a:pt x="139098" y="1524853"/>
                  </a:lnTo>
                  <a:lnTo>
                    <a:pt x="137570" y="1521851"/>
                  </a:lnTo>
                  <a:lnTo>
                    <a:pt x="136029" y="1518850"/>
                  </a:lnTo>
                  <a:lnTo>
                    <a:pt x="134487" y="1515848"/>
                  </a:lnTo>
                  <a:lnTo>
                    <a:pt x="132934" y="1512846"/>
                  </a:lnTo>
                  <a:lnTo>
                    <a:pt x="131379" y="1509845"/>
                  </a:lnTo>
                  <a:lnTo>
                    <a:pt x="129815" y="1506843"/>
                  </a:lnTo>
                  <a:lnTo>
                    <a:pt x="128248" y="1503841"/>
                  </a:lnTo>
                  <a:lnTo>
                    <a:pt x="126674" y="1500840"/>
                  </a:lnTo>
                  <a:lnTo>
                    <a:pt x="125097" y="1497838"/>
                  </a:lnTo>
                  <a:lnTo>
                    <a:pt x="123515" y="1494836"/>
                  </a:lnTo>
                  <a:lnTo>
                    <a:pt x="121929" y="1491835"/>
                  </a:lnTo>
                  <a:lnTo>
                    <a:pt x="120340" y="1488833"/>
                  </a:lnTo>
                  <a:lnTo>
                    <a:pt x="118747" y="1485831"/>
                  </a:lnTo>
                  <a:lnTo>
                    <a:pt x="117151" y="1482830"/>
                  </a:lnTo>
                  <a:lnTo>
                    <a:pt x="115552" y="1479828"/>
                  </a:lnTo>
                  <a:lnTo>
                    <a:pt x="113951" y="1476826"/>
                  </a:lnTo>
                  <a:lnTo>
                    <a:pt x="112348" y="1473825"/>
                  </a:lnTo>
                  <a:lnTo>
                    <a:pt x="110744" y="1470823"/>
                  </a:lnTo>
                  <a:lnTo>
                    <a:pt x="109138" y="1467821"/>
                  </a:lnTo>
                  <a:lnTo>
                    <a:pt x="107532" y="1464820"/>
                  </a:lnTo>
                  <a:lnTo>
                    <a:pt x="105925" y="1461818"/>
                  </a:lnTo>
                  <a:lnTo>
                    <a:pt x="104318" y="1458816"/>
                  </a:lnTo>
                  <a:lnTo>
                    <a:pt x="102711" y="1455814"/>
                  </a:lnTo>
                  <a:lnTo>
                    <a:pt x="101105" y="1452813"/>
                  </a:lnTo>
                  <a:lnTo>
                    <a:pt x="99500" y="1449811"/>
                  </a:lnTo>
                  <a:lnTo>
                    <a:pt x="97896" y="1446809"/>
                  </a:lnTo>
                  <a:lnTo>
                    <a:pt x="96294" y="1443808"/>
                  </a:lnTo>
                  <a:lnTo>
                    <a:pt x="94694" y="1440806"/>
                  </a:lnTo>
                  <a:lnTo>
                    <a:pt x="93098" y="1437804"/>
                  </a:lnTo>
                  <a:lnTo>
                    <a:pt x="91502" y="1434803"/>
                  </a:lnTo>
                  <a:lnTo>
                    <a:pt x="89912" y="1431801"/>
                  </a:lnTo>
                  <a:lnTo>
                    <a:pt x="88323" y="1428799"/>
                  </a:lnTo>
                  <a:lnTo>
                    <a:pt x="86742" y="1425798"/>
                  </a:lnTo>
                  <a:lnTo>
                    <a:pt x="85161" y="1422796"/>
                  </a:lnTo>
                  <a:lnTo>
                    <a:pt x="83589" y="1419794"/>
                  </a:lnTo>
                  <a:lnTo>
                    <a:pt x="82018" y="1416793"/>
                  </a:lnTo>
                  <a:lnTo>
                    <a:pt x="80457" y="1413791"/>
                  </a:lnTo>
                  <a:lnTo>
                    <a:pt x="78898" y="1410789"/>
                  </a:lnTo>
                  <a:lnTo>
                    <a:pt x="77350" y="1407788"/>
                  </a:lnTo>
                  <a:lnTo>
                    <a:pt x="75803" y="1404786"/>
                  </a:lnTo>
                  <a:lnTo>
                    <a:pt x="74269" y="1401784"/>
                  </a:lnTo>
                  <a:lnTo>
                    <a:pt x="72737" y="1398783"/>
                  </a:lnTo>
                  <a:lnTo>
                    <a:pt x="71218" y="1395781"/>
                  </a:lnTo>
                  <a:lnTo>
                    <a:pt x="69702" y="1392779"/>
                  </a:lnTo>
                  <a:lnTo>
                    <a:pt x="68200" y="1389778"/>
                  </a:lnTo>
                  <a:lnTo>
                    <a:pt x="66702" y="1386776"/>
                  </a:lnTo>
                  <a:lnTo>
                    <a:pt x="65218" y="1383774"/>
                  </a:lnTo>
                  <a:lnTo>
                    <a:pt x="63739" y="1380772"/>
                  </a:lnTo>
                  <a:lnTo>
                    <a:pt x="62275" y="1377771"/>
                  </a:lnTo>
                  <a:lnTo>
                    <a:pt x="60817" y="1374769"/>
                  </a:lnTo>
                  <a:lnTo>
                    <a:pt x="59373" y="1371767"/>
                  </a:lnTo>
                  <a:lnTo>
                    <a:pt x="57938" y="1368766"/>
                  </a:lnTo>
                  <a:lnTo>
                    <a:pt x="56516" y="1365764"/>
                  </a:lnTo>
                  <a:lnTo>
                    <a:pt x="55105" y="1362762"/>
                  </a:lnTo>
                  <a:lnTo>
                    <a:pt x="53706" y="1359761"/>
                  </a:lnTo>
                  <a:lnTo>
                    <a:pt x="52320" y="1356759"/>
                  </a:lnTo>
                  <a:lnTo>
                    <a:pt x="50947" y="1353757"/>
                  </a:lnTo>
                  <a:lnTo>
                    <a:pt x="49587" y="1350756"/>
                  </a:lnTo>
                  <a:lnTo>
                    <a:pt x="48239" y="1347754"/>
                  </a:lnTo>
                  <a:lnTo>
                    <a:pt x="46908" y="1344752"/>
                  </a:lnTo>
                  <a:lnTo>
                    <a:pt x="45587" y="1341751"/>
                  </a:lnTo>
                  <a:lnTo>
                    <a:pt x="44286" y="1338749"/>
                  </a:lnTo>
                  <a:lnTo>
                    <a:pt x="42993" y="1335747"/>
                  </a:lnTo>
                  <a:lnTo>
                    <a:pt x="41722" y="1332746"/>
                  </a:lnTo>
                  <a:lnTo>
                    <a:pt x="40458" y="1329744"/>
                  </a:lnTo>
                  <a:lnTo>
                    <a:pt x="39219" y="1326742"/>
                  </a:lnTo>
                  <a:lnTo>
                    <a:pt x="37986" y="1323741"/>
                  </a:lnTo>
                  <a:lnTo>
                    <a:pt x="36780" y="1320739"/>
                  </a:lnTo>
                  <a:lnTo>
                    <a:pt x="35579" y="1317737"/>
                  </a:lnTo>
                  <a:lnTo>
                    <a:pt x="34407" y="1314735"/>
                  </a:lnTo>
                  <a:lnTo>
                    <a:pt x="33238" y="1311734"/>
                  </a:lnTo>
                  <a:lnTo>
                    <a:pt x="32101" y="1308732"/>
                  </a:lnTo>
                  <a:lnTo>
                    <a:pt x="30966" y="1305730"/>
                  </a:lnTo>
                  <a:lnTo>
                    <a:pt x="29865" y="1302729"/>
                  </a:lnTo>
                  <a:lnTo>
                    <a:pt x="28765" y="1299727"/>
                  </a:lnTo>
                  <a:lnTo>
                    <a:pt x="27701" y="1296725"/>
                  </a:lnTo>
                  <a:lnTo>
                    <a:pt x="26638" y="1293724"/>
                  </a:lnTo>
                  <a:lnTo>
                    <a:pt x="25610" y="1290722"/>
                  </a:lnTo>
                  <a:lnTo>
                    <a:pt x="24585" y="1287720"/>
                  </a:lnTo>
                  <a:lnTo>
                    <a:pt x="23594" y="1284719"/>
                  </a:lnTo>
                  <a:lnTo>
                    <a:pt x="22608" y="1281717"/>
                  </a:lnTo>
                  <a:lnTo>
                    <a:pt x="21655" y="1278715"/>
                  </a:lnTo>
                  <a:lnTo>
                    <a:pt x="20709" y="1275714"/>
                  </a:lnTo>
                  <a:lnTo>
                    <a:pt x="19794" y="1272712"/>
                  </a:lnTo>
                  <a:lnTo>
                    <a:pt x="18888" y="1269710"/>
                  </a:lnTo>
                  <a:lnTo>
                    <a:pt x="18012" y="1266709"/>
                  </a:lnTo>
                  <a:lnTo>
                    <a:pt x="17147" y="1263707"/>
                  </a:lnTo>
                  <a:lnTo>
                    <a:pt x="16310" y="1260705"/>
                  </a:lnTo>
                  <a:lnTo>
                    <a:pt x="15487" y="1257704"/>
                  </a:lnTo>
                  <a:lnTo>
                    <a:pt x="14690" y="1254702"/>
                  </a:lnTo>
                  <a:lnTo>
                    <a:pt x="13910" y="1251700"/>
                  </a:lnTo>
                  <a:lnTo>
                    <a:pt x="13153" y="1248699"/>
                  </a:lnTo>
                  <a:lnTo>
                    <a:pt x="12415" y="1245697"/>
                  </a:lnTo>
                  <a:lnTo>
                    <a:pt x="11699" y="1242695"/>
                  </a:lnTo>
                  <a:lnTo>
                    <a:pt x="11004" y="1239693"/>
                  </a:lnTo>
                  <a:lnTo>
                    <a:pt x="10329" y="1236692"/>
                  </a:lnTo>
                  <a:lnTo>
                    <a:pt x="9678" y="1233690"/>
                  </a:lnTo>
                  <a:lnTo>
                    <a:pt x="9044" y="1230688"/>
                  </a:lnTo>
                  <a:lnTo>
                    <a:pt x="8437" y="1227687"/>
                  </a:lnTo>
                  <a:lnTo>
                    <a:pt x="7845" y="1224685"/>
                  </a:lnTo>
                  <a:lnTo>
                    <a:pt x="7281" y="1221683"/>
                  </a:lnTo>
                  <a:lnTo>
                    <a:pt x="6730" y="1218682"/>
                  </a:lnTo>
                  <a:lnTo>
                    <a:pt x="6210" y="1215680"/>
                  </a:lnTo>
                  <a:lnTo>
                    <a:pt x="5702" y="1212678"/>
                  </a:lnTo>
                  <a:lnTo>
                    <a:pt x="5226" y="1209677"/>
                  </a:lnTo>
                  <a:lnTo>
                    <a:pt x="4759" y="1206675"/>
                  </a:lnTo>
                  <a:lnTo>
                    <a:pt x="4328" y="1203673"/>
                  </a:lnTo>
                  <a:lnTo>
                    <a:pt x="3903" y="1200672"/>
                  </a:lnTo>
                  <a:lnTo>
                    <a:pt x="3515" y="1197670"/>
                  </a:lnTo>
                  <a:lnTo>
                    <a:pt x="3132" y="1194668"/>
                  </a:lnTo>
                  <a:lnTo>
                    <a:pt x="2788" y="1191667"/>
                  </a:lnTo>
                  <a:lnTo>
                    <a:pt x="2447" y="1188665"/>
                  </a:lnTo>
                  <a:lnTo>
                    <a:pt x="2147" y="1185663"/>
                  </a:lnTo>
                  <a:lnTo>
                    <a:pt x="1847" y="1182662"/>
                  </a:lnTo>
                  <a:lnTo>
                    <a:pt x="1591" y="1179660"/>
                  </a:lnTo>
                  <a:lnTo>
                    <a:pt x="1335" y="1176658"/>
                  </a:lnTo>
                  <a:lnTo>
                    <a:pt x="1119" y="1173657"/>
                  </a:lnTo>
                  <a:lnTo>
                    <a:pt x="906" y="1170655"/>
                  </a:lnTo>
                  <a:lnTo>
                    <a:pt x="731" y="1167653"/>
                  </a:lnTo>
                  <a:lnTo>
                    <a:pt x="561" y="1164651"/>
                  </a:lnTo>
                  <a:lnTo>
                    <a:pt x="427" y="1161650"/>
                  </a:lnTo>
                  <a:lnTo>
                    <a:pt x="299" y="1158648"/>
                  </a:lnTo>
                  <a:lnTo>
                    <a:pt x="204" y="1155646"/>
                  </a:lnTo>
                  <a:lnTo>
                    <a:pt x="119" y="1152645"/>
                  </a:lnTo>
                  <a:lnTo>
                    <a:pt x="63" y="1149643"/>
                  </a:lnTo>
                  <a:lnTo>
                    <a:pt x="19" y="1146641"/>
                  </a:lnTo>
                  <a:lnTo>
                    <a:pt x="3" y="1143640"/>
                  </a:lnTo>
                  <a:lnTo>
                    <a:pt x="0" y="1140638"/>
                  </a:lnTo>
                  <a:lnTo>
                    <a:pt x="22" y="1137636"/>
                  </a:lnTo>
                  <a:lnTo>
                    <a:pt x="59" y="1134635"/>
                  </a:lnTo>
                  <a:lnTo>
                    <a:pt x="119" y="1131633"/>
                  </a:lnTo>
                  <a:lnTo>
                    <a:pt x="195" y="1128631"/>
                  </a:lnTo>
                  <a:lnTo>
                    <a:pt x="292" y="1125630"/>
                  </a:lnTo>
                  <a:lnTo>
                    <a:pt x="407" y="1122628"/>
                  </a:lnTo>
                  <a:lnTo>
                    <a:pt x="541" y="1119626"/>
                  </a:lnTo>
                  <a:lnTo>
                    <a:pt x="695" y="1116625"/>
                  </a:lnTo>
                  <a:lnTo>
                    <a:pt x="864" y="1113623"/>
                  </a:lnTo>
                  <a:lnTo>
                    <a:pt x="1055" y="1110621"/>
                  </a:lnTo>
                  <a:lnTo>
                    <a:pt x="1259" y="1107620"/>
                  </a:lnTo>
                  <a:lnTo>
                    <a:pt x="1486" y="1104618"/>
                  </a:lnTo>
                  <a:lnTo>
                    <a:pt x="1725" y="1101616"/>
                  </a:lnTo>
                  <a:lnTo>
                    <a:pt x="1988" y="1098615"/>
                  </a:lnTo>
                  <a:lnTo>
                    <a:pt x="2260" y="1095613"/>
                  </a:lnTo>
                  <a:lnTo>
                    <a:pt x="2557" y="1092611"/>
                  </a:lnTo>
                  <a:lnTo>
                    <a:pt x="2862" y="1089609"/>
                  </a:lnTo>
                  <a:lnTo>
                    <a:pt x="3193" y="1086608"/>
                  </a:lnTo>
                  <a:lnTo>
                    <a:pt x="3530" y="1083606"/>
                  </a:lnTo>
                  <a:lnTo>
                    <a:pt x="3894" y="1080604"/>
                  </a:lnTo>
                  <a:lnTo>
                    <a:pt x="4261" y="1077603"/>
                  </a:lnTo>
                  <a:lnTo>
                    <a:pt x="4657" y="1074601"/>
                  </a:lnTo>
                  <a:lnTo>
                    <a:pt x="5054" y="1071599"/>
                  </a:lnTo>
                  <a:lnTo>
                    <a:pt x="5480" y="1068598"/>
                  </a:lnTo>
                  <a:lnTo>
                    <a:pt x="5907" y="1065596"/>
                  </a:lnTo>
                  <a:lnTo>
                    <a:pt x="6362" y="1062594"/>
                  </a:lnTo>
                  <a:lnTo>
                    <a:pt x="6818" y="1059593"/>
                  </a:lnTo>
                  <a:lnTo>
                    <a:pt x="7301" y="1056591"/>
                  </a:lnTo>
                  <a:lnTo>
                    <a:pt x="7785" y="1053589"/>
                  </a:lnTo>
                  <a:lnTo>
                    <a:pt x="8294" y="1050588"/>
                  </a:lnTo>
                  <a:lnTo>
                    <a:pt x="8805" y="1047586"/>
                  </a:lnTo>
                  <a:lnTo>
                    <a:pt x="9339" y="1044584"/>
                  </a:lnTo>
                  <a:lnTo>
                    <a:pt x="9876" y="1041583"/>
                  </a:lnTo>
                  <a:lnTo>
                    <a:pt x="10434" y="1038581"/>
                  </a:lnTo>
                  <a:lnTo>
                    <a:pt x="10997" y="1035579"/>
                  </a:lnTo>
                  <a:lnTo>
                    <a:pt x="11578" y="1032578"/>
                  </a:lnTo>
                  <a:lnTo>
                    <a:pt x="12164" y="1029576"/>
                  </a:lnTo>
                  <a:lnTo>
                    <a:pt x="12767" y="1026574"/>
                  </a:lnTo>
                  <a:lnTo>
                    <a:pt x="13376" y="1023572"/>
                  </a:lnTo>
                  <a:lnTo>
                    <a:pt x="13999" y="1020571"/>
                  </a:lnTo>
                  <a:lnTo>
                    <a:pt x="14630" y="1017569"/>
                  </a:lnTo>
                  <a:lnTo>
                    <a:pt x="15273" y="1014567"/>
                  </a:lnTo>
                  <a:lnTo>
                    <a:pt x="15924" y="1011566"/>
                  </a:lnTo>
                  <a:lnTo>
                    <a:pt x="16586" y="1008564"/>
                  </a:lnTo>
                  <a:lnTo>
                    <a:pt x="17256" y="1005562"/>
                  </a:lnTo>
                  <a:lnTo>
                    <a:pt x="17935" y="1002561"/>
                  </a:lnTo>
                  <a:lnTo>
                    <a:pt x="18623" y="999559"/>
                  </a:lnTo>
                  <a:lnTo>
                    <a:pt x="19319" y="996557"/>
                  </a:lnTo>
                  <a:lnTo>
                    <a:pt x="20024" y="993556"/>
                  </a:lnTo>
                  <a:lnTo>
                    <a:pt x="20735" y="990554"/>
                  </a:lnTo>
                  <a:lnTo>
                    <a:pt x="21456" y="987552"/>
                  </a:lnTo>
                  <a:lnTo>
                    <a:pt x="22181" y="984551"/>
                  </a:lnTo>
                  <a:lnTo>
                    <a:pt x="22916" y="981549"/>
                  </a:lnTo>
                  <a:lnTo>
                    <a:pt x="23655" y="978547"/>
                  </a:lnTo>
                  <a:lnTo>
                    <a:pt x="24403" y="975546"/>
                  </a:lnTo>
                  <a:lnTo>
                    <a:pt x="25154" y="972544"/>
                  </a:lnTo>
                  <a:lnTo>
                    <a:pt x="25915" y="969542"/>
                  </a:lnTo>
                  <a:lnTo>
                    <a:pt x="26677" y="966541"/>
                  </a:lnTo>
                  <a:lnTo>
                    <a:pt x="27448" y="963539"/>
                  </a:lnTo>
                  <a:lnTo>
                    <a:pt x="28221" y="960537"/>
                  </a:lnTo>
                  <a:lnTo>
                    <a:pt x="29002" y="957536"/>
                  </a:lnTo>
                  <a:lnTo>
                    <a:pt x="29783" y="954534"/>
                  </a:lnTo>
                  <a:lnTo>
                    <a:pt x="30573" y="951532"/>
                  </a:lnTo>
                  <a:lnTo>
                    <a:pt x="31363" y="948530"/>
                  </a:lnTo>
                  <a:lnTo>
                    <a:pt x="32160" y="945529"/>
                  </a:lnTo>
                  <a:lnTo>
                    <a:pt x="32957" y="942527"/>
                  </a:lnTo>
                  <a:lnTo>
                    <a:pt x="33761" y="939525"/>
                  </a:lnTo>
                  <a:lnTo>
                    <a:pt x="34564" y="936524"/>
                  </a:lnTo>
                  <a:lnTo>
                    <a:pt x="35373" y="933522"/>
                  </a:lnTo>
                  <a:lnTo>
                    <a:pt x="36182" y="930520"/>
                  </a:lnTo>
                  <a:lnTo>
                    <a:pt x="36995" y="927519"/>
                  </a:lnTo>
                  <a:lnTo>
                    <a:pt x="37808" y="924517"/>
                  </a:lnTo>
                  <a:lnTo>
                    <a:pt x="38624" y="921515"/>
                  </a:lnTo>
                  <a:lnTo>
                    <a:pt x="39441" y="918514"/>
                  </a:lnTo>
                  <a:lnTo>
                    <a:pt x="40260" y="915512"/>
                  </a:lnTo>
                  <a:lnTo>
                    <a:pt x="41079" y="912510"/>
                  </a:lnTo>
                  <a:lnTo>
                    <a:pt x="41899" y="909509"/>
                  </a:lnTo>
                  <a:lnTo>
                    <a:pt x="42719" y="906507"/>
                  </a:lnTo>
                  <a:lnTo>
                    <a:pt x="43540" y="903505"/>
                  </a:lnTo>
                  <a:lnTo>
                    <a:pt x="44361" y="900504"/>
                  </a:lnTo>
                  <a:lnTo>
                    <a:pt x="45182" y="897502"/>
                  </a:lnTo>
                  <a:lnTo>
                    <a:pt x="46002" y="894500"/>
                  </a:lnTo>
                  <a:lnTo>
                    <a:pt x="46822" y="891499"/>
                  </a:lnTo>
                  <a:lnTo>
                    <a:pt x="47641" y="888497"/>
                  </a:lnTo>
                  <a:lnTo>
                    <a:pt x="48459" y="885495"/>
                  </a:lnTo>
                  <a:lnTo>
                    <a:pt x="49276" y="882494"/>
                  </a:lnTo>
                  <a:lnTo>
                    <a:pt x="50092" y="879492"/>
                  </a:lnTo>
                  <a:lnTo>
                    <a:pt x="50906" y="876490"/>
                  </a:lnTo>
                  <a:lnTo>
                    <a:pt x="51719" y="873488"/>
                  </a:lnTo>
                  <a:lnTo>
                    <a:pt x="52529" y="870487"/>
                  </a:lnTo>
                  <a:lnTo>
                    <a:pt x="53338" y="867485"/>
                  </a:lnTo>
                  <a:lnTo>
                    <a:pt x="54144" y="864483"/>
                  </a:lnTo>
                  <a:lnTo>
                    <a:pt x="54948" y="861482"/>
                  </a:lnTo>
                  <a:lnTo>
                    <a:pt x="55749" y="858480"/>
                  </a:lnTo>
                  <a:lnTo>
                    <a:pt x="56548" y="855478"/>
                  </a:lnTo>
                  <a:lnTo>
                    <a:pt x="57343" y="852477"/>
                  </a:lnTo>
                  <a:lnTo>
                    <a:pt x="58137" y="849475"/>
                  </a:lnTo>
                  <a:lnTo>
                    <a:pt x="58926" y="846473"/>
                  </a:lnTo>
                  <a:lnTo>
                    <a:pt x="59714" y="843472"/>
                  </a:lnTo>
                  <a:lnTo>
                    <a:pt x="60495" y="840470"/>
                  </a:lnTo>
                  <a:lnTo>
                    <a:pt x="61276" y="837468"/>
                  </a:lnTo>
                  <a:lnTo>
                    <a:pt x="62050" y="834467"/>
                  </a:lnTo>
                  <a:lnTo>
                    <a:pt x="62824" y="831465"/>
                  </a:lnTo>
                  <a:lnTo>
                    <a:pt x="63590" y="828463"/>
                  </a:lnTo>
                  <a:lnTo>
                    <a:pt x="64357" y="825462"/>
                  </a:lnTo>
                  <a:lnTo>
                    <a:pt x="65114" y="822460"/>
                  </a:lnTo>
                  <a:lnTo>
                    <a:pt x="65872" y="819458"/>
                  </a:lnTo>
                  <a:lnTo>
                    <a:pt x="66621" y="816457"/>
                  </a:lnTo>
                  <a:lnTo>
                    <a:pt x="67370" y="813455"/>
                  </a:lnTo>
                  <a:lnTo>
                    <a:pt x="68111" y="810453"/>
                  </a:lnTo>
                  <a:lnTo>
                    <a:pt x="68850" y="807452"/>
                  </a:lnTo>
                  <a:lnTo>
                    <a:pt x="69582" y="804450"/>
                  </a:lnTo>
                  <a:lnTo>
                    <a:pt x="70312" y="801448"/>
                  </a:lnTo>
                  <a:lnTo>
                    <a:pt x="71034" y="798446"/>
                  </a:lnTo>
                  <a:lnTo>
                    <a:pt x="71754" y="795445"/>
                  </a:lnTo>
                  <a:lnTo>
                    <a:pt x="72467" y="792443"/>
                  </a:lnTo>
                  <a:lnTo>
                    <a:pt x="73177" y="789441"/>
                  </a:lnTo>
                  <a:lnTo>
                    <a:pt x="73879" y="786440"/>
                  </a:lnTo>
                  <a:lnTo>
                    <a:pt x="74579" y="783438"/>
                  </a:lnTo>
                  <a:lnTo>
                    <a:pt x="75272" y="780436"/>
                  </a:lnTo>
                  <a:lnTo>
                    <a:pt x="75961" y="777435"/>
                  </a:lnTo>
                  <a:lnTo>
                    <a:pt x="76643" y="774433"/>
                  </a:lnTo>
                  <a:lnTo>
                    <a:pt x="77322" y="771431"/>
                  </a:lnTo>
                  <a:lnTo>
                    <a:pt x="77994" y="768430"/>
                  </a:lnTo>
                  <a:lnTo>
                    <a:pt x="78662" y="765428"/>
                  </a:lnTo>
                  <a:lnTo>
                    <a:pt x="79324" y="762426"/>
                  </a:lnTo>
                  <a:lnTo>
                    <a:pt x="79981" y="759425"/>
                  </a:lnTo>
                  <a:lnTo>
                    <a:pt x="80632" y="756423"/>
                  </a:lnTo>
                  <a:lnTo>
                    <a:pt x="81278" y="753421"/>
                  </a:lnTo>
                  <a:lnTo>
                    <a:pt x="81920" y="750420"/>
                  </a:lnTo>
                  <a:lnTo>
                    <a:pt x="82555" y="747418"/>
                  </a:lnTo>
                  <a:lnTo>
                    <a:pt x="83186" y="744416"/>
                  </a:lnTo>
                  <a:lnTo>
                    <a:pt x="83810" y="741415"/>
                  </a:lnTo>
                  <a:lnTo>
                    <a:pt x="84431" y="738413"/>
                  </a:lnTo>
                  <a:lnTo>
                    <a:pt x="85044" y="735411"/>
                  </a:lnTo>
                  <a:lnTo>
                    <a:pt x="85655" y="732410"/>
                  </a:lnTo>
                  <a:lnTo>
                    <a:pt x="86257" y="729408"/>
                  </a:lnTo>
                  <a:lnTo>
                    <a:pt x="86858" y="726406"/>
                  </a:lnTo>
                  <a:lnTo>
                    <a:pt x="87450" y="723404"/>
                  </a:lnTo>
                  <a:lnTo>
                    <a:pt x="88041" y="720403"/>
                  </a:lnTo>
                  <a:lnTo>
                    <a:pt x="88622" y="717401"/>
                  </a:lnTo>
                  <a:lnTo>
                    <a:pt x="89204" y="714399"/>
                  </a:lnTo>
                  <a:lnTo>
                    <a:pt x="89775" y="711398"/>
                  </a:lnTo>
                  <a:lnTo>
                    <a:pt x="90346" y="708396"/>
                  </a:lnTo>
                  <a:lnTo>
                    <a:pt x="90908" y="705394"/>
                  </a:lnTo>
                  <a:lnTo>
                    <a:pt x="91470" y="702393"/>
                  </a:lnTo>
                  <a:lnTo>
                    <a:pt x="92022" y="699391"/>
                  </a:lnTo>
                  <a:lnTo>
                    <a:pt x="92574" y="696389"/>
                  </a:lnTo>
                  <a:lnTo>
                    <a:pt x="93117" y="693388"/>
                  </a:lnTo>
                  <a:lnTo>
                    <a:pt x="93660" y="690386"/>
                  </a:lnTo>
                  <a:lnTo>
                    <a:pt x="94195" y="687384"/>
                  </a:lnTo>
                  <a:lnTo>
                    <a:pt x="94728" y="684383"/>
                  </a:lnTo>
                  <a:lnTo>
                    <a:pt x="95255" y="681381"/>
                  </a:lnTo>
                  <a:lnTo>
                    <a:pt x="95780" y="678379"/>
                  </a:lnTo>
                  <a:lnTo>
                    <a:pt x="96299" y="675378"/>
                  </a:lnTo>
                  <a:lnTo>
                    <a:pt x="96815" y="672376"/>
                  </a:lnTo>
                  <a:lnTo>
                    <a:pt x="97326" y="669374"/>
                  </a:lnTo>
                  <a:lnTo>
                    <a:pt x="97835" y="666373"/>
                  </a:lnTo>
                  <a:lnTo>
                    <a:pt x="98339" y="663371"/>
                  </a:lnTo>
                  <a:lnTo>
                    <a:pt x="98840" y="660369"/>
                  </a:lnTo>
                  <a:lnTo>
                    <a:pt x="99337" y="657367"/>
                  </a:lnTo>
                  <a:lnTo>
                    <a:pt x="99831" y="654366"/>
                  </a:lnTo>
                  <a:lnTo>
                    <a:pt x="100321" y="651364"/>
                  </a:lnTo>
                  <a:lnTo>
                    <a:pt x="100808" y="648362"/>
                  </a:lnTo>
                  <a:lnTo>
                    <a:pt x="101293" y="645361"/>
                  </a:lnTo>
                  <a:lnTo>
                    <a:pt x="101774" y="642359"/>
                  </a:lnTo>
                  <a:lnTo>
                    <a:pt x="102253" y="639357"/>
                  </a:lnTo>
                  <a:lnTo>
                    <a:pt x="102728" y="636356"/>
                  </a:lnTo>
                  <a:lnTo>
                    <a:pt x="103202" y="633354"/>
                  </a:lnTo>
                  <a:lnTo>
                    <a:pt x="103672" y="630352"/>
                  </a:lnTo>
                  <a:lnTo>
                    <a:pt x="104141" y="627351"/>
                  </a:lnTo>
                  <a:lnTo>
                    <a:pt x="104606" y="624349"/>
                  </a:lnTo>
                  <a:lnTo>
                    <a:pt x="105071" y="621347"/>
                  </a:lnTo>
                  <a:lnTo>
                    <a:pt x="105532" y="618346"/>
                  </a:lnTo>
                  <a:lnTo>
                    <a:pt x="105992" y="615344"/>
                  </a:lnTo>
                  <a:lnTo>
                    <a:pt x="106450" y="612342"/>
                  </a:lnTo>
                  <a:lnTo>
                    <a:pt x="106907" y="609341"/>
                  </a:lnTo>
                  <a:lnTo>
                    <a:pt x="107362" y="606339"/>
                  </a:lnTo>
                  <a:lnTo>
                    <a:pt x="107816" y="603337"/>
                  </a:lnTo>
                  <a:lnTo>
                    <a:pt x="108268" y="600336"/>
                  </a:lnTo>
                  <a:lnTo>
                    <a:pt x="108720" y="597334"/>
                  </a:lnTo>
                  <a:lnTo>
                    <a:pt x="109170" y="594332"/>
                  </a:lnTo>
                  <a:lnTo>
                    <a:pt x="109619" y="591331"/>
                  </a:lnTo>
                  <a:lnTo>
                    <a:pt x="110068" y="588329"/>
                  </a:lnTo>
                  <a:lnTo>
                    <a:pt x="110516" y="585327"/>
                  </a:lnTo>
                  <a:lnTo>
                    <a:pt x="110963" y="582325"/>
                  </a:lnTo>
                  <a:lnTo>
                    <a:pt x="111411" y="579324"/>
                  </a:lnTo>
                  <a:lnTo>
                    <a:pt x="111858" y="576322"/>
                  </a:lnTo>
                  <a:lnTo>
                    <a:pt x="112305" y="573320"/>
                  </a:lnTo>
                  <a:lnTo>
                    <a:pt x="112751" y="570319"/>
                  </a:lnTo>
                  <a:lnTo>
                    <a:pt x="113198" y="567317"/>
                  </a:lnTo>
                  <a:lnTo>
                    <a:pt x="113646" y="564315"/>
                  </a:lnTo>
                  <a:lnTo>
                    <a:pt x="114093" y="561314"/>
                  </a:lnTo>
                  <a:lnTo>
                    <a:pt x="114542" y="558312"/>
                  </a:lnTo>
                  <a:lnTo>
                    <a:pt x="114990" y="555310"/>
                  </a:lnTo>
                  <a:lnTo>
                    <a:pt x="115440" y="552309"/>
                  </a:lnTo>
                  <a:lnTo>
                    <a:pt x="115890" y="549307"/>
                  </a:lnTo>
                  <a:lnTo>
                    <a:pt x="116342" y="546305"/>
                  </a:lnTo>
                  <a:lnTo>
                    <a:pt x="116795" y="543304"/>
                  </a:lnTo>
                  <a:lnTo>
                    <a:pt x="117249" y="540302"/>
                  </a:lnTo>
                  <a:lnTo>
                    <a:pt x="117704" y="537300"/>
                  </a:lnTo>
                  <a:lnTo>
                    <a:pt x="118161" y="534299"/>
                  </a:lnTo>
                  <a:lnTo>
                    <a:pt x="118619" y="531297"/>
                  </a:lnTo>
                  <a:lnTo>
                    <a:pt x="119079" y="528295"/>
                  </a:lnTo>
                  <a:lnTo>
                    <a:pt x="119541" y="525294"/>
                  </a:lnTo>
                  <a:lnTo>
                    <a:pt x="120004" y="522292"/>
                  </a:lnTo>
                  <a:lnTo>
                    <a:pt x="120470" y="519290"/>
                  </a:lnTo>
                  <a:lnTo>
                    <a:pt x="120938" y="516289"/>
                  </a:lnTo>
                  <a:lnTo>
                    <a:pt x="121408" y="513287"/>
                  </a:lnTo>
                  <a:lnTo>
                    <a:pt x="121880" y="510285"/>
                  </a:lnTo>
                  <a:lnTo>
                    <a:pt x="122355" y="507283"/>
                  </a:lnTo>
                  <a:lnTo>
                    <a:pt x="122832" y="504282"/>
                  </a:lnTo>
                  <a:lnTo>
                    <a:pt x="123313" y="501280"/>
                  </a:lnTo>
                  <a:lnTo>
                    <a:pt x="123794" y="498278"/>
                  </a:lnTo>
                  <a:lnTo>
                    <a:pt x="124281" y="495277"/>
                  </a:lnTo>
                  <a:lnTo>
                    <a:pt x="124768" y="492275"/>
                  </a:lnTo>
                  <a:lnTo>
                    <a:pt x="125260" y="489273"/>
                  </a:lnTo>
                  <a:lnTo>
                    <a:pt x="125753" y="486272"/>
                  </a:lnTo>
                  <a:lnTo>
                    <a:pt x="126252" y="483270"/>
                  </a:lnTo>
                  <a:lnTo>
                    <a:pt x="126751" y="480268"/>
                  </a:lnTo>
                  <a:lnTo>
                    <a:pt x="127256" y="477267"/>
                  </a:lnTo>
                  <a:lnTo>
                    <a:pt x="127762" y="474265"/>
                  </a:lnTo>
                  <a:lnTo>
                    <a:pt x="128274" y="471263"/>
                  </a:lnTo>
                  <a:lnTo>
                    <a:pt x="128786" y="468262"/>
                  </a:lnTo>
                  <a:lnTo>
                    <a:pt x="129305" y="465260"/>
                  </a:lnTo>
                  <a:lnTo>
                    <a:pt x="129824" y="462258"/>
                  </a:lnTo>
                  <a:lnTo>
                    <a:pt x="130351" y="459257"/>
                  </a:lnTo>
                  <a:lnTo>
                    <a:pt x="130877" y="456255"/>
                  </a:lnTo>
                  <a:lnTo>
                    <a:pt x="131411" y="453253"/>
                  </a:lnTo>
                  <a:lnTo>
                    <a:pt x="131945" y="450252"/>
                  </a:lnTo>
                  <a:lnTo>
                    <a:pt x="132486" y="447250"/>
                  </a:lnTo>
                  <a:lnTo>
                    <a:pt x="133028" y="444248"/>
                  </a:lnTo>
                  <a:lnTo>
                    <a:pt x="133576" y="441247"/>
                  </a:lnTo>
                  <a:lnTo>
                    <a:pt x="134126" y="438245"/>
                  </a:lnTo>
                  <a:lnTo>
                    <a:pt x="134682" y="435243"/>
                  </a:lnTo>
                  <a:lnTo>
                    <a:pt x="135240" y="432241"/>
                  </a:lnTo>
                  <a:lnTo>
                    <a:pt x="135804" y="429240"/>
                  </a:lnTo>
                  <a:lnTo>
                    <a:pt x="136370" y="426238"/>
                  </a:lnTo>
                  <a:lnTo>
                    <a:pt x="136941" y="423236"/>
                  </a:lnTo>
                  <a:lnTo>
                    <a:pt x="137515" y="420235"/>
                  </a:lnTo>
                  <a:lnTo>
                    <a:pt x="138094" y="417233"/>
                  </a:lnTo>
                  <a:lnTo>
                    <a:pt x="138677" y="414231"/>
                  </a:lnTo>
                  <a:lnTo>
                    <a:pt x="139263" y="411230"/>
                  </a:lnTo>
                  <a:lnTo>
                    <a:pt x="139854" y="408228"/>
                  </a:lnTo>
                  <a:lnTo>
                    <a:pt x="140448" y="405226"/>
                  </a:lnTo>
                  <a:lnTo>
                    <a:pt x="141047" y="402225"/>
                  </a:lnTo>
                  <a:lnTo>
                    <a:pt x="141649" y="399223"/>
                  </a:lnTo>
                  <a:lnTo>
                    <a:pt x="142256" y="396221"/>
                  </a:lnTo>
                  <a:lnTo>
                    <a:pt x="142865" y="393220"/>
                  </a:lnTo>
                  <a:lnTo>
                    <a:pt x="143480" y="390218"/>
                  </a:lnTo>
                  <a:lnTo>
                    <a:pt x="144097" y="387216"/>
                  </a:lnTo>
                  <a:lnTo>
                    <a:pt x="144720" y="384215"/>
                  </a:lnTo>
                  <a:lnTo>
                    <a:pt x="145344" y="381213"/>
                  </a:lnTo>
                  <a:lnTo>
                    <a:pt x="145974" y="378211"/>
                  </a:lnTo>
                  <a:lnTo>
                    <a:pt x="146606" y="375210"/>
                  </a:lnTo>
                  <a:lnTo>
                    <a:pt x="147244" y="372208"/>
                  </a:lnTo>
                  <a:lnTo>
                    <a:pt x="147882" y="369206"/>
                  </a:lnTo>
                  <a:lnTo>
                    <a:pt x="148527" y="366205"/>
                  </a:lnTo>
                  <a:lnTo>
                    <a:pt x="149173" y="363203"/>
                  </a:lnTo>
                  <a:lnTo>
                    <a:pt x="149825" y="360201"/>
                  </a:lnTo>
                  <a:lnTo>
                    <a:pt x="150477" y="357199"/>
                  </a:lnTo>
                  <a:lnTo>
                    <a:pt x="151135" y="354198"/>
                  </a:lnTo>
                  <a:lnTo>
                    <a:pt x="151794" y="351196"/>
                  </a:lnTo>
                  <a:lnTo>
                    <a:pt x="152459" y="348194"/>
                  </a:lnTo>
                  <a:lnTo>
                    <a:pt x="153124" y="345193"/>
                  </a:lnTo>
                  <a:lnTo>
                    <a:pt x="153794" y="342191"/>
                  </a:lnTo>
                  <a:lnTo>
                    <a:pt x="154465" y="339189"/>
                  </a:lnTo>
                  <a:lnTo>
                    <a:pt x="155142" y="336188"/>
                  </a:lnTo>
                  <a:lnTo>
                    <a:pt x="155818" y="333186"/>
                  </a:lnTo>
                  <a:lnTo>
                    <a:pt x="156500" y="330184"/>
                  </a:lnTo>
                  <a:lnTo>
                    <a:pt x="157182" y="327183"/>
                  </a:lnTo>
                  <a:lnTo>
                    <a:pt x="157868" y="324181"/>
                  </a:lnTo>
                  <a:lnTo>
                    <a:pt x="158555" y="321179"/>
                  </a:lnTo>
                  <a:lnTo>
                    <a:pt x="159246" y="318178"/>
                  </a:lnTo>
                  <a:lnTo>
                    <a:pt x="159938" y="315176"/>
                  </a:lnTo>
                  <a:lnTo>
                    <a:pt x="160632" y="312174"/>
                  </a:lnTo>
                  <a:lnTo>
                    <a:pt x="161328" y="309173"/>
                  </a:lnTo>
                  <a:lnTo>
                    <a:pt x="162026" y="306171"/>
                  </a:lnTo>
                  <a:lnTo>
                    <a:pt x="162726" y="303169"/>
                  </a:lnTo>
                  <a:lnTo>
                    <a:pt x="163428" y="300168"/>
                  </a:lnTo>
                  <a:lnTo>
                    <a:pt x="164131" y="297166"/>
                  </a:lnTo>
                  <a:lnTo>
                    <a:pt x="164835" y="294164"/>
                  </a:lnTo>
                  <a:lnTo>
                    <a:pt x="165541" y="291162"/>
                  </a:lnTo>
                  <a:lnTo>
                    <a:pt x="166248" y="288161"/>
                  </a:lnTo>
                  <a:lnTo>
                    <a:pt x="166956" y="285159"/>
                  </a:lnTo>
                  <a:lnTo>
                    <a:pt x="167665" y="282157"/>
                  </a:lnTo>
                  <a:lnTo>
                    <a:pt x="168375" y="279156"/>
                  </a:lnTo>
                  <a:lnTo>
                    <a:pt x="169085" y="276154"/>
                  </a:lnTo>
                  <a:lnTo>
                    <a:pt x="169797" y="273152"/>
                  </a:lnTo>
                  <a:lnTo>
                    <a:pt x="170508" y="270151"/>
                  </a:lnTo>
                  <a:lnTo>
                    <a:pt x="171220" y="267149"/>
                  </a:lnTo>
                  <a:lnTo>
                    <a:pt x="171932" y="264147"/>
                  </a:lnTo>
                  <a:lnTo>
                    <a:pt x="172645" y="261146"/>
                  </a:lnTo>
                  <a:lnTo>
                    <a:pt x="173357" y="258144"/>
                  </a:lnTo>
                  <a:lnTo>
                    <a:pt x="174070" y="255142"/>
                  </a:lnTo>
                  <a:lnTo>
                    <a:pt x="174782" y="252141"/>
                  </a:lnTo>
                  <a:lnTo>
                    <a:pt x="175493" y="249139"/>
                  </a:lnTo>
                  <a:lnTo>
                    <a:pt x="176205" y="246137"/>
                  </a:lnTo>
                  <a:lnTo>
                    <a:pt x="176915" y="243136"/>
                  </a:lnTo>
                  <a:lnTo>
                    <a:pt x="177626" y="240134"/>
                  </a:lnTo>
                  <a:lnTo>
                    <a:pt x="178334" y="237132"/>
                  </a:lnTo>
                  <a:lnTo>
                    <a:pt x="179043" y="234131"/>
                  </a:lnTo>
                  <a:lnTo>
                    <a:pt x="179749" y="231129"/>
                  </a:lnTo>
                  <a:lnTo>
                    <a:pt x="180456" y="228127"/>
                  </a:lnTo>
                  <a:lnTo>
                    <a:pt x="181160" y="225126"/>
                  </a:lnTo>
                  <a:lnTo>
                    <a:pt x="181863" y="222124"/>
                  </a:lnTo>
                  <a:lnTo>
                    <a:pt x="182564" y="219122"/>
                  </a:lnTo>
                  <a:lnTo>
                    <a:pt x="183265" y="216120"/>
                  </a:lnTo>
                  <a:lnTo>
                    <a:pt x="183962" y="213119"/>
                  </a:lnTo>
                  <a:lnTo>
                    <a:pt x="184659" y="210117"/>
                  </a:lnTo>
                  <a:lnTo>
                    <a:pt x="185352" y="207115"/>
                  </a:lnTo>
                  <a:lnTo>
                    <a:pt x="186045" y="204114"/>
                  </a:lnTo>
                  <a:lnTo>
                    <a:pt x="186734" y="201112"/>
                  </a:lnTo>
                  <a:lnTo>
                    <a:pt x="187422" y="198110"/>
                  </a:lnTo>
                  <a:lnTo>
                    <a:pt x="188106" y="195109"/>
                  </a:lnTo>
                  <a:lnTo>
                    <a:pt x="188789" y="192107"/>
                  </a:lnTo>
                  <a:lnTo>
                    <a:pt x="189468" y="189105"/>
                  </a:lnTo>
                  <a:lnTo>
                    <a:pt x="190145" y="186104"/>
                  </a:lnTo>
                  <a:lnTo>
                    <a:pt x="190819" y="183102"/>
                  </a:lnTo>
                  <a:lnTo>
                    <a:pt x="191490" y="180100"/>
                  </a:lnTo>
                  <a:lnTo>
                    <a:pt x="192157" y="177099"/>
                  </a:lnTo>
                  <a:lnTo>
                    <a:pt x="192822" y="174097"/>
                  </a:lnTo>
                  <a:lnTo>
                    <a:pt x="193483" y="171095"/>
                  </a:lnTo>
                  <a:lnTo>
                    <a:pt x="194141" y="168094"/>
                  </a:lnTo>
                  <a:lnTo>
                    <a:pt x="194796" y="165092"/>
                  </a:lnTo>
                  <a:lnTo>
                    <a:pt x="195447" y="162090"/>
                  </a:lnTo>
                  <a:lnTo>
                    <a:pt x="196094" y="159089"/>
                  </a:lnTo>
                  <a:lnTo>
                    <a:pt x="196737" y="156087"/>
                  </a:lnTo>
                  <a:lnTo>
                    <a:pt x="197378" y="153085"/>
                  </a:lnTo>
                  <a:lnTo>
                    <a:pt x="198013" y="150084"/>
                  </a:lnTo>
                  <a:lnTo>
                    <a:pt x="198646" y="147082"/>
                  </a:lnTo>
                  <a:lnTo>
                    <a:pt x="199272" y="144080"/>
                  </a:lnTo>
                  <a:lnTo>
                    <a:pt x="199897" y="141078"/>
                  </a:lnTo>
                  <a:lnTo>
                    <a:pt x="200515" y="138077"/>
                  </a:lnTo>
                  <a:lnTo>
                    <a:pt x="201132" y="135075"/>
                  </a:lnTo>
                  <a:lnTo>
                    <a:pt x="201741" y="132073"/>
                  </a:lnTo>
                  <a:lnTo>
                    <a:pt x="202349" y="129072"/>
                  </a:lnTo>
                  <a:lnTo>
                    <a:pt x="202949" y="126070"/>
                  </a:lnTo>
                  <a:lnTo>
                    <a:pt x="203549" y="123068"/>
                  </a:lnTo>
                  <a:lnTo>
                    <a:pt x="204139" y="120067"/>
                  </a:lnTo>
                  <a:lnTo>
                    <a:pt x="204730" y="117065"/>
                  </a:lnTo>
                  <a:lnTo>
                    <a:pt x="205311" y="114063"/>
                  </a:lnTo>
                  <a:lnTo>
                    <a:pt x="205892" y="111062"/>
                  </a:lnTo>
                  <a:lnTo>
                    <a:pt x="206463" y="108060"/>
                  </a:lnTo>
                  <a:lnTo>
                    <a:pt x="207034" y="105058"/>
                  </a:lnTo>
                  <a:lnTo>
                    <a:pt x="207596" y="102057"/>
                  </a:lnTo>
                  <a:lnTo>
                    <a:pt x="208157" y="99055"/>
                  </a:lnTo>
                  <a:lnTo>
                    <a:pt x="208709" y="96053"/>
                  </a:lnTo>
                  <a:lnTo>
                    <a:pt x="209260" y="93052"/>
                  </a:lnTo>
                  <a:lnTo>
                    <a:pt x="209802" y="90050"/>
                  </a:lnTo>
                  <a:lnTo>
                    <a:pt x="210342" y="87048"/>
                  </a:lnTo>
                  <a:lnTo>
                    <a:pt x="210875" y="84047"/>
                  </a:lnTo>
                  <a:lnTo>
                    <a:pt x="211404" y="81045"/>
                  </a:lnTo>
                  <a:lnTo>
                    <a:pt x="211927" y="78043"/>
                  </a:lnTo>
                  <a:lnTo>
                    <a:pt x="212446" y="75042"/>
                  </a:lnTo>
                  <a:lnTo>
                    <a:pt x="212958" y="72040"/>
                  </a:lnTo>
                  <a:lnTo>
                    <a:pt x="213466" y="69038"/>
                  </a:lnTo>
                  <a:lnTo>
                    <a:pt x="213968" y="66036"/>
                  </a:lnTo>
                  <a:lnTo>
                    <a:pt x="214465" y="63035"/>
                  </a:lnTo>
                  <a:lnTo>
                    <a:pt x="214957" y="60033"/>
                  </a:lnTo>
                  <a:lnTo>
                    <a:pt x="215443" y="57031"/>
                  </a:lnTo>
                  <a:lnTo>
                    <a:pt x="215925" y="54030"/>
                  </a:lnTo>
                  <a:lnTo>
                    <a:pt x="216400" y="51028"/>
                  </a:lnTo>
                  <a:lnTo>
                    <a:pt x="216871" y="48026"/>
                  </a:lnTo>
                  <a:lnTo>
                    <a:pt x="217336" y="45025"/>
                  </a:lnTo>
                  <a:lnTo>
                    <a:pt x="217796" y="42023"/>
                  </a:lnTo>
                  <a:lnTo>
                    <a:pt x="218250" y="39021"/>
                  </a:lnTo>
                  <a:lnTo>
                    <a:pt x="218700" y="36020"/>
                  </a:lnTo>
                  <a:lnTo>
                    <a:pt x="219142" y="33018"/>
                  </a:lnTo>
                  <a:lnTo>
                    <a:pt x="219582" y="30016"/>
                  </a:lnTo>
                  <a:lnTo>
                    <a:pt x="220014" y="27015"/>
                  </a:lnTo>
                  <a:lnTo>
                    <a:pt x="220443" y="24013"/>
                  </a:lnTo>
                  <a:lnTo>
                    <a:pt x="220864" y="21011"/>
                  </a:lnTo>
                  <a:lnTo>
                    <a:pt x="221283" y="18010"/>
                  </a:lnTo>
                  <a:lnTo>
                    <a:pt x="221693" y="15008"/>
                  </a:lnTo>
                  <a:lnTo>
                    <a:pt x="222101" y="12006"/>
                  </a:lnTo>
                  <a:lnTo>
                    <a:pt x="222501" y="9005"/>
                  </a:lnTo>
                  <a:lnTo>
                    <a:pt x="222899" y="6003"/>
                  </a:lnTo>
                  <a:lnTo>
                    <a:pt x="223287" y="3001"/>
                  </a:lnTo>
                  <a:lnTo>
                    <a:pt x="223676" y="0"/>
                  </a:lnTo>
                  <a:lnTo>
                    <a:pt x="265095" y="0"/>
                  </a:lnTo>
                  <a:lnTo>
                    <a:pt x="265484" y="3001"/>
                  </a:lnTo>
                  <a:lnTo>
                    <a:pt x="265872" y="6003"/>
                  </a:lnTo>
                  <a:lnTo>
                    <a:pt x="266271" y="9005"/>
                  </a:lnTo>
                  <a:lnTo>
                    <a:pt x="266670" y="12006"/>
                  </a:lnTo>
                  <a:lnTo>
                    <a:pt x="267078" y="15008"/>
                  </a:lnTo>
                  <a:lnTo>
                    <a:pt x="267489" y="18010"/>
                  </a:lnTo>
                  <a:lnTo>
                    <a:pt x="267907" y="21011"/>
                  </a:lnTo>
                  <a:lnTo>
                    <a:pt x="268328" y="24013"/>
                  </a:lnTo>
                  <a:lnTo>
                    <a:pt x="268757" y="27015"/>
                  </a:lnTo>
                  <a:lnTo>
                    <a:pt x="269189" y="30016"/>
                  </a:lnTo>
                  <a:lnTo>
                    <a:pt x="269629" y="33018"/>
                  </a:lnTo>
                  <a:lnTo>
                    <a:pt x="270072" y="36020"/>
                  </a:lnTo>
                  <a:lnTo>
                    <a:pt x="270521" y="39021"/>
                  </a:lnTo>
                  <a:lnTo>
                    <a:pt x="270975" y="42023"/>
                  </a:lnTo>
                  <a:lnTo>
                    <a:pt x="271435" y="45025"/>
                  </a:lnTo>
                  <a:lnTo>
                    <a:pt x="271900" y="48026"/>
                  </a:lnTo>
                  <a:lnTo>
                    <a:pt x="272371" y="51028"/>
                  </a:lnTo>
                  <a:lnTo>
                    <a:pt x="272847" y="54030"/>
                  </a:lnTo>
                  <a:lnTo>
                    <a:pt x="273328" y="57031"/>
                  </a:lnTo>
                  <a:lnTo>
                    <a:pt x="273814" y="60033"/>
                  </a:lnTo>
                  <a:lnTo>
                    <a:pt x="274306" y="63035"/>
                  </a:lnTo>
                  <a:lnTo>
                    <a:pt x="274803" y="66036"/>
                  </a:lnTo>
                  <a:lnTo>
                    <a:pt x="275305" y="69038"/>
                  </a:lnTo>
                  <a:lnTo>
                    <a:pt x="275813" y="72040"/>
                  </a:lnTo>
                  <a:lnTo>
                    <a:pt x="276325" y="75042"/>
                  </a:lnTo>
                  <a:lnTo>
                    <a:pt x="276844" y="78043"/>
                  </a:lnTo>
                  <a:lnTo>
                    <a:pt x="277367" y="81045"/>
                  </a:lnTo>
                  <a:lnTo>
                    <a:pt x="277896" y="84047"/>
                  </a:lnTo>
                  <a:lnTo>
                    <a:pt x="278429" y="87048"/>
                  </a:lnTo>
                  <a:lnTo>
                    <a:pt x="278969" y="90050"/>
                  </a:lnTo>
                  <a:lnTo>
                    <a:pt x="279511" y="93052"/>
                  </a:lnTo>
                  <a:lnTo>
                    <a:pt x="280062" y="96053"/>
                  </a:lnTo>
                  <a:lnTo>
                    <a:pt x="280614" y="99055"/>
                  </a:lnTo>
                  <a:lnTo>
                    <a:pt x="281175" y="102057"/>
                  </a:lnTo>
                  <a:lnTo>
                    <a:pt x="281737" y="105058"/>
                  </a:lnTo>
                  <a:lnTo>
                    <a:pt x="282308" y="108060"/>
                  </a:lnTo>
                  <a:lnTo>
                    <a:pt x="282879" y="111062"/>
                  </a:lnTo>
                  <a:lnTo>
                    <a:pt x="283460" y="114063"/>
                  </a:lnTo>
                  <a:lnTo>
                    <a:pt x="284041" y="117065"/>
                  </a:lnTo>
                  <a:lnTo>
                    <a:pt x="284632" y="120067"/>
                  </a:lnTo>
                  <a:lnTo>
                    <a:pt x="285222" y="123068"/>
                  </a:lnTo>
                  <a:lnTo>
                    <a:pt x="285822" y="126070"/>
                  </a:lnTo>
                  <a:lnTo>
                    <a:pt x="286422" y="129072"/>
                  </a:lnTo>
                  <a:lnTo>
                    <a:pt x="287030" y="132073"/>
                  </a:lnTo>
                  <a:lnTo>
                    <a:pt x="287639" y="135075"/>
                  </a:lnTo>
                  <a:lnTo>
                    <a:pt x="288256" y="138077"/>
                  </a:lnTo>
                  <a:lnTo>
                    <a:pt x="288874" y="141078"/>
                  </a:lnTo>
                  <a:lnTo>
                    <a:pt x="289499" y="144080"/>
                  </a:lnTo>
                  <a:lnTo>
                    <a:pt x="290126" y="147082"/>
                  </a:lnTo>
                  <a:lnTo>
                    <a:pt x="290758" y="150084"/>
                  </a:lnTo>
                  <a:lnTo>
                    <a:pt x="291393" y="153085"/>
                  </a:lnTo>
                  <a:lnTo>
                    <a:pt x="292034" y="156087"/>
                  </a:lnTo>
                  <a:lnTo>
                    <a:pt x="292677" y="159089"/>
                  </a:lnTo>
                  <a:lnTo>
                    <a:pt x="293324" y="162090"/>
                  </a:lnTo>
                  <a:lnTo>
                    <a:pt x="293975" y="165092"/>
                  </a:lnTo>
                  <a:lnTo>
                    <a:pt x="294630" y="168094"/>
                  </a:lnTo>
                  <a:lnTo>
                    <a:pt x="295288" y="171095"/>
                  </a:lnTo>
                  <a:lnTo>
                    <a:pt x="295949" y="174097"/>
                  </a:lnTo>
                  <a:lnTo>
                    <a:pt x="296614" y="177099"/>
                  </a:lnTo>
                  <a:lnTo>
                    <a:pt x="297281" y="180100"/>
                  </a:lnTo>
                  <a:lnTo>
                    <a:pt x="297952" y="183102"/>
                  </a:lnTo>
                  <a:lnTo>
                    <a:pt x="298626" y="186104"/>
                  </a:lnTo>
                  <a:lnTo>
                    <a:pt x="299303" y="189105"/>
                  </a:lnTo>
                  <a:lnTo>
                    <a:pt x="299982" y="192107"/>
                  </a:lnTo>
                  <a:lnTo>
                    <a:pt x="300665" y="195109"/>
                  </a:lnTo>
                  <a:lnTo>
                    <a:pt x="301349" y="198110"/>
                  </a:lnTo>
                  <a:lnTo>
                    <a:pt x="302037" y="201112"/>
                  </a:lnTo>
                  <a:lnTo>
                    <a:pt x="302726" y="204114"/>
                  </a:lnTo>
                  <a:lnTo>
                    <a:pt x="303419" y="207115"/>
                  </a:lnTo>
                  <a:lnTo>
                    <a:pt x="304112" y="210117"/>
                  </a:lnTo>
                  <a:lnTo>
                    <a:pt x="304809" y="213119"/>
                  </a:lnTo>
                  <a:lnTo>
                    <a:pt x="305506" y="216120"/>
                  </a:lnTo>
                  <a:lnTo>
                    <a:pt x="306207" y="219122"/>
                  </a:lnTo>
                  <a:lnTo>
                    <a:pt x="306908" y="222124"/>
                  </a:lnTo>
                  <a:lnTo>
                    <a:pt x="307611" y="225126"/>
                  </a:lnTo>
                  <a:lnTo>
                    <a:pt x="308315" y="228127"/>
                  </a:lnTo>
                  <a:lnTo>
                    <a:pt x="309022" y="231129"/>
                  </a:lnTo>
                  <a:lnTo>
                    <a:pt x="309728" y="234131"/>
                  </a:lnTo>
                  <a:lnTo>
                    <a:pt x="310437" y="237132"/>
                  </a:lnTo>
                  <a:lnTo>
                    <a:pt x="311145" y="240134"/>
                  </a:lnTo>
                  <a:lnTo>
                    <a:pt x="311856" y="243136"/>
                  </a:lnTo>
                  <a:lnTo>
                    <a:pt x="312566" y="246137"/>
                  </a:lnTo>
                  <a:lnTo>
                    <a:pt x="313278" y="249139"/>
                  </a:lnTo>
                  <a:lnTo>
                    <a:pt x="313989" y="252141"/>
                  </a:lnTo>
                  <a:lnTo>
                    <a:pt x="314701" y="255142"/>
                  </a:lnTo>
                  <a:lnTo>
                    <a:pt x="315414" y="258144"/>
                  </a:lnTo>
                  <a:lnTo>
                    <a:pt x="316126" y="261146"/>
                  </a:lnTo>
                  <a:lnTo>
                    <a:pt x="316839" y="264147"/>
                  </a:lnTo>
                  <a:lnTo>
                    <a:pt x="317551" y="267149"/>
                  </a:lnTo>
                  <a:lnTo>
                    <a:pt x="318263" y="270151"/>
                  </a:lnTo>
                  <a:lnTo>
                    <a:pt x="318975" y="273152"/>
                  </a:lnTo>
                  <a:lnTo>
                    <a:pt x="319686" y="276154"/>
                  </a:lnTo>
                  <a:lnTo>
                    <a:pt x="320396" y="279156"/>
                  </a:lnTo>
                  <a:lnTo>
                    <a:pt x="321106" y="282157"/>
                  </a:lnTo>
                  <a:lnTo>
                    <a:pt x="321815" y="285159"/>
                  </a:lnTo>
                  <a:lnTo>
                    <a:pt x="322523" y="288161"/>
                  </a:lnTo>
                  <a:lnTo>
                    <a:pt x="323230" y="291162"/>
                  </a:lnTo>
                  <a:lnTo>
                    <a:pt x="323936" y="294164"/>
                  </a:lnTo>
                  <a:lnTo>
                    <a:pt x="324640" y="297166"/>
                  </a:lnTo>
                  <a:lnTo>
                    <a:pt x="325343" y="300168"/>
                  </a:lnTo>
                  <a:lnTo>
                    <a:pt x="326045" y="303169"/>
                  </a:lnTo>
                  <a:lnTo>
                    <a:pt x="326745" y="306171"/>
                  </a:lnTo>
                  <a:lnTo>
                    <a:pt x="327443" y="309173"/>
                  </a:lnTo>
                  <a:lnTo>
                    <a:pt x="328139" y="312174"/>
                  </a:lnTo>
                  <a:lnTo>
                    <a:pt x="328834" y="315176"/>
                  </a:lnTo>
                  <a:lnTo>
                    <a:pt x="329525" y="318178"/>
                  </a:lnTo>
                  <a:lnTo>
                    <a:pt x="330216" y="321179"/>
                  </a:lnTo>
                  <a:lnTo>
                    <a:pt x="330903" y="324181"/>
                  </a:lnTo>
                  <a:lnTo>
                    <a:pt x="331589" y="327183"/>
                  </a:lnTo>
                  <a:lnTo>
                    <a:pt x="332271" y="330184"/>
                  </a:lnTo>
                  <a:lnTo>
                    <a:pt x="332953" y="333186"/>
                  </a:lnTo>
                  <a:lnTo>
                    <a:pt x="333630" y="336188"/>
                  </a:lnTo>
                  <a:lnTo>
                    <a:pt x="334306" y="339189"/>
                  </a:lnTo>
                  <a:lnTo>
                    <a:pt x="334977" y="342191"/>
                  </a:lnTo>
                  <a:lnTo>
                    <a:pt x="335648" y="345193"/>
                  </a:lnTo>
                  <a:lnTo>
                    <a:pt x="336312" y="348194"/>
                  </a:lnTo>
                  <a:lnTo>
                    <a:pt x="336977" y="351196"/>
                  </a:lnTo>
                  <a:lnTo>
                    <a:pt x="337636" y="354198"/>
                  </a:lnTo>
                  <a:lnTo>
                    <a:pt x="338294" y="357199"/>
                  </a:lnTo>
                  <a:lnTo>
                    <a:pt x="338947" y="360201"/>
                  </a:lnTo>
                  <a:lnTo>
                    <a:pt x="339598" y="363203"/>
                  </a:lnTo>
                  <a:lnTo>
                    <a:pt x="340244" y="366205"/>
                  </a:lnTo>
                  <a:lnTo>
                    <a:pt x="340889" y="369206"/>
                  </a:lnTo>
                  <a:lnTo>
                    <a:pt x="341527" y="372208"/>
                  </a:lnTo>
                  <a:lnTo>
                    <a:pt x="342165" y="375210"/>
                  </a:lnTo>
                  <a:lnTo>
                    <a:pt x="342797" y="378211"/>
                  </a:lnTo>
                  <a:lnTo>
                    <a:pt x="343427" y="381213"/>
                  </a:lnTo>
                  <a:lnTo>
                    <a:pt x="344051" y="384215"/>
                  </a:lnTo>
                  <a:lnTo>
                    <a:pt x="344674" y="387216"/>
                  </a:lnTo>
                  <a:lnTo>
                    <a:pt x="345291" y="390218"/>
                  </a:lnTo>
                  <a:lnTo>
                    <a:pt x="345906" y="393220"/>
                  </a:lnTo>
                  <a:lnTo>
                    <a:pt x="346515" y="396221"/>
                  </a:lnTo>
                  <a:lnTo>
                    <a:pt x="347122" y="399223"/>
                  </a:lnTo>
                  <a:lnTo>
                    <a:pt x="347724" y="402225"/>
                  </a:lnTo>
                  <a:lnTo>
                    <a:pt x="348323" y="405226"/>
                  </a:lnTo>
                  <a:lnTo>
                    <a:pt x="348917" y="408228"/>
                  </a:lnTo>
                  <a:lnTo>
                    <a:pt x="349508" y="411230"/>
                  </a:lnTo>
                  <a:lnTo>
                    <a:pt x="350095" y="414231"/>
                  </a:lnTo>
                  <a:lnTo>
                    <a:pt x="350677" y="417233"/>
                  </a:lnTo>
                  <a:lnTo>
                    <a:pt x="351256" y="420235"/>
                  </a:lnTo>
                  <a:lnTo>
                    <a:pt x="351830" y="423236"/>
                  </a:lnTo>
                  <a:lnTo>
                    <a:pt x="352401" y="426238"/>
                  </a:lnTo>
                  <a:lnTo>
                    <a:pt x="352968" y="429240"/>
                  </a:lnTo>
                  <a:lnTo>
                    <a:pt x="353531" y="432241"/>
                  </a:lnTo>
                  <a:lnTo>
                    <a:pt x="354089" y="435243"/>
                  </a:lnTo>
                  <a:lnTo>
                    <a:pt x="354645" y="438245"/>
                  </a:lnTo>
                  <a:lnTo>
                    <a:pt x="355195" y="441247"/>
                  </a:lnTo>
                  <a:lnTo>
                    <a:pt x="355743" y="444248"/>
                  </a:lnTo>
                  <a:lnTo>
                    <a:pt x="356285" y="447250"/>
                  </a:lnTo>
                  <a:lnTo>
                    <a:pt x="356826" y="450252"/>
                  </a:lnTo>
                  <a:lnTo>
                    <a:pt x="357360" y="453253"/>
                  </a:lnTo>
                  <a:lnTo>
                    <a:pt x="357894" y="456255"/>
                  </a:lnTo>
                  <a:lnTo>
                    <a:pt x="358421" y="459257"/>
                  </a:lnTo>
                  <a:lnTo>
                    <a:pt x="358947" y="462258"/>
                  </a:lnTo>
                  <a:lnTo>
                    <a:pt x="359466" y="465260"/>
                  </a:lnTo>
                  <a:lnTo>
                    <a:pt x="359985" y="468262"/>
                  </a:lnTo>
                  <a:lnTo>
                    <a:pt x="360497" y="471263"/>
                  </a:lnTo>
                  <a:lnTo>
                    <a:pt x="361010" y="474265"/>
                  </a:lnTo>
                  <a:lnTo>
                    <a:pt x="361515" y="477267"/>
                  </a:lnTo>
                  <a:lnTo>
                    <a:pt x="362020" y="480268"/>
                  </a:lnTo>
                  <a:lnTo>
                    <a:pt x="362519" y="483270"/>
                  </a:lnTo>
                  <a:lnTo>
                    <a:pt x="363018" y="486272"/>
                  </a:lnTo>
                  <a:lnTo>
                    <a:pt x="363511" y="489273"/>
                  </a:lnTo>
                  <a:lnTo>
                    <a:pt x="364003" y="492275"/>
                  </a:lnTo>
                  <a:lnTo>
                    <a:pt x="364490" y="495277"/>
                  </a:lnTo>
                  <a:lnTo>
                    <a:pt x="364977" y="498278"/>
                  </a:lnTo>
                  <a:lnTo>
                    <a:pt x="365459" y="501280"/>
                  </a:lnTo>
                  <a:lnTo>
                    <a:pt x="365939" y="504282"/>
                  </a:lnTo>
                  <a:lnTo>
                    <a:pt x="366416" y="507283"/>
                  </a:lnTo>
                  <a:lnTo>
                    <a:pt x="366891" y="510285"/>
                  </a:lnTo>
                  <a:lnTo>
                    <a:pt x="367363" y="513287"/>
                  </a:lnTo>
                  <a:lnTo>
                    <a:pt x="367833" y="516289"/>
                  </a:lnTo>
                  <a:lnTo>
                    <a:pt x="368301" y="519290"/>
                  </a:lnTo>
                  <a:lnTo>
                    <a:pt x="368767" y="522292"/>
                  </a:lnTo>
                  <a:lnTo>
                    <a:pt x="369231" y="525294"/>
                  </a:lnTo>
                  <a:lnTo>
                    <a:pt x="369692" y="528295"/>
                  </a:lnTo>
                  <a:lnTo>
                    <a:pt x="370152" y="531297"/>
                  </a:lnTo>
                  <a:lnTo>
                    <a:pt x="370611" y="534299"/>
                  </a:lnTo>
                  <a:lnTo>
                    <a:pt x="371067" y="537300"/>
                  </a:lnTo>
                  <a:lnTo>
                    <a:pt x="371522" y="540302"/>
                  </a:lnTo>
                  <a:lnTo>
                    <a:pt x="371976" y="543304"/>
                  </a:lnTo>
                  <a:lnTo>
                    <a:pt x="372429" y="546305"/>
                  </a:lnTo>
                  <a:lnTo>
                    <a:pt x="372881" y="549307"/>
                  </a:lnTo>
                  <a:lnTo>
                    <a:pt x="373331" y="552309"/>
                  </a:lnTo>
                  <a:lnTo>
                    <a:pt x="373781" y="555310"/>
                  </a:lnTo>
                  <a:lnTo>
                    <a:pt x="374229" y="558312"/>
                  </a:lnTo>
                  <a:lnTo>
                    <a:pt x="374678" y="561314"/>
                  </a:lnTo>
                  <a:lnTo>
                    <a:pt x="375125" y="564315"/>
                  </a:lnTo>
                  <a:lnTo>
                    <a:pt x="375573" y="567317"/>
                  </a:lnTo>
                  <a:lnTo>
                    <a:pt x="376020" y="570319"/>
                  </a:lnTo>
                  <a:lnTo>
                    <a:pt x="376467" y="573320"/>
                  </a:lnTo>
                  <a:lnTo>
                    <a:pt x="376913" y="576322"/>
                  </a:lnTo>
                  <a:lnTo>
                    <a:pt x="377360" y="579324"/>
                  </a:lnTo>
                  <a:lnTo>
                    <a:pt x="377808" y="582325"/>
                  </a:lnTo>
                  <a:lnTo>
                    <a:pt x="378255" y="585327"/>
                  </a:lnTo>
                  <a:lnTo>
                    <a:pt x="378703" y="588329"/>
                  </a:lnTo>
                  <a:lnTo>
                    <a:pt x="379152" y="591331"/>
                  </a:lnTo>
                  <a:lnTo>
                    <a:pt x="379601" y="594332"/>
                  </a:lnTo>
                  <a:lnTo>
                    <a:pt x="380051" y="597334"/>
                  </a:lnTo>
                  <a:lnTo>
                    <a:pt x="380503" y="600336"/>
                  </a:lnTo>
                  <a:lnTo>
                    <a:pt x="380955" y="603337"/>
                  </a:lnTo>
                  <a:lnTo>
                    <a:pt x="381409" y="606339"/>
                  </a:lnTo>
                  <a:lnTo>
                    <a:pt x="381864" y="609341"/>
                  </a:lnTo>
                  <a:lnTo>
                    <a:pt x="382321" y="612342"/>
                  </a:lnTo>
                  <a:lnTo>
                    <a:pt x="382779" y="615344"/>
                  </a:lnTo>
                  <a:lnTo>
                    <a:pt x="383239" y="618346"/>
                  </a:lnTo>
                  <a:lnTo>
                    <a:pt x="383701" y="621347"/>
                  </a:lnTo>
                  <a:lnTo>
                    <a:pt x="384165" y="624349"/>
                  </a:lnTo>
                  <a:lnTo>
                    <a:pt x="384630" y="627351"/>
                  </a:lnTo>
                  <a:lnTo>
                    <a:pt x="385099" y="630352"/>
                  </a:lnTo>
                  <a:lnTo>
                    <a:pt x="385569" y="633354"/>
                  </a:lnTo>
                  <a:lnTo>
                    <a:pt x="386043" y="636356"/>
                  </a:lnTo>
                  <a:lnTo>
                    <a:pt x="386518" y="639357"/>
                  </a:lnTo>
                  <a:lnTo>
                    <a:pt x="386997" y="642359"/>
                  </a:lnTo>
                  <a:lnTo>
                    <a:pt x="387478" y="645361"/>
                  </a:lnTo>
                  <a:lnTo>
                    <a:pt x="387963" y="648362"/>
                  </a:lnTo>
                  <a:lnTo>
                    <a:pt x="388450" y="651364"/>
                  </a:lnTo>
                  <a:lnTo>
                    <a:pt x="388940" y="654366"/>
                  </a:lnTo>
                  <a:lnTo>
                    <a:pt x="389435" y="657367"/>
                  </a:lnTo>
                  <a:lnTo>
                    <a:pt x="389931" y="660369"/>
                  </a:lnTo>
                  <a:lnTo>
                    <a:pt x="390433" y="663371"/>
                  </a:lnTo>
                  <a:lnTo>
                    <a:pt x="390936" y="666373"/>
                  </a:lnTo>
                  <a:lnTo>
                    <a:pt x="391445" y="669374"/>
                  </a:lnTo>
                  <a:lnTo>
                    <a:pt x="391956" y="672376"/>
                  </a:lnTo>
                  <a:lnTo>
                    <a:pt x="392473" y="675378"/>
                  </a:lnTo>
                  <a:lnTo>
                    <a:pt x="392991" y="678379"/>
                  </a:lnTo>
                  <a:lnTo>
                    <a:pt x="393516" y="681381"/>
                  </a:lnTo>
                  <a:lnTo>
                    <a:pt x="394043" y="684383"/>
                  </a:lnTo>
                  <a:lnTo>
                    <a:pt x="394576" y="687384"/>
                  </a:lnTo>
                  <a:lnTo>
                    <a:pt x="395111" y="690386"/>
                  </a:lnTo>
                  <a:lnTo>
                    <a:pt x="395654" y="693388"/>
                  </a:lnTo>
                  <a:lnTo>
                    <a:pt x="396197" y="696389"/>
                  </a:lnTo>
                  <a:lnTo>
                    <a:pt x="396749" y="699391"/>
                  </a:lnTo>
                  <a:lnTo>
                    <a:pt x="397302" y="702393"/>
                  </a:lnTo>
                  <a:lnTo>
                    <a:pt x="397863" y="705394"/>
                  </a:lnTo>
                  <a:lnTo>
                    <a:pt x="398425" y="708396"/>
                  </a:lnTo>
                  <a:lnTo>
                    <a:pt x="398996" y="711398"/>
                  </a:lnTo>
                  <a:lnTo>
                    <a:pt x="399568" y="714399"/>
                  </a:lnTo>
                  <a:lnTo>
                    <a:pt x="400149" y="717401"/>
                  </a:lnTo>
                  <a:lnTo>
                    <a:pt x="400730" y="720403"/>
                  </a:lnTo>
                  <a:lnTo>
                    <a:pt x="401321" y="723404"/>
                  </a:lnTo>
                  <a:lnTo>
                    <a:pt x="401913" y="726406"/>
                  </a:lnTo>
                  <a:lnTo>
                    <a:pt x="402514" y="729408"/>
                  </a:lnTo>
                  <a:lnTo>
                    <a:pt x="403116" y="732410"/>
                  </a:lnTo>
                  <a:lnTo>
                    <a:pt x="403727" y="735411"/>
                  </a:lnTo>
                  <a:lnTo>
                    <a:pt x="404340" y="738413"/>
                  </a:lnTo>
                  <a:lnTo>
                    <a:pt x="404961" y="741415"/>
                  </a:lnTo>
                  <a:lnTo>
                    <a:pt x="405585" y="744416"/>
                  </a:lnTo>
                  <a:lnTo>
                    <a:pt x="406217" y="747418"/>
                  </a:lnTo>
                  <a:lnTo>
                    <a:pt x="406851" y="750420"/>
                  </a:lnTo>
                  <a:lnTo>
                    <a:pt x="407493" y="753421"/>
                  </a:lnTo>
                  <a:lnTo>
                    <a:pt x="408139" y="756423"/>
                  </a:lnTo>
                  <a:lnTo>
                    <a:pt x="408791" y="759425"/>
                  </a:lnTo>
                  <a:lnTo>
                    <a:pt x="409447" y="762426"/>
                  </a:lnTo>
                  <a:lnTo>
                    <a:pt x="410109" y="765428"/>
                  </a:lnTo>
                  <a:lnTo>
                    <a:pt x="410777" y="768430"/>
                  </a:lnTo>
                  <a:lnTo>
                    <a:pt x="411449" y="771431"/>
                  </a:lnTo>
                  <a:lnTo>
                    <a:pt x="412128" y="774433"/>
                  </a:lnTo>
                  <a:lnTo>
                    <a:pt x="412810" y="777435"/>
                  </a:lnTo>
                  <a:lnTo>
                    <a:pt x="413499" y="780436"/>
                  </a:lnTo>
                  <a:lnTo>
                    <a:pt x="414192" y="783438"/>
                  </a:lnTo>
                  <a:lnTo>
                    <a:pt x="414892" y="786440"/>
                  </a:lnTo>
                  <a:lnTo>
                    <a:pt x="415595" y="789441"/>
                  </a:lnTo>
                  <a:lnTo>
                    <a:pt x="416304" y="792443"/>
                  </a:lnTo>
                  <a:lnTo>
                    <a:pt x="417017" y="795445"/>
                  </a:lnTo>
                  <a:lnTo>
                    <a:pt x="417737" y="798446"/>
                  </a:lnTo>
                  <a:lnTo>
                    <a:pt x="418459" y="801448"/>
                  </a:lnTo>
                  <a:lnTo>
                    <a:pt x="419189" y="804450"/>
                  </a:lnTo>
                  <a:lnTo>
                    <a:pt x="419921" y="807452"/>
                  </a:lnTo>
                  <a:lnTo>
                    <a:pt x="420660" y="810453"/>
                  </a:lnTo>
                  <a:lnTo>
                    <a:pt x="421401" y="813455"/>
                  </a:lnTo>
                  <a:lnTo>
                    <a:pt x="422150" y="816457"/>
                  </a:lnTo>
                  <a:lnTo>
                    <a:pt x="422899" y="819458"/>
                  </a:lnTo>
                  <a:lnTo>
                    <a:pt x="423657" y="822460"/>
                  </a:lnTo>
                  <a:lnTo>
                    <a:pt x="424415" y="825462"/>
                  </a:lnTo>
                  <a:lnTo>
                    <a:pt x="425181" y="828463"/>
                  </a:lnTo>
                  <a:lnTo>
                    <a:pt x="425947" y="831465"/>
                  </a:lnTo>
                  <a:lnTo>
                    <a:pt x="426721" y="834467"/>
                  </a:lnTo>
                  <a:lnTo>
                    <a:pt x="427495" y="837468"/>
                  </a:lnTo>
                  <a:lnTo>
                    <a:pt x="428276" y="840470"/>
                  </a:lnTo>
                  <a:lnTo>
                    <a:pt x="429058" y="843472"/>
                  </a:lnTo>
                  <a:lnTo>
                    <a:pt x="429845" y="846473"/>
                  </a:lnTo>
                  <a:lnTo>
                    <a:pt x="430634" y="849475"/>
                  </a:lnTo>
                  <a:lnTo>
                    <a:pt x="431428" y="852477"/>
                  </a:lnTo>
                  <a:lnTo>
                    <a:pt x="432223" y="855478"/>
                  </a:lnTo>
                  <a:lnTo>
                    <a:pt x="433022" y="858480"/>
                  </a:lnTo>
                  <a:lnTo>
                    <a:pt x="433823" y="861482"/>
                  </a:lnTo>
                  <a:lnTo>
                    <a:pt x="434627" y="864483"/>
                  </a:lnTo>
                  <a:lnTo>
                    <a:pt x="435433" y="867485"/>
                  </a:lnTo>
                  <a:lnTo>
                    <a:pt x="436242" y="870487"/>
                  </a:lnTo>
                  <a:lnTo>
                    <a:pt x="437053" y="873488"/>
                  </a:lnTo>
                  <a:lnTo>
                    <a:pt x="437865" y="876490"/>
                  </a:lnTo>
                  <a:lnTo>
                    <a:pt x="438679" y="879492"/>
                  </a:lnTo>
                  <a:lnTo>
                    <a:pt x="439495" y="882494"/>
                  </a:lnTo>
                  <a:lnTo>
                    <a:pt x="440312" y="885495"/>
                  </a:lnTo>
                  <a:lnTo>
                    <a:pt x="441130" y="888497"/>
                  </a:lnTo>
                  <a:lnTo>
                    <a:pt x="441949" y="891499"/>
                  </a:lnTo>
                  <a:lnTo>
                    <a:pt x="442769" y="894500"/>
                  </a:lnTo>
                  <a:lnTo>
                    <a:pt x="443589" y="897502"/>
                  </a:lnTo>
                  <a:lnTo>
                    <a:pt x="444410" y="900504"/>
                  </a:lnTo>
                  <a:lnTo>
                    <a:pt x="445231" y="903505"/>
                  </a:lnTo>
                  <a:lnTo>
                    <a:pt x="446052" y="906507"/>
                  </a:lnTo>
                  <a:lnTo>
                    <a:pt x="446872" y="909509"/>
                  </a:lnTo>
                  <a:lnTo>
                    <a:pt x="447692" y="912510"/>
                  </a:lnTo>
                  <a:lnTo>
                    <a:pt x="448511" y="915512"/>
                  </a:lnTo>
                  <a:lnTo>
                    <a:pt x="449330" y="918514"/>
                  </a:lnTo>
                  <a:lnTo>
                    <a:pt x="450147" y="921515"/>
                  </a:lnTo>
                  <a:lnTo>
                    <a:pt x="450963" y="924517"/>
                  </a:lnTo>
                  <a:lnTo>
                    <a:pt x="451776" y="927519"/>
                  </a:lnTo>
                  <a:lnTo>
                    <a:pt x="452589" y="930520"/>
                  </a:lnTo>
                  <a:lnTo>
                    <a:pt x="453398" y="933522"/>
                  </a:lnTo>
                  <a:lnTo>
                    <a:pt x="454207" y="936524"/>
                  </a:lnTo>
                  <a:lnTo>
                    <a:pt x="455010" y="939525"/>
                  </a:lnTo>
                  <a:lnTo>
                    <a:pt x="455814" y="942527"/>
                  </a:lnTo>
                  <a:lnTo>
                    <a:pt x="456611" y="945529"/>
                  </a:lnTo>
                  <a:lnTo>
                    <a:pt x="457408" y="948530"/>
                  </a:lnTo>
                  <a:lnTo>
                    <a:pt x="458198" y="951532"/>
                  </a:lnTo>
                  <a:lnTo>
                    <a:pt x="458988" y="954534"/>
                  </a:lnTo>
                  <a:lnTo>
                    <a:pt x="459769" y="957536"/>
                  </a:lnTo>
                  <a:lnTo>
                    <a:pt x="460550" y="960537"/>
                  </a:lnTo>
                  <a:lnTo>
                    <a:pt x="461323" y="963539"/>
                  </a:lnTo>
                  <a:lnTo>
                    <a:pt x="462094" y="966541"/>
                  </a:lnTo>
                  <a:lnTo>
                    <a:pt x="462856" y="969542"/>
                  </a:lnTo>
                  <a:lnTo>
                    <a:pt x="463617" y="972544"/>
                  </a:lnTo>
                  <a:lnTo>
                    <a:pt x="464368" y="975546"/>
                  </a:lnTo>
                  <a:lnTo>
                    <a:pt x="465116" y="978547"/>
                  </a:lnTo>
                  <a:lnTo>
                    <a:pt x="465855" y="981549"/>
                  </a:lnTo>
                  <a:lnTo>
                    <a:pt x="466590" y="984551"/>
                  </a:lnTo>
                  <a:lnTo>
                    <a:pt x="467315" y="987552"/>
                  </a:lnTo>
                  <a:lnTo>
                    <a:pt x="468036" y="990554"/>
                  </a:lnTo>
                  <a:lnTo>
                    <a:pt x="468747" y="993556"/>
                  </a:lnTo>
                  <a:lnTo>
                    <a:pt x="469452" y="996557"/>
                  </a:lnTo>
                  <a:lnTo>
                    <a:pt x="470148" y="999559"/>
                  </a:lnTo>
                  <a:lnTo>
                    <a:pt x="470836" y="1002561"/>
                  </a:lnTo>
                  <a:lnTo>
                    <a:pt x="471515" y="1005562"/>
                  </a:lnTo>
                  <a:lnTo>
                    <a:pt x="472186" y="1008564"/>
                  </a:lnTo>
                  <a:lnTo>
                    <a:pt x="472847" y="1011566"/>
                  </a:lnTo>
                  <a:lnTo>
                    <a:pt x="473498" y="1014567"/>
                  </a:lnTo>
                  <a:lnTo>
                    <a:pt x="474141" y="1017569"/>
                  </a:lnTo>
                  <a:lnTo>
                    <a:pt x="474772" y="1020571"/>
                  </a:lnTo>
                  <a:lnTo>
                    <a:pt x="475395" y="1023572"/>
                  </a:lnTo>
                  <a:lnTo>
                    <a:pt x="476005" y="1026574"/>
                  </a:lnTo>
                  <a:lnTo>
                    <a:pt x="476607" y="1029576"/>
                  </a:lnTo>
                  <a:lnTo>
                    <a:pt x="477194" y="1032578"/>
                  </a:lnTo>
                  <a:lnTo>
                    <a:pt x="477774" y="1035579"/>
                  </a:lnTo>
                  <a:lnTo>
                    <a:pt x="478337" y="1038581"/>
                  </a:lnTo>
                  <a:lnTo>
                    <a:pt x="478895" y="1041583"/>
                  </a:lnTo>
                  <a:lnTo>
                    <a:pt x="479432" y="1044584"/>
                  </a:lnTo>
                  <a:lnTo>
                    <a:pt x="479966" y="1047586"/>
                  </a:lnTo>
                  <a:lnTo>
                    <a:pt x="480477" y="1050588"/>
                  </a:lnTo>
                  <a:lnTo>
                    <a:pt x="480986" y="1053589"/>
                  </a:lnTo>
                  <a:lnTo>
                    <a:pt x="481470" y="1056591"/>
                  </a:lnTo>
                  <a:lnTo>
                    <a:pt x="481953" y="1059593"/>
                  </a:lnTo>
                  <a:lnTo>
                    <a:pt x="482409" y="1062594"/>
                  </a:lnTo>
                  <a:lnTo>
                    <a:pt x="482865" y="1065596"/>
                  </a:lnTo>
                  <a:lnTo>
                    <a:pt x="483291" y="1068598"/>
                  </a:lnTo>
                  <a:lnTo>
                    <a:pt x="483717" y="1071599"/>
                  </a:lnTo>
                  <a:lnTo>
                    <a:pt x="484115" y="1074601"/>
                  </a:lnTo>
                  <a:lnTo>
                    <a:pt x="484510" y="1077603"/>
                  </a:lnTo>
                  <a:lnTo>
                    <a:pt x="484877" y="1080604"/>
                  </a:lnTo>
                  <a:lnTo>
                    <a:pt x="485241" y="1083606"/>
                  </a:lnTo>
                  <a:lnTo>
                    <a:pt x="485578" y="1086608"/>
                  </a:lnTo>
                  <a:lnTo>
                    <a:pt x="485909" y="1089609"/>
                  </a:lnTo>
                  <a:lnTo>
                    <a:pt x="486214" y="1092611"/>
                  </a:lnTo>
                  <a:lnTo>
                    <a:pt x="486511" y="1095613"/>
                  </a:lnTo>
                  <a:lnTo>
                    <a:pt x="486783" y="1098615"/>
                  </a:lnTo>
                  <a:lnTo>
                    <a:pt x="487046" y="1101616"/>
                  </a:lnTo>
                  <a:lnTo>
                    <a:pt x="487285" y="1104618"/>
                  </a:lnTo>
                  <a:lnTo>
                    <a:pt x="487512" y="1107620"/>
                  </a:lnTo>
                  <a:lnTo>
                    <a:pt x="487716" y="1110621"/>
                  </a:lnTo>
                  <a:lnTo>
                    <a:pt x="487907" y="1113623"/>
                  </a:lnTo>
                  <a:lnTo>
                    <a:pt x="488077" y="1116625"/>
                  </a:lnTo>
                  <a:lnTo>
                    <a:pt x="488230" y="1119626"/>
                  </a:lnTo>
                  <a:lnTo>
                    <a:pt x="488364" y="1122628"/>
                  </a:lnTo>
                  <a:lnTo>
                    <a:pt x="488479" y="1125630"/>
                  </a:lnTo>
                  <a:lnTo>
                    <a:pt x="488576" y="1128631"/>
                  </a:lnTo>
                  <a:lnTo>
                    <a:pt x="488653" y="1131633"/>
                  </a:lnTo>
                  <a:lnTo>
                    <a:pt x="488713" y="1134635"/>
                  </a:lnTo>
                  <a:lnTo>
                    <a:pt x="488749" y="1137636"/>
                  </a:lnTo>
                  <a:lnTo>
                    <a:pt x="488772" y="1140638"/>
                  </a:lnTo>
                  <a:lnTo>
                    <a:pt x="488768" y="1143640"/>
                  </a:lnTo>
                  <a:lnTo>
                    <a:pt x="488752" y="1146641"/>
                  </a:lnTo>
                  <a:lnTo>
                    <a:pt x="488708" y="1149643"/>
                  </a:lnTo>
                  <a:lnTo>
                    <a:pt x="488653" y="1152645"/>
                  </a:lnTo>
                  <a:lnTo>
                    <a:pt x="488567" y="1155646"/>
                  </a:lnTo>
                  <a:lnTo>
                    <a:pt x="488472" y="1158648"/>
                  </a:lnTo>
                  <a:lnTo>
                    <a:pt x="488344" y="1161650"/>
                  </a:lnTo>
                  <a:lnTo>
                    <a:pt x="488210" y="1164651"/>
                  </a:lnTo>
                  <a:lnTo>
                    <a:pt x="488040" y="1167653"/>
                  </a:lnTo>
                  <a:lnTo>
                    <a:pt x="487865" y="1170655"/>
                  </a:lnTo>
                  <a:lnTo>
                    <a:pt x="487652" y="1173657"/>
                  </a:lnTo>
                  <a:lnTo>
                    <a:pt x="487437" y="1176658"/>
                  </a:lnTo>
                  <a:lnTo>
                    <a:pt x="487180" y="1179660"/>
                  </a:lnTo>
                  <a:lnTo>
                    <a:pt x="486924" y="1182662"/>
                  </a:lnTo>
                  <a:lnTo>
                    <a:pt x="486624" y="1185663"/>
                  </a:lnTo>
                  <a:lnTo>
                    <a:pt x="486324" y="1188665"/>
                  </a:lnTo>
                  <a:lnTo>
                    <a:pt x="485983" y="1191667"/>
                  </a:lnTo>
                  <a:lnTo>
                    <a:pt x="485639" y="1194668"/>
                  </a:lnTo>
                  <a:lnTo>
                    <a:pt x="485256" y="1197670"/>
                  </a:lnTo>
                  <a:lnTo>
                    <a:pt x="484868" y="1200672"/>
                  </a:lnTo>
                  <a:lnTo>
                    <a:pt x="484443" y="1203673"/>
                  </a:lnTo>
                  <a:lnTo>
                    <a:pt x="484012" y="1206675"/>
                  </a:lnTo>
                  <a:lnTo>
                    <a:pt x="483545" y="1209677"/>
                  </a:lnTo>
                  <a:lnTo>
                    <a:pt x="483069" y="1212678"/>
                  </a:lnTo>
                  <a:lnTo>
                    <a:pt x="482561" y="1215680"/>
                  </a:lnTo>
                  <a:lnTo>
                    <a:pt x="482041" y="1218682"/>
                  </a:lnTo>
                  <a:lnTo>
                    <a:pt x="481491" y="1221683"/>
                  </a:lnTo>
                  <a:lnTo>
                    <a:pt x="480927" y="1224685"/>
                  </a:lnTo>
                  <a:lnTo>
                    <a:pt x="480335" y="1227687"/>
                  </a:lnTo>
                  <a:lnTo>
                    <a:pt x="479727" y="1230688"/>
                  </a:lnTo>
                  <a:lnTo>
                    <a:pt x="479093" y="1233690"/>
                  </a:lnTo>
                  <a:lnTo>
                    <a:pt x="478442" y="1236692"/>
                  </a:lnTo>
                  <a:lnTo>
                    <a:pt x="477767" y="1239693"/>
                  </a:lnTo>
                  <a:lnTo>
                    <a:pt x="477072" y="1242695"/>
                  </a:lnTo>
                  <a:lnTo>
                    <a:pt x="476356" y="1245697"/>
                  </a:lnTo>
                  <a:lnTo>
                    <a:pt x="475618" y="1248699"/>
                  </a:lnTo>
                  <a:lnTo>
                    <a:pt x="474861" y="1251700"/>
                  </a:lnTo>
                  <a:lnTo>
                    <a:pt x="474081" y="1254702"/>
                  </a:lnTo>
                  <a:lnTo>
                    <a:pt x="473284" y="1257704"/>
                  </a:lnTo>
                  <a:lnTo>
                    <a:pt x="472461" y="1260705"/>
                  </a:lnTo>
                  <a:lnTo>
                    <a:pt x="471624" y="1263707"/>
                  </a:lnTo>
                  <a:lnTo>
                    <a:pt x="470759" y="1266709"/>
                  </a:lnTo>
                  <a:lnTo>
                    <a:pt x="469883" y="1269710"/>
                  </a:lnTo>
                  <a:lnTo>
                    <a:pt x="468977" y="1272712"/>
                  </a:lnTo>
                  <a:lnTo>
                    <a:pt x="468062" y="1275714"/>
                  </a:lnTo>
                  <a:lnTo>
                    <a:pt x="467116" y="1278715"/>
                  </a:lnTo>
                  <a:lnTo>
                    <a:pt x="466163" y="1281717"/>
                  </a:lnTo>
                  <a:lnTo>
                    <a:pt x="465177" y="1284719"/>
                  </a:lnTo>
                  <a:lnTo>
                    <a:pt x="464186" y="1287720"/>
                  </a:lnTo>
                  <a:lnTo>
                    <a:pt x="463161" y="1290722"/>
                  </a:lnTo>
                  <a:lnTo>
                    <a:pt x="462133" y="1293724"/>
                  </a:lnTo>
                  <a:lnTo>
                    <a:pt x="461070" y="1296725"/>
                  </a:lnTo>
                  <a:lnTo>
                    <a:pt x="460006" y="1299727"/>
                  </a:lnTo>
                  <a:lnTo>
                    <a:pt x="458906" y="1302729"/>
                  </a:lnTo>
                  <a:lnTo>
                    <a:pt x="457805" y="1305730"/>
                  </a:lnTo>
                  <a:lnTo>
                    <a:pt x="456670" y="1308732"/>
                  </a:lnTo>
                  <a:lnTo>
                    <a:pt x="455533" y="1311734"/>
                  </a:lnTo>
                  <a:lnTo>
                    <a:pt x="454364" y="1314735"/>
                  </a:lnTo>
                  <a:lnTo>
                    <a:pt x="453192" y="1317737"/>
                  </a:lnTo>
                  <a:lnTo>
                    <a:pt x="451991" y="1320739"/>
                  </a:lnTo>
                  <a:lnTo>
                    <a:pt x="450785" y="1323741"/>
                  </a:lnTo>
                  <a:lnTo>
                    <a:pt x="449552" y="1326742"/>
                  </a:lnTo>
                  <a:lnTo>
                    <a:pt x="448313" y="1329744"/>
                  </a:lnTo>
                  <a:lnTo>
                    <a:pt x="447049" y="1332746"/>
                  </a:lnTo>
                  <a:lnTo>
                    <a:pt x="445778" y="1335747"/>
                  </a:lnTo>
                  <a:lnTo>
                    <a:pt x="444486" y="1338749"/>
                  </a:lnTo>
                  <a:lnTo>
                    <a:pt x="443184" y="1341751"/>
                  </a:lnTo>
                  <a:lnTo>
                    <a:pt x="441863" y="1344752"/>
                  </a:lnTo>
                  <a:lnTo>
                    <a:pt x="440532" y="1347754"/>
                  </a:lnTo>
                  <a:lnTo>
                    <a:pt x="439184" y="1350756"/>
                  </a:lnTo>
                  <a:lnTo>
                    <a:pt x="437825" y="1353757"/>
                  </a:lnTo>
                  <a:lnTo>
                    <a:pt x="436451" y="1356759"/>
                  </a:lnTo>
                  <a:lnTo>
                    <a:pt x="435065" y="1359761"/>
                  </a:lnTo>
                  <a:lnTo>
                    <a:pt x="433666" y="1362762"/>
                  </a:lnTo>
                  <a:lnTo>
                    <a:pt x="432255" y="1365764"/>
                  </a:lnTo>
                  <a:lnTo>
                    <a:pt x="430833" y="1368766"/>
                  </a:lnTo>
                  <a:lnTo>
                    <a:pt x="429398" y="1371767"/>
                  </a:lnTo>
                  <a:lnTo>
                    <a:pt x="427954" y="1374769"/>
                  </a:lnTo>
                  <a:lnTo>
                    <a:pt x="426496" y="1377771"/>
                  </a:lnTo>
                  <a:lnTo>
                    <a:pt x="425032" y="1380772"/>
                  </a:lnTo>
                  <a:lnTo>
                    <a:pt x="423553" y="1383774"/>
                  </a:lnTo>
                  <a:lnTo>
                    <a:pt x="422069" y="1386776"/>
                  </a:lnTo>
                  <a:lnTo>
                    <a:pt x="420571" y="1389778"/>
                  </a:lnTo>
                  <a:lnTo>
                    <a:pt x="419069" y="1392779"/>
                  </a:lnTo>
                  <a:lnTo>
                    <a:pt x="417553" y="1395781"/>
                  </a:lnTo>
                  <a:lnTo>
                    <a:pt x="416034" y="1398783"/>
                  </a:lnTo>
                  <a:lnTo>
                    <a:pt x="414502" y="1401784"/>
                  </a:lnTo>
                  <a:lnTo>
                    <a:pt x="412968" y="1404786"/>
                  </a:lnTo>
                  <a:lnTo>
                    <a:pt x="411421" y="1407788"/>
                  </a:lnTo>
                  <a:lnTo>
                    <a:pt x="409874" y="1410789"/>
                  </a:lnTo>
                  <a:lnTo>
                    <a:pt x="408314" y="1413791"/>
                  </a:lnTo>
                  <a:lnTo>
                    <a:pt x="406753" y="1416793"/>
                  </a:lnTo>
                  <a:lnTo>
                    <a:pt x="405182" y="1419794"/>
                  </a:lnTo>
                  <a:lnTo>
                    <a:pt x="403610" y="1422796"/>
                  </a:lnTo>
                  <a:lnTo>
                    <a:pt x="402029" y="1425798"/>
                  </a:lnTo>
                  <a:lnTo>
                    <a:pt x="400448" y="1428799"/>
                  </a:lnTo>
                  <a:lnTo>
                    <a:pt x="398859" y="1431801"/>
                  </a:lnTo>
                  <a:lnTo>
                    <a:pt x="397269" y="1434803"/>
                  </a:lnTo>
                  <a:lnTo>
                    <a:pt x="395674" y="1437804"/>
                  </a:lnTo>
                  <a:lnTo>
                    <a:pt x="394077" y="1440806"/>
                  </a:lnTo>
                  <a:lnTo>
                    <a:pt x="392477" y="1443808"/>
                  </a:lnTo>
                  <a:lnTo>
                    <a:pt x="390875" y="1446809"/>
                  </a:lnTo>
                  <a:lnTo>
                    <a:pt x="389271" y="1449811"/>
                  </a:lnTo>
                  <a:lnTo>
                    <a:pt x="387666" y="1452813"/>
                  </a:lnTo>
                  <a:lnTo>
                    <a:pt x="386060" y="1455814"/>
                  </a:lnTo>
                  <a:lnTo>
                    <a:pt x="384453" y="1458816"/>
                  </a:lnTo>
                  <a:lnTo>
                    <a:pt x="382846" y="1461818"/>
                  </a:lnTo>
                  <a:lnTo>
                    <a:pt x="381239" y="1464820"/>
                  </a:lnTo>
                  <a:lnTo>
                    <a:pt x="379633" y="1467821"/>
                  </a:lnTo>
                  <a:lnTo>
                    <a:pt x="378027" y="1470823"/>
                  </a:lnTo>
                  <a:lnTo>
                    <a:pt x="376423" y="1473825"/>
                  </a:lnTo>
                  <a:lnTo>
                    <a:pt x="374820" y="1476826"/>
                  </a:lnTo>
                  <a:lnTo>
                    <a:pt x="373219" y="1479828"/>
                  </a:lnTo>
                  <a:lnTo>
                    <a:pt x="371620" y="1482830"/>
                  </a:lnTo>
                  <a:lnTo>
                    <a:pt x="370024" y="1485831"/>
                  </a:lnTo>
                  <a:lnTo>
                    <a:pt x="368432" y="1488833"/>
                  </a:lnTo>
                  <a:lnTo>
                    <a:pt x="366842" y="1491835"/>
                  </a:lnTo>
                  <a:lnTo>
                    <a:pt x="365256" y="1494836"/>
                  </a:lnTo>
                  <a:lnTo>
                    <a:pt x="363674" y="1497838"/>
                  </a:lnTo>
                  <a:lnTo>
                    <a:pt x="362097" y="1500840"/>
                  </a:lnTo>
                  <a:lnTo>
                    <a:pt x="360523" y="1503841"/>
                  </a:lnTo>
                  <a:lnTo>
                    <a:pt x="358956" y="1506843"/>
                  </a:lnTo>
                  <a:lnTo>
                    <a:pt x="357392" y="1509845"/>
                  </a:lnTo>
                  <a:lnTo>
                    <a:pt x="355837" y="1512846"/>
                  </a:lnTo>
                  <a:lnTo>
                    <a:pt x="354284" y="1515848"/>
                  </a:lnTo>
                  <a:lnTo>
                    <a:pt x="352742" y="1518850"/>
                  </a:lnTo>
                  <a:lnTo>
                    <a:pt x="351202" y="1521851"/>
                  </a:lnTo>
                  <a:lnTo>
                    <a:pt x="349673" y="1524853"/>
                  </a:lnTo>
                  <a:lnTo>
                    <a:pt x="348146" y="1527855"/>
                  </a:lnTo>
                  <a:lnTo>
                    <a:pt x="346633" y="1530856"/>
                  </a:lnTo>
                  <a:lnTo>
                    <a:pt x="345120" y="1533858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83038" y="1731751"/>
              <a:ext cx="41419" cy="0"/>
            </a:xfrm>
            <a:custGeom>
              <a:avLst/>
              <a:pathLst>
                <a:path w="41419" h="0">
                  <a:moveTo>
                    <a:pt x="0" y="0"/>
                  </a:moveTo>
                  <a:lnTo>
                    <a:pt x="4141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116282" y="2490428"/>
              <a:ext cx="488772" cy="85933"/>
            </a:xfrm>
            <a:custGeom>
              <a:avLst/>
              <a:pathLst>
                <a:path w="488772" h="85933">
                  <a:moveTo>
                    <a:pt x="0" y="0"/>
                  </a:moveTo>
                  <a:lnTo>
                    <a:pt x="0" y="85933"/>
                  </a:lnTo>
                  <a:lnTo>
                    <a:pt x="488772" y="85933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659362" y="2653643"/>
              <a:ext cx="488772" cy="94347"/>
            </a:xfrm>
            <a:custGeom>
              <a:avLst/>
              <a:pathLst>
                <a:path w="488772" h="94347">
                  <a:moveTo>
                    <a:pt x="0" y="0"/>
                  </a:moveTo>
                  <a:lnTo>
                    <a:pt x="0" y="94347"/>
                  </a:lnTo>
                  <a:lnTo>
                    <a:pt x="488772" y="94347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16282" y="2533394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59362" y="2700817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034820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116282" y="4194021"/>
              <a:ext cx="488772" cy="1539299"/>
            </a:xfrm>
            <a:custGeom>
              <a:avLst/>
              <a:pathLst>
                <a:path w="488772" h="1539299">
                  <a:moveTo>
                    <a:pt x="201075" y="1539299"/>
                  </a:moveTo>
                  <a:lnTo>
                    <a:pt x="199965" y="1536286"/>
                  </a:lnTo>
                  <a:lnTo>
                    <a:pt x="198839" y="1533274"/>
                  </a:lnTo>
                  <a:lnTo>
                    <a:pt x="197689" y="1530262"/>
                  </a:lnTo>
                  <a:lnTo>
                    <a:pt x="196529" y="1527249"/>
                  </a:lnTo>
                  <a:lnTo>
                    <a:pt x="195339" y="1524237"/>
                  </a:lnTo>
                  <a:lnTo>
                    <a:pt x="194143" y="1521225"/>
                  </a:lnTo>
                  <a:lnTo>
                    <a:pt x="192914" y="1518212"/>
                  </a:lnTo>
                  <a:lnTo>
                    <a:pt x="191679" y="1515200"/>
                  </a:lnTo>
                  <a:lnTo>
                    <a:pt x="190416" y="1512188"/>
                  </a:lnTo>
                  <a:lnTo>
                    <a:pt x="189142" y="1509175"/>
                  </a:lnTo>
                  <a:lnTo>
                    <a:pt x="187845" y="1506163"/>
                  </a:lnTo>
                  <a:lnTo>
                    <a:pt x="186531" y="1503151"/>
                  </a:lnTo>
                  <a:lnTo>
                    <a:pt x="185200" y="1500138"/>
                  </a:lnTo>
                  <a:lnTo>
                    <a:pt x="183848" y="1497126"/>
                  </a:lnTo>
                  <a:lnTo>
                    <a:pt x="182485" y="1494114"/>
                  </a:lnTo>
                  <a:lnTo>
                    <a:pt x="181094" y="1491101"/>
                  </a:lnTo>
                  <a:lnTo>
                    <a:pt x="179698" y="1488089"/>
                  </a:lnTo>
                  <a:lnTo>
                    <a:pt x="178270" y="1485077"/>
                  </a:lnTo>
                  <a:lnTo>
                    <a:pt x="176838" y="1482064"/>
                  </a:lnTo>
                  <a:lnTo>
                    <a:pt x="175378" y="1479052"/>
                  </a:lnTo>
                  <a:lnTo>
                    <a:pt x="173909" y="1476040"/>
                  </a:lnTo>
                  <a:lnTo>
                    <a:pt x="172419" y="1473027"/>
                  </a:lnTo>
                  <a:lnTo>
                    <a:pt x="170915" y="1470015"/>
                  </a:lnTo>
                  <a:lnTo>
                    <a:pt x="169395" y="1467003"/>
                  </a:lnTo>
                  <a:lnTo>
                    <a:pt x="167857" y="1463990"/>
                  </a:lnTo>
                  <a:lnTo>
                    <a:pt x="166308" y="1460978"/>
                  </a:lnTo>
                  <a:lnTo>
                    <a:pt x="164737" y="1457966"/>
                  </a:lnTo>
                  <a:lnTo>
                    <a:pt x="163160" y="1454953"/>
                  </a:lnTo>
                  <a:lnTo>
                    <a:pt x="161558" y="1451941"/>
                  </a:lnTo>
                  <a:lnTo>
                    <a:pt x="159951" y="1448929"/>
                  </a:lnTo>
                  <a:lnTo>
                    <a:pt x="158321" y="1445916"/>
                  </a:lnTo>
                  <a:lnTo>
                    <a:pt x="156685" y="1442904"/>
                  </a:lnTo>
                  <a:lnTo>
                    <a:pt x="155031" y="1439892"/>
                  </a:lnTo>
                  <a:lnTo>
                    <a:pt x="153367" y="1436879"/>
                  </a:lnTo>
                  <a:lnTo>
                    <a:pt x="151689" y="1433867"/>
                  </a:lnTo>
                  <a:lnTo>
                    <a:pt x="149998" y="1430855"/>
                  </a:lnTo>
                  <a:lnTo>
                    <a:pt x="148299" y="1427842"/>
                  </a:lnTo>
                  <a:lnTo>
                    <a:pt x="146584" y="1424830"/>
                  </a:lnTo>
                  <a:lnTo>
                    <a:pt x="144863" y="1421818"/>
                  </a:lnTo>
                  <a:lnTo>
                    <a:pt x="143126" y="1418806"/>
                  </a:lnTo>
                  <a:lnTo>
                    <a:pt x="141386" y="1415793"/>
                  </a:lnTo>
                  <a:lnTo>
                    <a:pt x="139629" y="1412781"/>
                  </a:lnTo>
                  <a:lnTo>
                    <a:pt x="137869" y="1409769"/>
                  </a:lnTo>
                  <a:lnTo>
                    <a:pt x="136096" y="1406756"/>
                  </a:lnTo>
                  <a:lnTo>
                    <a:pt x="134319" y="1403744"/>
                  </a:lnTo>
                  <a:lnTo>
                    <a:pt x="132531" y="1400732"/>
                  </a:lnTo>
                  <a:lnTo>
                    <a:pt x="130738" y="1397719"/>
                  </a:lnTo>
                  <a:lnTo>
                    <a:pt x="128939" y="1394707"/>
                  </a:lnTo>
                  <a:lnTo>
                    <a:pt x="127132" y="1391695"/>
                  </a:lnTo>
                  <a:lnTo>
                    <a:pt x="125322" y="1388682"/>
                  </a:lnTo>
                  <a:lnTo>
                    <a:pt x="123505" y="1385670"/>
                  </a:lnTo>
                  <a:lnTo>
                    <a:pt x="121686" y="1382658"/>
                  </a:lnTo>
                  <a:lnTo>
                    <a:pt x="119860" y="1379645"/>
                  </a:lnTo>
                  <a:lnTo>
                    <a:pt x="118033" y="1376633"/>
                  </a:lnTo>
                  <a:lnTo>
                    <a:pt x="116202" y="1373621"/>
                  </a:lnTo>
                  <a:lnTo>
                    <a:pt x="114370" y="1370608"/>
                  </a:lnTo>
                  <a:lnTo>
                    <a:pt x="112536" y="1367596"/>
                  </a:lnTo>
                  <a:lnTo>
                    <a:pt x="110702" y="1364584"/>
                  </a:lnTo>
                  <a:lnTo>
                    <a:pt x="108867" y="1361571"/>
                  </a:lnTo>
                  <a:lnTo>
                    <a:pt x="107032" y="1358559"/>
                  </a:lnTo>
                  <a:lnTo>
                    <a:pt x="105198" y="1355547"/>
                  </a:lnTo>
                  <a:lnTo>
                    <a:pt x="103366" y="1352534"/>
                  </a:lnTo>
                  <a:lnTo>
                    <a:pt x="101534" y="1349522"/>
                  </a:lnTo>
                  <a:lnTo>
                    <a:pt x="99707" y="1346510"/>
                  </a:lnTo>
                  <a:lnTo>
                    <a:pt x="97881" y="1343497"/>
                  </a:lnTo>
                  <a:lnTo>
                    <a:pt x="96062" y="1340485"/>
                  </a:lnTo>
                  <a:lnTo>
                    <a:pt x="94244" y="1337473"/>
                  </a:lnTo>
                  <a:lnTo>
                    <a:pt x="92434" y="1334460"/>
                  </a:lnTo>
                  <a:lnTo>
                    <a:pt x="90627" y="1331448"/>
                  </a:lnTo>
                  <a:lnTo>
                    <a:pt x="88828" y="1328436"/>
                  </a:lnTo>
                  <a:lnTo>
                    <a:pt x="87035" y="1325423"/>
                  </a:lnTo>
                  <a:lnTo>
                    <a:pt x="85248" y="1322411"/>
                  </a:lnTo>
                  <a:lnTo>
                    <a:pt x="83472" y="1319399"/>
                  </a:lnTo>
                  <a:lnTo>
                    <a:pt x="81701" y="1316386"/>
                  </a:lnTo>
                  <a:lnTo>
                    <a:pt x="79944" y="1313374"/>
                  </a:lnTo>
                  <a:lnTo>
                    <a:pt x="78189" y="1310362"/>
                  </a:lnTo>
                  <a:lnTo>
                    <a:pt x="76453" y="1307349"/>
                  </a:lnTo>
                  <a:lnTo>
                    <a:pt x="74721" y="1304337"/>
                  </a:lnTo>
                  <a:lnTo>
                    <a:pt x="73006" y="1301325"/>
                  </a:lnTo>
                  <a:lnTo>
                    <a:pt x="71298" y="1298312"/>
                  </a:lnTo>
                  <a:lnTo>
                    <a:pt x="69605" y="1295300"/>
                  </a:lnTo>
                  <a:lnTo>
                    <a:pt x="67925" y="1292288"/>
                  </a:lnTo>
                  <a:lnTo>
                    <a:pt x="66256" y="1289275"/>
                  </a:lnTo>
                  <a:lnTo>
                    <a:pt x="64605" y="1286263"/>
                  </a:lnTo>
                  <a:lnTo>
                    <a:pt x="62963" y="1283251"/>
                  </a:lnTo>
                  <a:lnTo>
                    <a:pt x="61343" y="1280238"/>
                  </a:lnTo>
                  <a:lnTo>
                    <a:pt x="59729" y="1277226"/>
                  </a:lnTo>
                  <a:lnTo>
                    <a:pt x="58143" y="1274214"/>
                  </a:lnTo>
                  <a:lnTo>
                    <a:pt x="56563" y="1271201"/>
                  </a:lnTo>
                  <a:lnTo>
                    <a:pt x="55008" y="1268189"/>
                  </a:lnTo>
                  <a:lnTo>
                    <a:pt x="53464" y="1265177"/>
                  </a:lnTo>
                  <a:lnTo>
                    <a:pt x="51942" y="1262165"/>
                  </a:lnTo>
                  <a:lnTo>
                    <a:pt x="50436" y="1259152"/>
                  </a:lnTo>
                  <a:lnTo>
                    <a:pt x="48948" y="1256140"/>
                  </a:lnTo>
                  <a:lnTo>
                    <a:pt x="47482" y="1253128"/>
                  </a:lnTo>
                  <a:lnTo>
                    <a:pt x="46029" y="1250115"/>
                  </a:lnTo>
                  <a:lnTo>
                    <a:pt x="44605" y="1247103"/>
                  </a:lnTo>
                  <a:lnTo>
                    <a:pt x="43189" y="1244091"/>
                  </a:lnTo>
                  <a:lnTo>
                    <a:pt x="41808" y="1241078"/>
                  </a:lnTo>
                  <a:lnTo>
                    <a:pt x="40434" y="1238066"/>
                  </a:lnTo>
                  <a:lnTo>
                    <a:pt x="39094" y="1235054"/>
                  </a:lnTo>
                  <a:lnTo>
                    <a:pt x="37764" y="1232041"/>
                  </a:lnTo>
                  <a:lnTo>
                    <a:pt x="36464" y="1229029"/>
                  </a:lnTo>
                  <a:lnTo>
                    <a:pt x="35181" y="1226017"/>
                  </a:lnTo>
                  <a:lnTo>
                    <a:pt x="33922" y="1223004"/>
                  </a:lnTo>
                  <a:lnTo>
                    <a:pt x="32686" y="1219992"/>
                  </a:lnTo>
                  <a:lnTo>
                    <a:pt x="31468" y="1216980"/>
                  </a:lnTo>
                  <a:lnTo>
                    <a:pt x="30281" y="1213967"/>
                  </a:lnTo>
                  <a:lnTo>
                    <a:pt x="29105" y="1210955"/>
                  </a:lnTo>
                  <a:lnTo>
                    <a:pt x="27968" y="1207943"/>
                  </a:lnTo>
                  <a:lnTo>
                    <a:pt x="26837" y="1204930"/>
                  </a:lnTo>
                  <a:lnTo>
                    <a:pt x="25748" y="1201918"/>
                  </a:lnTo>
                  <a:lnTo>
                    <a:pt x="24667" y="1198906"/>
                  </a:lnTo>
                  <a:lnTo>
                    <a:pt x="23621" y="1195893"/>
                  </a:lnTo>
                  <a:lnTo>
                    <a:pt x="22592" y="1192881"/>
                  </a:lnTo>
                  <a:lnTo>
                    <a:pt x="21590" y="1189869"/>
                  </a:lnTo>
                  <a:lnTo>
                    <a:pt x="20612" y="1186856"/>
                  </a:lnTo>
                  <a:lnTo>
                    <a:pt x="19654" y="1183844"/>
                  </a:lnTo>
                  <a:lnTo>
                    <a:pt x="18727" y="1180832"/>
                  </a:lnTo>
                  <a:lnTo>
                    <a:pt x="17814" y="1177819"/>
                  </a:lnTo>
                  <a:lnTo>
                    <a:pt x="16939" y="1174807"/>
                  </a:lnTo>
                  <a:lnTo>
                    <a:pt x="16071" y="1171795"/>
                  </a:lnTo>
                  <a:lnTo>
                    <a:pt x="15247" y="1168782"/>
                  </a:lnTo>
                  <a:lnTo>
                    <a:pt x="14430" y="1165770"/>
                  </a:lnTo>
                  <a:lnTo>
                    <a:pt x="13651" y="1162758"/>
                  </a:lnTo>
                  <a:lnTo>
                    <a:pt x="12886" y="1159745"/>
                  </a:lnTo>
                  <a:lnTo>
                    <a:pt x="12150" y="1156733"/>
                  </a:lnTo>
                  <a:lnTo>
                    <a:pt x="11436" y="1153721"/>
                  </a:lnTo>
                  <a:lnTo>
                    <a:pt x="10744" y="1150708"/>
                  </a:lnTo>
                  <a:lnTo>
                    <a:pt x="10081" y="1147696"/>
                  </a:lnTo>
                  <a:lnTo>
                    <a:pt x="9433" y="1144684"/>
                  </a:lnTo>
                  <a:lnTo>
                    <a:pt x="8819" y="1141671"/>
                  </a:lnTo>
                  <a:lnTo>
                    <a:pt x="8214" y="1138659"/>
                  </a:lnTo>
                  <a:lnTo>
                    <a:pt x="7650" y="1135647"/>
                  </a:lnTo>
                  <a:lnTo>
                    <a:pt x="7092" y="1132634"/>
                  </a:lnTo>
                  <a:lnTo>
                    <a:pt x="6571" y="1129622"/>
                  </a:lnTo>
                  <a:lnTo>
                    <a:pt x="6062" y="1126610"/>
                  </a:lnTo>
                  <a:lnTo>
                    <a:pt x="5583" y="1123597"/>
                  </a:lnTo>
                  <a:lnTo>
                    <a:pt x="5121" y="1120585"/>
                  </a:lnTo>
                  <a:lnTo>
                    <a:pt x="4682" y="1117573"/>
                  </a:lnTo>
                  <a:lnTo>
                    <a:pt x="4267" y="1114560"/>
                  </a:lnTo>
                  <a:lnTo>
                    <a:pt x="3868" y="1111548"/>
                  </a:lnTo>
                  <a:lnTo>
                    <a:pt x="3498" y="1108536"/>
                  </a:lnTo>
                  <a:lnTo>
                    <a:pt x="3137" y="1105524"/>
                  </a:lnTo>
                  <a:lnTo>
                    <a:pt x="2811" y="1102511"/>
                  </a:lnTo>
                  <a:lnTo>
                    <a:pt x="2492" y="1099499"/>
                  </a:lnTo>
                  <a:lnTo>
                    <a:pt x="2206" y="1096487"/>
                  </a:lnTo>
                  <a:lnTo>
                    <a:pt x="1929" y="1093474"/>
                  </a:lnTo>
                  <a:lnTo>
                    <a:pt x="1679" y="1090462"/>
                  </a:lnTo>
                  <a:lnTo>
                    <a:pt x="1443" y="1087450"/>
                  </a:lnTo>
                  <a:lnTo>
                    <a:pt x="1229" y="1084437"/>
                  </a:lnTo>
                  <a:lnTo>
                    <a:pt x="1033" y="1081425"/>
                  </a:lnTo>
                  <a:lnTo>
                    <a:pt x="852" y="1078413"/>
                  </a:lnTo>
                  <a:lnTo>
                    <a:pt x="695" y="1075400"/>
                  </a:lnTo>
                  <a:lnTo>
                    <a:pt x="547" y="1072388"/>
                  </a:lnTo>
                  <a:lnTo>
                    <a:pt x="427" y="1069376"/>
                  </a:lnTo>
                  <a:lnTo>
                    <a:pt x="311" y="1066363"/>
                  </a:lnTo>
                  <a:lnTo>
                    <a:pt x="226" y="1063351"/>
                  </a:lnTo>
                  <a:lnTo>
                    <a:pt x="146" y="1060339"/>
                  </a:lnTo>
                  <a:lnTo>
                    <a:pt x="89" y="1057326"/>
                  </a:lnTo>
                  <a:lnTo>
                    <a:pt x="43" y="1054314"/>
                  </a:lnTo>
                  <a:lnTo>
                    <a:pt x="15" y="1051302"/>
                  </a:lnTo>
                  <a:lnTo>
                    <a:pt x="0" y="1048289"/>
                  </a:lnTo>
                  <a:lnTo>
                    <a:pt x="0" y="1045277"/>
                  </a:lnTo>
                  <a:lnTo>
                    <a:pt x="16" y="1042265"/>
                  </a:lnTo>
                  <a:lnTo>
                    <a:pt x="40" y="1039252"/>
                  </a:lnTo>
                  <a:lnTo>
                    <a:pt x="85" y="1036240"/>
                  </a:lnTo>
                  <a:lnTo>
                    <a:pt x="135" y="1033228"/>
                  </a:lnTo>
                  <a:lnTo>
                    <a:pt x="207" y="1030215"/>
                  </a:lnTo>
                  <a:lnTo>
                    <a:pt x="283" y="1027203"/>
                  </a:lnTo>
                  <a:lnTo>
                    <a:pt x="379" y="1024191"/>
                  </a:lnTo>
                  <a:lnTo>
                    <a:pt x="480" y="1021178"/>
                  </a:lnTo>
                  <a:lnTo>
                    <a:pt x="597" y="1018166"/>
                  </a:lnTo>
                  <a:lnTo>
                    <a:pt x="722" y="1015154"/>
                  </a:lnTo>
                  <a:lnTo>
                    <a:pt x="859" y="1012141"/>
                  </a:lnTo>
                  <a:lnTo>
                    <a:pt x="1007" y="1009129"/>
                  </a:lnTo>
                  <a:lnTo>
                    <a:pt x="1162" y="1006117"/>
                  </a:lnTo>
                  <a:lnTo>
                    <a:pt x="1331" y="1003104"/>
                  </a:lnTo>
                  <a:lnTo>
                    <a:pt x="1504" y="1000092"/>
                  </a:lnTo>
                  <a:lnTo>
                    <a:pt x="1692" y="997080"/>
                  </a:lnTo>
                  <a:lnTo>
                    <a:pt x="1883" y="994067"/>
                  </a:lnTo>
                  <a:lnTo>
                    <a:pt x="2088" y="991055"/>
                  </a:lnTo>
                  <a:lnTo>
                    <a:pt x="2297" y="988043"/>
                  </a:lnTo>
                  <a:lnTo>
                    <a:pt x="2516" y="985030"/>
                  </a:lnTo>
                  <a:lnTo>
                    <a:pt x="2741" y="982018"/>
                  </a:lnTo>
                  <a:lnTo>
                    <a:pt x="2975" y="979006"/>
                  </a:lnTo>
                  <a:lnTo>
                    <a:pt x="3215" y="975993"/>
                  </a:lnTo>
                  <a:lnTo>
                    <a:pt x="3460" y="972981"/>
                  </a:lnTo>
                  <a:lnTo>
                    <a:pt x="3714" y="969969"/>
                  </a:lnTo>
                  <a:lnTo>
                    <a:pt x="3971" y="966956"/>
                  </a:lnTo>
                  <a:lnTo>
                    <a:pt x="4238" y="963944"/>
                  </a:lnTo>
                  <a:lnTo>
                    <a:pt x="4506" y="960932"/>
                  </a:lnTo>
                  <a:lnTo>
                    <a:pt x="4784" y="957919"/>
                  </a:lnTo>
                  <a:lnTo>
                    <a:pt x="5063" y="954907"/>
                  </a:lnTo>
                  <a:lnTo>
                    <a:pt x="5349" y="951895"/>
                  </a:lnTo>
                  <a:lnTo>
                    <a:pt x="5639" y="948883"/>
                  </a:lnTo>
                  <a:lnTo>
                    <a:pt x="5933" y="945870"/>
                  </a:lnTo>
                  <a:lnTo>
                    <a:pt x="6231" y="942858"/>
                  </a:lnTo>
                  <a:lnTo>
                    <a:pt x="6533" y="939846"/>
                  </a:lnTo>
                  <a:lnTo>
                    <a:pt x="6840" y="936833"/>
                  </a:lnTo>
                  <a:lnTo>
                    <a:pt x="7148" y="933821"/>
                  </a:lnTo>
                  <a:lnTo>
                    <a:pt x="7462" y="930809"/>
                  </a:lnTo>
                  <a:lnTo>
                    <a:pt x="7776" y="927796"/>
                  </a:lnTo>
                  <a:lnTo>
                    <a:pt x="8096" y="924784"/>
                  </a:lnTo>
                  <a:lnTo>
                    <a:pt x="8416" y="921772"/>
                  </a:lnTo>
                  <a:lnTo>
                    <a:pt x="8741" y="918759"/>
                  </a:lnTo>
                  <a:lnTo>
                    <a:pt x="9066" y="915747"/>
                  </a:lnTo>
                  <a:lnTo>
                    <a:pt x="9395" y="912735"/>
                  </a:lnTo>
                  <a:lnTo>
                    <a:pt x="9725" y="909722"/>
                  </a:lnTo>
                  <a:lnTo>
                    <a:pt x="10058" y="906710"/>
                  </a:lnTo>
                  <a:lnTo>
                    <a:pt x="10392" y="903698"/>
                  </a:lnTo>
                  <a:lnTo>
                    <a:pt x="10727" y="900685"/>
                  </a:lnTo>
                  <a:lnTo>
                    <a:pt x="11065" y="897673"/>
                  </a:lnTo>
                  <a:lnTo>
                    <a:pt x="11404" y="894661"/>
                  </a:lnTo>
                  <a:lnTo>
                    <a:pt x="11744" y="891648"/>
                  </a:lnTo>
                  <a:lnTo>
                    <a:pt x="12085" y="888636"/>
                  </a:lnTo>
                  <a:lnTo>
                    <a:pt x="12428" y="885624"/>
                  </a:lnTo>
                  <a:lnTo>
                    <a:pt x="12771" y="882611"/>
                  </a:lnTo>
                  <a:lnTo>
                    <a:pt x="13116" y="879599"/>
                  </a:lnTo>
                  <a:lnTo>
                    <a:pt x="13461" y="876587"/>
                  </a:lnTo>
                  <a:lnTo>
                    <a:pt x="13807" y="873574"/>
                  </a:lnTo>
                  <a:lnTo>
                    <a:pt x="14154" y="870562"/>
                  </a:lnTo>
                  <a:lnTo>
                    <a:pt x="14502" y="867550"/>
                  </a:lnTo>
                  <a:lnTo>
                    <a:pt x="14851" y="864537"/>
                  </a:lnTo>
                  <a:lnTo>
                    <a:pt x="15199" y="861525"/>
                  </a:lnTo>
                  <a:lnTo>
                    <a:pt x="15549" y="858513"/>
                  </a:lnTo>
                  <a:lnTo>
                    <a:pt x="15899" y="855500"/>
                  </a:lnTo>
                  <a:lnTo>
                    <a:pt x="16250" y="852488"/>
                  </a:lnTo>
                  <a:lnTo>
                    <a:pt x="16601" y="849476"/>
                  </a:lnTo>
                  <a:lnTo>
                    <a:pt x="16953" y="846463"/>
                  </a:lnTo>
                  <a:lnTo>
                    <a:pt x="17305" y="843451"/>
                  </a:lnTo>
                  <a:lnTo>
                    <a:pt x="17658" y="840439"/>
                  </a:lnTo>
                  <a:lnTo>
                    <a:pt x="18012" y="837426"/>
                  </a:lnTo>
                  <a:lnTo>
                    <a:pt x="18366" y="834414"/>
                  </a:lnTo>
                  <a:lnTo>
                    <a:pt x="18720" y="831402"/>
                  </a:lnTo>
                  <a:lnTo>
                    <a:pt x="19075" y="828389"/>
                  </a:lnTo>
                  <a:lnTo>
                    <a:pt x="19431" y="825377"/>
                  </a:lnTo>
                  <a:lnTo>
                    <a:pt x="19787" y="822365"/>
                  </a:lnTo>
                  <a:lnTo>
                    <a:pt x="20144" y="819352"/>
                  </a:lnTo>
                  <a:lnTo>
                    <a:pt x="20502" y="816340"/>
                  </a:lnTo>
                  <a:lnTo>
                    <a:pt x="20861" y="813328"/>
                  </a:lnTo>
                  <a:lnTo>
                    <a:pt x="21220" y="810315"/>
                  </a:lnTo>
                  <a:lnTo>
                    <a:pt x="21580" y="807303"/>
                  </a:lnTo>
                  <a:lnTo>
                    <a:pt x="21941" y="804291"/>
                  </a:lnTo>
                  <a:lnTo>
                    <a:pt x="22304" y="801278"/>
                  </a:lnTo>
                  <a:lnTo>
                    <a:pt x="22667" y="798266"/>
                  </a:lnTo>
                  <a:lnTo>
                    <a:pt x="23031" y="795254"/>
                  </a:lnTo>
                  <a:lnTo>
                    <a:pt x="23397" y="792242"/>
                  </a:lnTo>
                  <a:lnTo>
                    <a:pt x="23764" y="789229"/>
                  </a:lnTo>
                  <a:lnTo>
                    <a:pt x="24132" y="786217"/>
                  </a:lnTo>
                  <a:lnTo>
                    <a:pt x="24502" y="783205"/>
                  </a:lnTo>
                  <a:lnTo>
                    <a:pt x="24873" y="780192"/>
                  </a:lnTo>
                  <a:lnTo>
                    <a:pt x="25246" y="777180"/>
                  </a:lnTo>
                  <a:lnTo>
                    <a:pt x="25621" y="774168"/>
                  </a:lnTo>
                  <a:lnTo>
                    <a:pt x="25997" y="771155"/>
                  </a:lnTo>
                  <a:lnTo>
                    <a:pt x="26375" y="768143"/>
                  </a:lnTo>
                  <a:lnTo>
                    <a:pt x="26755" y="765131"/>
                  </a:lnTo>
                  <a:lnTo>
                    <a:pt x="27137" y="762118"/>
                  </a:lnTo>
                  <a:lnTo>
                    <a:pt x="27521" y="759106"/>
                  </a:lnTo>
                  <a:lnTo>
                    <a:pt x="27907" y="756094"/>
                  </a:lnTo>
                  <a:lnTo>
                    <a:pt x="28296" y="753081"/>
                  </a:lnTo>
                  <a:lnTo>
                    <a:pt x="28686" y="750069"/>
                  </a:lnTo>
                  <a:lnTo>
                    <a:pt x="29081" y="747057"/>
                  </a:lnTo>
                  <a:lnTo>
                    <a:pt x="29476" y="744044"/>
                  </a:lnTo>
                  <a:lnTo>
                    <a:pt x="29875" y="741032"/>
                  </a:lnTo>
                  <a:lnTo>
                    <a:pt x="30276" y="738020"/>
                  </a:lnTo>
                  <a:lnTo>
                    <a:pt x="30681" y="735007"/>
                  </a:lnTo>
                  <a:lnTo>
                    <a:pt x="31088" y="731995"/>
                  </a:lnTo>
                  <a:lnTo>
                    <a:pt x="31498" y="728983"/>
                  </a:lnTo>
                  <a:lnTo>
                    <a:pt x="31911" y="725970"/>
                  </a:lnTo>
                  <a:lnTo>
                    <a:pt x="32326" y="722958"/>
                  </a:lnTo>
                  <a:lnTo>
                    <a:pt x="32747" y="719946"/>
                  </a:lnTo>
                  <a:lnTo>
                    <a:pt x="33168" y="716933"/>
                  </a:lnTo>
                  <a:lnTo>
                    <a:pt x="33595" y="713921"/>
                  </a:lnTo>
                  <a:lnTo>
                    <a:pt x="34023" y="710909"/>
                  </a:lnTo>
                  <a:lnTo>
                    <a:pt x="34457" y="707896"/>
                  </a:lnTo>
                  <a:lnTo>
                    <a:pt x="34893" y="704884"/>
                  </a:lnTo>
                  <a:lnTo>
                    <a:pt x="35333" y="701872"/>
                  </a:lnTo>
                  <a:lnTo>
                    <a:pt x="35776" y="698859"/>
                  </a:lnTo>
                  <a:lnTo>
                    <a:pt x="36223" y="695847"/>
                  </a:lnTo>
                  <a:lnTo>
                    <a:pt x="36674" y="692835"/>
                  </a:lnTo>
                  <a:lnTo>
                    <a:pt x="37127" y="689822"/>
                  </a:lnTo>
                  <a:lnTo>
                    <a:pt x="37587" y="686810"/>
                  </a:lnTo>
                  <a:lnTo>
                    <a:pt x="38047" y="683798"/>
                  </a:lnTo>
                  <a:lnTo>
                    <a:pt x="38514" y="680785"/>
                  </a:lnTo>
                  <a:lnTo>
                    <a:pt x="38982" y="677773"/>
                  </a:lnTo>
                  <a:lnTo>
                    <a:pt x="39457" y="674761"/>
                  </a:lnTo>
                  <a:lnTo>
                    <a:pt x="39933" y="671748"/>
                  </a:lnTo>
                  <a:lnTo>
                    <a:pt x="40415" y="668736"/>
                  </a:lnTo>
                  <a:lnTo>
                    <a:pt x="40900" y="665724"/>
                  </a:lnTo>
                  <a:lnTo>
                    <a:pt x="41388" y="662711"/>
                  </a:lnTo>
                  <a:lnTo>
                    <a:pt x="41881" y="659699"/>
                  </a:lnTo>
                  <a:lnTo>
                    <a:pt x="42377" y="656687"/>
                  </a:lnTo>
                  <a:lnTo>
                    <a:pt x="42878" y="653674"/>
                  </a:lnTo>
                  <a:lnTo>
                    <a:pt x="43381" y="650662"/>
                  </a:lnTo>
                  <a:lnTo>
                    <a:pt x="43889" y="647650"/>
                  </a:lnTo>
                  <a:lnTo>
                    <a:pt x="44399" y="644637"/>
                  </a:lnTo>
                  <a:lnTo>
                    <a:pt x="44916" y="641625"/>
                  </a:lnTo>
                  <a:lnTo>
                    <a:pt x="45433" y="638613"/>
                  </a:lnTo>
                  <a:lnTo>
                    <a:pt x="45956" y="635600"/>
                  </a:lnTo>
                  <a:lnTo>
                    <a:pt x="46481" y="632588"/>
                  </a:lnTo>
                  <a:lnTo>
                    <a:pt x="47010" y="629576"/>
                  </a:lnTo>
                  <a:lnTo>
                    <a:pt x="47542" y="626564"/>
                  </a:lnTo>
                  <a:lnTo>
                    <a:pt x="48077" y="623551"/>
                  </a:lnTo>
                  <a:lnTo>
                    <a:pt x="48616" y="620539"/>
                  </a:lnTo>
                  <a:lnTo>
                    <a:pt x="49157" y="617527"/>
                  </a:lnTo>
                  <a:lnTo>
                    <a:pt x="49703" y="614514"/>
                  </a:lnTo>
                  <a:lnTo>
                    <a:pt x="50249" y="611502"/>
                  </a:lnTo>
                  <a:lnTo>
                    <a:pt x="50801" y="608490"/>
                  </a:lnTo>
                  <a:lnTo>
                    <a:pt x="51353" y="605477"/>
                  </a:lnTo>
                  <a:lnTo>
                    <a:pt x="51909" y="602465"/>
                  </a:lnTo>
                  <a:lnTo>
                    <a:pt x="52467" y="599453"/>
                  </a:lnTo>
                  <a:lnTo>
                    <a:pt x="53027" y="596440"/>
                  </a:lnTo>
                  <a:lnTo>
                    <a:pt x="53590" y="593428"/>
                  </a:lnTo>
                  <a:lnTo>
                    <a:pt x="54154" y="590416"/>
                  </a:lnTo>
                  <a:lnTo>
                    <a:pt x="54721" y="587403"/>
                  </a:lnTo>
                  <a:lnTo>
                    <a:pt x="55289" y="584391"/>
                  </a:lnTo>
                  <a:lnTo>
                    <a:pt x="55860" y="581379"/>
                  </a:lnTo>
                  <a:lnTo>
                    <a:pt x="56431" y="578366"/>
                  </a:lnTo>
                  <a:lnTo>
                    <a:pt x="57005" y="575354"/>
                  </a:lnTo>
                  <a:lnTo>
                    <a:pt x="57578" y="572342"/>
                  </a:lnTo>
                  <a:lnTo>
                    <a:pt x="58154" y="569329"/>
                  </a:lnTo>
                  <a:lnTo>
                    <a:pt x="58730" y="566317"/>
                  </a:lnTo>
                  <a:lnTo>
                    <a:pt x="59308" y="563305"/>
                  </a:lnTo>
                  <a:lnTo>
                    <a:pt x="59885" y="560292"/>
                  </a:lnTo>
                  <a:lnTo>
                    <a:pt x="60464" y="557280"/>
                  </a:lnTo>
                  <a:lnTo>
                    <a:pt x="61042" y="554268"/>
                  </a:lnTo>
                  <a:lnTo>
                    <a:pt x="61621" y="551255"/>
                  </a:lnTo>
                  <a:lnTo>
                    <a:pt x="62200" y="548243"/>
                  </a:lnTo>
                  <a:lnTo>
                    <a:pt x="62779" y="545231"/>
                  </a:lnTo>
                  <a:lnTo>
                    <a:pt x="63357" y="542218"/>
                  </a:lnTo>
                  <a:lnTo>
                    <a:pt x="63935" y="539206"/>
                  </a:lnTo>
                  <a:lnTo>
                    <a:pt x="64512" y="536194"/>
                  </a:lnTo>
                  <a:lnTo>
                    <a:pt x="65089" y="533181"/>
                  </a:lnTo>
                  <a:lnTo>
                    <a:pt x="65664" y="530169"/>
                  </a:lnTo>
                  <a:lnTo>
                    <a:pt x="66238" y="527157"/>
                  </a:lnTo>
                  <a:lnTo>
                    <a:pt x="66811" y="524144"/>
                  </a:lnTo>
                  <a:lnTo>
                    <a:pt x="67383" y="521132"/>
                  </a:lnTo>
                  <a:lnTo>
                    <a:pt x="67953" y="518120"/>
                  </a:lnTo>
                  <a:lnTo>
                    <a:pt x="68521" y="515107"/>
                  </a:lnTo>
                  <a:lnTo>
                    <a:pt x="69089" y="512095"/>
                  </a:lnTo>
                  <a:lnTo>
                    <a:pt x="69652" y="509083"/>
                  </a:lnTo>
                  <a:lnTo>
                    <a:pt x="70216" y="506070"/>
                  </a:lnTo>
                  <a:lnTo>
                    <a:pt x="70775" y="503058"/>
                  </a:lnTo>
                  <a:lnTo>
                    <a:pt x="71333" y="500046"/>
                  </a:lnTo>
                  <a:lnTo>
                    <a:pt x="71887" y="497033"/>
                  </a:lnTo>
                  <a:lnTo>
                    <a:pt x="72440" y="494021"/>
                  </a:lnTo>
                  <a:lnTo>
                    <a:pt x="72989" y="491009"/>
                  </a:lnTo>
                  <a:lnTo>
                    <a:pt x="73535" y="487996"/>
                  </a:lnTo>
                  <a:lnTo>
                    <a:pt x="74079" y="484984"/>
                  </a:lnTo>
                  <a:lnTo>
                    <a:pt x="74618" y="481972"/>
                  </a:lnTo>
                  <a:lnTo>
                    <a:pt x="75156" y="478959"/>
                  </a:lnTo>
                  <a:lnTo>
                    <a:pt x="75688" y="475947"/>
                  </a:lnTo>
                  <a:lnTo>
                    <a:pt x="76219" y="472935"/>
                  </a:lnTo>
                  <a:lnTo>
                    <a:pt x="76743" y="469923"/>
                  </a:lnTo>
                  <a:lnTo>
                    <a:pt x="77267" y="466910"/>
                  </a:lnTo>
                  <a:lnTo>
                    <a:pt x="77784" y="463898"/>
                  </a:lnTo>
                  <a:lnTo>
                    <a:pt x="78299" y="460886"/>
                  </a:lnTo>
                  <a:lnTo>
                    <a:pt x="78809" y="457873"/>
                  </a:lnTo>
                  <a:lnTo>
                    <a:pt x="79315" y="454861"/>
                  </a:lnTo>
                  <a:lnTo>
                    <a:pt x="79817" y="451849"/>
                  </a:lnTo>
                  <a:lnTo>
                    <a:pt x="80315" y="448836"/>
                  </a:lnTo>
                  <a:lnTo>
                    <a:pt x="80809" y="445824"/>
                  </a:lnTo>
                  <a:lnTo>
                    <a:pt x="81298" y="442812"/>
                  </a:lnTo>
                  <a:lnTo>
                    <a:pt x="81784" y="439799"/>
                  </a:lnTo>
                  <a:lnTo>
                    <a:pt x="82263" y="436787"/>
                  </a:lnTo>
                  <a:lnTo>
                    <a:pt x="82740" y="433775"/>
                  </a:lnTo>
                  <a:lnTo>
                    <a:pt x="83210" y="430762"/>
                  </a:lnTo>
                  <a:lnTo>
                    <a:pt x="83678" y="427750"/>
                  </a:lnTo>
                  <a:lnTo>
                    <a:pt x="84140" y="424738"/>
                  </a:lnTo>
                  <a:lnTo>
                    <a:pt x="84598" y="421725"/>
                  </a:lnTo>
                  <a:lnTo>
                    <a:pt x="85052" y="418713"/>
                  </a:lnTo>
                  <a:lnTo>
                    <a:pt x="85500" y="415701"/>
                  </a:lnTo>
                  <a:lnTo>
                    <a:pt x="85945" y="412688"/>
                  </a:lnTo>
                  <a:lnTo>
                    <a:pt x="86384" y="409676"/>
                  </a:lnTo>
                  <a:lnTo>
                    <a:pt x="86821" y="406664"/>
                  </a:lnTo>
                  <a:lnTo>
                    <a:pt x="87251" y="403651"/>
                  </a:lnTo>
                  <a:lnTo>
                    <a:pt x="87679" y="400639"/>
                  </a:lnTo>
                  <a:lnTo>
                    <a:pt x="88099" y="397627"/>
                  </a:lnTo>
                  <a:lnTo>
                    <a:pt x="88518" y="394614"/>
                  </a:lnTo>
                  <a:lnTo>
                    <a:pt x="88931" y="391602"/>
                  </a:lnTo>
                  <a:lnTo>
                    <a:pt x="89341" y="388590"/>
                  </a:lnTo>
                  <a:lnTo>
                    <a:pt x="89746" y="385577"/>
                  </a:lnTo>
                  <a:lnTo>
                    <a:pt x="90148" y="382565"/>
                  </a:lnTo>
                  <a:lnTo>
                    <a:pt x="90546" y="379553"/>
                  </a:lnTo>
                  <a:lnTo>
                    <a:pt x="90939" y="376540"/>
                  </a:lnTo>
                  <a:lnTo>
                    <a:pt x="91329" y="373528"/>
                  </a:lnTo>
                  <a:lnTo>
                    <a:pt x="91715" y="370516"/>
                  </a:lnTo>
                  <a:lnTo>
                    <a:pt x="92099" y="367503"/>
                  </a:lnTo>
                  <a:lnTo>
                    <a:pt x="92476" y="364491"/>
                  </a:lnTo>
                  <a:lnTo>
                    <a:pt x="92853" y="361479"/>
                  </a:lnTo>
                  <a:lnTo>
                    <a:pt x="93225" y="358466"/>
                  </a:lnTo>
                  <a:lnTo>
                    <a:pt x="93596" y="355454"/>
                  </a:lnTo>
                  <a:lnTo>
                    <a:pt x="93962" y="352442"/>
                  </a:lnTo>
                  <a:lnTo>
                    <a:pt x="94326" y="349429"/>
                  </a:lnTo>
                  <a:lnTo>
                    <a:pt x="94688" y="346417"/>
                  </a:lnTo>
                  <a:lnTo>
                    <a:pt x="95047" y="343405"/>
                  </a:lnTo>
                  <a:lnTo>
                    <a:pt x="95404" y="340392"/>
                  </a:lnTo>
                  <a:lnTo>
                    <a:pt x="95759" y="337380"/>
                  </a:lnTo>
                  <a:lnTo>
                    <a:pt x="96112" y="334368"/>
                  </a:lnTo>
                  <a:lnTo>
                    <a:pt x="96463" y="331355"/>
                  </a:lnTo>
                  <a:lnTo>
                    <a:pt x="96813" y="328343"/>
                  </a:lnTo>
                  <a:lnTo>
                    <a:pt x="97161" y="325331"/>
                  </a:lnTo>
                  <a:lnTo>
                    <a:pt x="97508" y="322318"/>
                  </a:lnTo>
                  <a:lnTo>
                    <a:pt x="97854" y="319306"/>
                  </a:lnTo>
                  <a:lnTo>
                    <a:pt x="98200" y="316294"/>
                  </a:lnTo>
                  <a:lnTo>
                    <a:pt x="98545" y="313282"/>
                  </a:lnTo>
                  <a:lnTo>
                    <a:pt x="98889" y="310269"/>
                  </a:lnTo>
                  <a:lnTo>
                    <a:pt x="99234" y="307257"/>
                  </a:lnTo>
                  <a:lnTo>
                    <a:pt x="99578" y="304245"/>
                  </a:lnTo>
                  <a:lnTo>
                    <a:pt x="99923" y="301232"/>
                  </a:lnTo>
                  <a:lnTo>
                    <a:pt x="100269" y="298220"/>
                  </a:lnTo>
                  <a:lnTo>
                    <a:pt x="100615" y="295208"/>
                  </a:lnTo>
                  <a:lnTo>
                    <a:pt x="100963" y="292195"/>
                  </a:lnTo>
                  <a:lnTo>
                    <a:pt x="101311" y="289183"/>
                  </a:lnTo>
                  <a:lnTo>
                    <a:pt x="101662" y="286171"/>
                  </a:lnTo>
                  <a:lnTo>
                    <a:pt x="102014" y="283158"/>
                  </a:lnTo>
                  <a:lnTo>
                    <a:pt x="102368" y="280146"/>
                  </a:lnTo>
                  <a:lnTo>
                    <a:pt x="102725" y="277134"/>
                  </a:lnTo>
                  <a:lnTo>
                    <a:pt x="103083" y="274121"/>
                  </a:lnTo>
                  <a:lnTo>
                    <a:pt x="103446" y="271109"/>
                  </a:lnTo>
                  <a:lnTo>
                    <a:pt x="103810" y="268097"/>
                  </a:lnTo>
                  <a:lnTo>
                    <a:pt x="104179" y="265084"/>
                  </a:lnTo>
                  <a:lnTo>
                    <a:pt x="104549" y="262072"/>
                  </a:lnTo>
                  <a:lnTo>
                    <a:pt x="104926" y="259060"/>
                  </a:lnTo>
                  <a:lnTo>
                    <a:pt x="105304" y="256047"/>
                  </a:lnTo>
                  <a:lnTo>
                    <a:pt x="105689" y="253035"/>
                  </a:lnTo>
                  <a:lnTo>
                    <a:pt x="106077" y="250023"/>
                  </a:lnTo>
                  <a:lnTo>
                    <a:pt x="106471" y="247010"/>
                  </a:lnTo>
                  <a:lnTo>
                    <a:pt x="106870" y="243998"/>
                  </a:lnTo>
                  <a:lnTo>
                    <a:pt x="107273" y="240986"/>
                  </a:lnTo>
                  <a:lnTo>
                    <a:pt x="107683" y="237973"/>
                  </a:lnTo>
                  <a:lnTo>
                    <a:pt x="108098" y="234961"/>
                  </a:lnTo>
                  <a:lnTo>
                    <a:pt x="108521" y="231949"/>
                  </a:lnTo>
                  <a:lnTo>
                    <a:pt x="108946" y="228936"/>
                  </a:lnTo>
                  <a:lnTo>
                    <a:pt x="109383" y="225924"/>
                  </a:lnTo>
                  <a:lnTo>
                    <a:pt x="109822" y="222912"/>
                  </a:lnTo>
                  <a:lnTo>
                    <a:pt x="110273" y="219899"/>
                  </a:lnTo>
                  <a:lnTo>
                    <a:pt x="110728" y="216887"/>
                  </a:lnTo>
                  <a:lnTo>
                    <a:pt x="111192" y="213875"/>
                  </a:lnTo>
                  <a:lnTo>
                    <a:pt x="111663" y="210862"/>
                  </a:lnTo>
                  <a:lnTo>
                    <a:pt x="112143" y="207850"/>
                  </a:lnTo>
                  <a:lnTo>
                    <a:pt x="112631" y="204838"/>
                  </a:lnTo>
                  <a:lnTo>
                    <a:pt x="113126" y="201825"/>
                  </a:lnTo>
                  <a:lnTo>
                    <a:pt x="113632" y="198813"/>
                  </a:lnTo>
                  <a:lnTo>
                    <a:pt x="114143" y="195801"/>
                  </a:lnTo>
                  <a:lnTo>
                    <a:pt x="114669" y="192788"/>
                  </a:lnTo>
                  <a:lnTo>
                    <a:pt x="115197" y="189776"/>
                  </a:lnTo>
                  <a:lnTo>
                    <a:pt x="115742" y="186764"/>
                  </a:lnTo>
                  <a:lnTo>
                    <a:pt x="116291" y="183751"/>
                  </a:lnTo>
                  <a:lnTo>
                    <a:pt x="116854" y="180739"/>
                  </a:lnTo>
                  <a:lnTo>
                    <a:pt x="117424" y="177727"/>
                  </a:lnTo>
                  <a:lnTo>
                    <a:pt x="118006" y="174714"/>
                  </a:lnTo>
                  <a:lnTo>
                    <a:pt x="118598" y="171702"/>
                  </a:lnTo>
                  <a:lnTo>
                    <a:pt x="119198" y="168690"/>
                  </a:lnTo>
                  <a:lnTo>
                    <a:pt x="119813" y="165677"/>
                  </a:lnTo>
                  <a:lnTo>
                    <a:pt x="120433" y="162665"/>
                  </a:lnTo>
                  <a:lnTo>
                    <a:pt x="121070" y="159653"/>
                  </a:lnTo>
                  <a:lnTo>
                    <a:pt x="121710" y="156641"/>
                  </a:lnTo>
                  <a:lnTo>
                    <a:pt x="122370" y="153628"/>
                  </a:lnTo>
                  <a:lnTo>
                    <a:pt x="123034" y="150616"/>
                  </a:lnTo>
                  <a:lnTo>
                    <a:pt x="123715" y="147604"/>
                  </a:lnTo>
                  <a:lnTo>
                    <a:pt x="124402" y="144591"/>
                  </a:lnTo>
                  <a:lnTo>
                    <a:pt x="125104" y="141579"/>
                  </a:lnTo>
                  <a:lnTo>
                    <a:pt x="125815" y="138567"/>
                  </a:lnTo>
                  <a:lnTo>
                    <a:pt x="126538" y="135554"/>
                  </a:lnTo>
                  <a:lnTo>
                    <a:pt x="127273" y="132542"/>
                  </a:lnTo>
                  <a:lnTo>
                    <a:pt x="128017" y="129530"/>
                  </a:lnTo>
                  <a:lnTo>
                    <a:pt x="128777" y="126517"/>
                  </a:lnTo>
                  <a:lnTo>
                    <a:pt x="129541" y="123505"/>
                  </a:lnTo>
                  <a:lnTo>
                    <a:pt x="130325" y="120493"/>
                  </a:lnTo>
                  <a:lnTo>
                    <a:pt x="131112" y="117480"/>
                  </a:lnTo>
                  <a:lnTo>
                    <a:pt x="131918" y="114468"/>
                  </a:lnTo>
                  <a:lnTo>
                    <a:pt x="132729" y="111456"/>
                  </a:lnTo>
                  <a:lnTo>
                    <a:pt x="133555" y="108443"/>
                  </a:lnTo>
                  <a:lnTo>
                    <a:pt x="134390" y="105431"/>
                  </a:lnTo>
                  <a:lnTo>
                    <a:pt x="135236" y="102419"/>
                  </a:lnTo>
                  <a:lnTo>
                    <a:pt x="136094" y="99406"/>
                  </a:lnTo>
                  <a:lnTo>
                    <a:pt x="136960" y="96394"/>
                  </a:lnTo>
                  <a:lnTo>
                    <a:pt x="137841" y="93382"/>
                  </a:lnTo>
                  <a:lnTo>
                    <a:pt x="138726" y="90369"/>
                  </a:lnTo>
                  <a:lnTo>
                    <a:pt x="139629" y="87357"/>
                  </a:lnTo>
                  <a:lnTo>
                    <a:pt x="140534" y="84345"/>
                  </a:lnTo>
                  <a:lnTo>
                    <a:pt x="141457" y="81332"/>
                  </a:lnTo>
                  <a:lnTo>
                    <a:pt x="142383" y="78320"/>
                  </a:lnTo>
                  <a:lnTo>
                    <a:pt x="143323" y="75308"/>
                  </a:lnTo>
                  <a:lnTo>
                    <a:pt x="144270" y="72295"/>
                  </a:lnTo>
                  <a:lnTo>
                    <a:pt x="145227" y="69283"/>
                  </a:lnTo>
                  <a:lnTo>
                    <a:pt x="146192" y="66271"/>
                  </a:lnTo>
                  <a:lnTo>
                    <a:pt x="147165" y="63258"/>
                  </a:lnTo>
                  <a:lnTo>
                    <a:pt x="148149" y="60246"/>
                  </a:lnTo>
                  <a:lnTo>
                    <a:pt x="149137" y="57234"/>
                  </a:lnTo>
                  <a:lnTo>
                    <a:pt x="150138" y="54221"/>
                  </a:lnTo>
                  <a:lnTo>
                    <a:pt x="151141" y="51209"/>
                  </a:lnTo>
                  <a:lnTo>
                    <a:pt x="152157" y="48197"/>
                  </a:lnTo>
                  <a:lnTo>
                    <a:pt x="153175" y="45184"/>
                  </a:lnTo>
                  <a:lnTo>
                    <a:pt x="154203" y="42172"/>
                  </a:lnTo>
                  <a:lnTo>
                    <a:pt x="155235" y="39160"/>
                  </a:lnTo>
                  <a:lnTo>
                    <a:pt x="156274" y="36147"/>
                  </a:lnTo>
                  <a:lnTo>
                    <a:pt x="157319" y="33135"/>
                  </a:lnTo>
                  <a:lnTo>
                    <a:pt x="158368" y="30123"/>
                  </a:lnTo>
                  <a:lnTo>
                    <a:pt x="159424" y="27110"/>
                  </a:lnTo>
                  <a:lnTo>
                    <a:pt x="160482" y="24098"/>
                  </a:lnTo>
                  <a:lnTo>
                    <a:pt x="161547" y="21086"/>
                  </a:lnTo>
                  <a:lnTo>
                    <a:pt x="162613" y="18073"/>
                  </a:lnTo>
                  <a:lnTo>
                    <a:pt x="163685" y="15061"/>
                  </a:lnTo>
                  <a:lnTo>
                    <a:pt x="164759" y="12049"/>
                  </a:lnTo>
                  <a:lnTo>
                    <a:pt x="165837" y="9036"/>
                  </a:lnTo>
                  <a:lnTo>
                    <a:pt x="166916" y="6024"/>
                  </a:lnTo>
                  <a:lnTo>
                    <a:pt x="167998" y="3012"/>
                  </a:lnTo>
                  <a:lnTo>
                    <a:pt x="169081" y="0"/>
                  </a:lnTo>
                  <a:lnTo>
                    <a:pt x="319690" y="0"/>
                  </a:lnTo>
                  <a:lnTo>
                    <a:pt x="320773" y="3012"/>
                  </a:lnTo>
                  <a:lnTo>
                    <a:pt x="321855" y="6024"/>
                  </a:lnTo>
                  <a:lnTo>
                    <a:pt x="322934" y="9036"/>
                  </a:lnTo>
                  <a:lnTo>
                    <a:pt x="324012" y="12049"/>
                  </a:lnTo>
                  <a:lnTo>
                    <a:pt x="325086" y="15061"/>
                  </a:lnTo>
                  <a:lnTo>
                    <a:pt x="326158" y="18073"/>
                  </a:lnTo>
                  <a:lnTo>
                    <a:pt x="327224" y="21086"/>
                  </a:lnTo>
                  <a:lnTo>
                    <a:pt x="328289" y="24098"/>
                  </a:lnTo>
                  <a:lnTo>
                    <a:pt x="329348" y="27110"/>
                  </a:lnTo>
                  <a:lnTo>
                    <a:pt x="330403" y="30123"/>
                  </a:lnTo>
                  <a:lnTo>
                    <a:pt x="331452" y="33135"/>
                  </a:lnTo>
                  <a:lnTo>
                    <a:pt x="332497" y="36147"/>
                  </a:lnTo>
                  <a:lnTo>
                    <a:pt x="333536" y="39160"/>
                  </a:lnTo>
                  <a:lnTo>
                    <a:pt x="334568" y="42172"/>
                  </a:lnTo>
                  <a:lnTo>
                    <a:pt x="335596" y="45184"/>
                  </a:lnTo>
                  <a:lnTo>
                    <a:pt x="336614" y="48197"/>
                  </a:lnTo>
                  <a:lnTo>
                    <a:pt x="337630" y="51209"/>
                  </a:lnTo>
                  <a:lnTo>
                    <a:pt x="338633" y="54221"/>
                  </a:lnTo>
                  <a:lnTo>
                    <a:pt x="339634" y="57234"/>
                  </a:lnTo>
                  <a:lnTo>
                    <a:pt x="340622" y="60246"/>
                  </a:lnTo>
                  <a:lnTo>
                    <a:pt x="341606" y="63258"/>
                  </a:lnTo>
                  <a:lnTo>
                    <a:pt x="342579" y="66271"/>
                  </a:lnTo>
                  <a:lnTo>
                    <a:pt x="343544" y="69283"/>
                  </a:lnTo>
                  <a:lnTo>
                    <a:pt x="344501" y="72295"/>
                  </a:lnTo>
                  <a:lnTo>
                    <a:pt x="345448" y="75308"/>
                  </a:lnTo>
                  <a:lnTo>
                    <a:pt x="346388" y="78320"/>
                  </a:lnTo>
                  <a:lnTo>
                    <a:pt x="347314" y="81332"/>
                  </a:lnTo>
                  <a:lnTo>
                    <a:pt x="348237" y="84345"/>
                  </a:lnTo>
                  <a:lnTo>
                    <a:pt x="349142" y="87357"/>
                  </a:lnTo>
                  <a:lnTo>
                    <a:pt x="350045" y="90369"/>
                  </a:lnTo>
                  <a:lnTo>
                    <a:pt x="350930" y="93382"/>
                  </a:lnTo>
                  <a:lnTo>
                    <a:pt x="351811" y="96394"/>
                  </a:lnTo>
                  <a:lnTo>
                    <a:pt x="352677" y="99406"/>
                  </a:lnTo>
                  <a:lnTo>
                    <a:pt x="353535" y="102419"/>
                  </a:lnTo>
                  <a:lnTo>
                    <a:pt x="354381" y="105431"/>
                  </a:lnTo>
                  <a:lnTo>
                    <a:pt x="355216" y="108443"/>
                  </a:lnTo>
                  <a:lnTo>
                    <a:pt x="356042" y="111456"/>
                  </a:lnTo>
                  <a:lnTo>
                    <a:pt x="356853" y="114468"/>
                  </a:lnTo>
                  <a:lnTo>
                    <a:pt x="357659" y="117480"/>
                  </a:lnTo>
                  <a:lnTo>
                    <a:pt x="358446" y="120493"/>
                  </a:lnTo>
                  <a:lnTo>
                    <a:pt x="359230" y="123505"/>
                  </a:lnTo>
                  <a:lnTo>
                    <a:pt x="359994" y="126517"/>
                  </a:lnTo>
                  <a:lnTo>
                    <a:pt x="360754" y="129530"/>
                  </a:lnTo>
                  <a:lnTo>
                    <a:pt x="361498" y="132542"/>
                  </a:lnTo>
                  <a:lnTo>
                    <a:pt x="362233" y="135554"/>
                  </a:lnTo>
                  <a:lnTo>
                    <a:pt x="362956" y="138567"/>
                  </a:lnTo>
                  <a:lnTo>
                    <a:pt x="363667" y="141579"/>
                  </a:lnTo>
                  <a:lnTo>
                    <a:pt x="364369" y="144591"/>
                  </a:lnTo>
                  <a:lnTo>
                    <a:pt x="365056" y="147604"/>
                  </a:lnTo>
                  <a:lnTo>
                    <a:pt x="365737" y="150616"/>
                  </a:lnTo>
                  <a:lnTo>
                    <a:pt x="366401" y="153628"/>
                  </a:lnTo>
                  <a:lnTo>
                    <a:pt x="367061" y="156641"/>
                  </a:lnTo>
                  <a:lnTo>
                    <a:pt x="367701" y="159653"/>
                  </a:lnTo>
                  <a:lnTo>
                    <a:pt x="368338" y="162665"/>
                  </a:lnTo>
                  <a:lnTo>
                    <a:pt x="368959" y="165677"/>
                  </a:lnTo>
                  <a:lnTo>
                    <a:pt x="369573" y="168690"/>
                  </a:lnTo>
                  <a:lnTo>
                    <a:pt x="370173" y="171702"/>
                  </a:lnTo>
                  <a:lnTo>
                    <a:pt x="370765" y="174714"/>
                  </a:lnTo>
                  <a:lnTo>
                    <a:pt x="371347" y="177727"/>
                  </a:lnTo>
                  <a:lnTo>
                    <a:pt x="371917" y="180739"/>
                  </a:lnTo>
                  <a:lnTo>
                    <a:pt x="372480" y="183751"/>
                  </a:lnTo>
                  <a:lnTo>
                    <a:pt x="373029" y="186764"/>
                  </a:lnTo>
                  <a:lnTo>
                    <a:pt x="373574" y="189776"/>
                  </a:lnTo>
                  <a:lnTo>
                    <a:pt x="374102" y="192788"/>
                  </a:lnTo>
                  <a:lnTo>
                    <a:pt x="374628" y="195801"/>
                  </a:lnTo>
                  <a:lnTo>
                    <a:pt x="375139" y="198813"/>
                  </a:lnTo>
                  <a:lnTo>
                    <a:pt x="375646" y="201825"/>
                  </a:lnTo>
                  <a:lnTo>
                    <a:pt x="376140" y="204838"/>
                  </a:lnTo>
                  <a:lnTo>
                    <a:pt x="376629" y="207850"/>
                  </a:lnTo>
                  <a:lnTo>
                    <a:pt x="377108" y="210862"/>
                  </a:lnTo>
                  <a:lnTo>
                    <a:pt x="377579" y="213875"/>
                  </a:lnTo>
                  <a:lnTo>
                    <a:pt x="378043" y="216887"/>
                  </a:lnTo>
                  <a:lnTo>
                    <a:pt x="378498" y="219899"/>
                  </a:lnTo>
                  <a:lnTo>
                    <a:pt x="378949" y="222912"/>
                  </a:lnTo>
                  <a:lnTo>
                    <a:pt x="379388" y="225924"/>
                  </a:lnTo>
                  <a:lnTo>
                    <a:pt x="379825" y="228936"/>
                  </a:lnTo>
                  <a:lnTo>
                    <a:pt x="380250" y="231949"/>
                  </a:lnTo>
                  <a:lnTo>
                    <a:pt x="380674" y="234961"/>
                  </a:lnTo>
                  <a:lnTo>
                    <a:pt x="381088" y="237973"/>
                  </a:lnTo>
                  <a:lnTo>
                    <a:pt x="381498" y="240986"/>
                  </a:lnTo>
                  <a:lnTo>
                    <a:pt x="381901" y="243998"/>
                  </a:lnTo>
                  <a:lnTo>
                    <a:pt x="382300" y="247010"/>
                  </a:lnTo>
                  <a:lnTo>
                    <a:pt x="382694" y="250023"/>
                  </a:lnTo>
                  <a:lnTo>
                    <a:pt x="383082" y="253035"/>
                  </a:lnTo>
                  <a:lnTo>
                    <a:pt x="383467" y="256047"/>
                  </a:lnTo>
                  <a:lnTo>
                    <a:pt x="383845" y="259060"/>
                  </a:lnTo>
                  <a:lnTo>
                    <a:pt x="384222" y="262072"/>
                  </a:lnTo>
                  <a:lnTo>
                    <a:pt x="384592" y="265084"/>
                  </a:lnTo>
                  <a:lnTo>
                    <a:pt x="384962" y="268097"/>
                  </a:lnTo>
                  <a:lnTo>
                    <a:pt x="385326" y="271109"/>
                  </a:lnTo>
                  <a:lnTo>
                    <a:pt x="385688" y="274121"/>
                  </a:lnTo>
                  <a:lnTo>
                    <a:pt x="386046" y="277134"/>
                  </a:lnTo>
                  <a:lnTo>
                    <a:pt x="386403" y="280146"/>
                  </a:lnTo>
                  <a:lnTo>
                    <a:pt x="386757" y="283158"/>
                  </a:lnTo>
                  <a:lnTo>
                    <a:pt x="387109" y="286171"/>
                  </a:lnTo>
                  <a:lnTo>
                    <a:pt x="387460" y="289183"/>
                  </a:lnTo>
                  <a:lnTo>
                    <a:pt x="387808" y="292195"/>
                  </a:lnTo>
                  <a:lnTo>
                    <a:pt x="388156" y="295208"/>
                  </a:lnTo>
                  <a:lnTo>
                    <a:pt x="388502" y="298220"/>
                  </a:lnTo>
                  <a:lnTo>
                    <a:pt x="388848" y="301232"/>
                  </a:lnTo>
                  <a:lnTo>
                    <a:pt x="389193" y="304245"/>
                  </a:lnTo>
                  <a:lnTo>
                    <a:pt x="389537" y="307257"/>
                  </a:lnTo>
                  <a:lnTo>
                    <a:pt x="389882" y="310269"/>
                  </a:lnTo>
                  <a:lnTo>
                    <a:pt x="390227" y="313282"/>
                  </a:lnTo>
                  <a:lnTo>
                    <a:pt x="390571" y="316294"/>
                  </a:lnTo>
                  <a:lnTo>
                    <a:pt x="390917" y="319306"/>
                  </a:lnTo>
                  <a:lnTo>
                    <a:pt x="391263" y="322318"/>
                  </a:lnTo>
                  <a:lnTo>
                    <a:pt x="391610" y="325331"/>
                  </a:lnTo>
                  <a:lnTo>
                    <a:pt x="391958" y="328343"/>
                  </a:lnTo>
                  <a:lnTo>
                    <a:pt x="392308" y="331355"/>
                  </a:lnTo>
                  <a:lnTo>
                    <a:pt x="392659" y="334368"/>
                  </a:lnTo>
                  <a:lnTo>
                    <a:pt x="393012" y="337380"/>
                  </a:lnTo>
                  <a:lnTo>
                    <a:pt x="393367" y="340392"/>
                  </a:lnTo>
                  <a:lnTo>
                    <a:pt x="393724" y="343405"/>
                  </a:lnTo>
                  <a:lnTo>
                    <a:pt x="394083" y="346417"/>
                  </a:lnTo>
                  <a:lnTo>
                    <a:pt x="394445" y="349429"/>
                  </a:lnTo>
                  <a:lnTo>
                    <a:pt x="394809" y="352442"/>
                  </a:lnTo>
                  <a:lnTo>
                    <a:pt x="395175" y="355454"/>
                  </a:lnTo>
                  <a:lnTo>
                    <a:pt x="395546" y="358466"/>
                  </a:lnTo>
                  <a:lnTo>
                    <a:pt x="395918" y="361479"/>
                  </a:lnTo>
                  <a:lnTo>
                    <a:pt x="396295" y="364491"/>
                  </a:lnTo>
                  <a:lnTo>
                    <a:pt x="396672" y="367503"/>
                  </a:lnTo>
                  <a:lnTo>
                    <a:pt x="397057" y="370516"/>
                  </a:lnTo>
                  <a:lnTo>
                    <a:pt x="397442" y="373528"/>
                  </a:lnTo>
                  <a:lnTo>
                    <a:pt x="397833" y="376540"/>
                  </a:lnTo>
                  <a:lnTo>
                    <a:pt x="398226" y="379553"/>
                  </a:lnTo>
                  <a:lnTo>
                    <a:pt x="398623" y="382565"/>
                  </a:lnTo>
                  <a:lnTo>
                    <a:pt x="399025" y="385577"/>
                  </a:lnTo>
                  <a:lnTo>
                    <a:pt x="399430" y="388590"/>
                  </a:lnTo>
                  <a:lnTo>
                    <a:pt x="399840" y="391602"/>
                  </a:lnTo>
                  <a:lnTo>
                    <a:pt x="400253" y="394614"/>
                  </a:lnTo>
                  <a:lnTo>
                    <a:pt x="400672" y="397627"/>
                  </a:lnTo>
                  <a:lnTo>
                    <a:pt x="401092" y="400639"/>
                  </a:lnTo>
                  <a:lnTo>
                    <a:pt x="401521" y="403651"/>
                  </a:lnTo>
                  <a:lnTo>
                    <a:pt x="401950" y="406664"/>
                  </a:lnTo>
                  <a:lnTo>
                    <a:pt x="402387" y="409676"/>
                  </a:lnTo>
                  <a:lnTo>
                    <a:pt x="402826" y="412688"/>
                  </a:lnTo>
                  <a:lnTo>
                    <a:pt x="403271" y="415701"/>
                  </a:lnTo>
                  <a:lnTo>
                    <a:pt x="403720" y="418713"/>
                  </a:lnTo>
                  <a:lnTo>
                    <a:pt x="404173" y="421725"/>
                  </a:lnTo>
                  <a:lnTo>
                    <a:pt x="404631" y="424738"/>
                  </a:lnTo>
                  <a:lnTo>
                    <a:pt x="405093" y="427750"/>
                  </a:lnTo>
                  <a:lnTo>
                    <a:pt x="405561" y="430762"/>
                  </a:lnTo>
                  <a:lnTo>
                    <a:pt x="406031" y="433775"/>
                  </a:lnTo>
                  <a:lnTo>
                    <a:pt x="406508" y="436787"/>
                  </a:lnTo>
                  <a:lnTo>
                    <a:pt x="406987" y="439799"/>
                  </a:lnTo>
                  <a:lnTo>
                    <a:pt x="407474" y="442812"/>
                  </a:lnTo>
                  <a:lnTo>
                    <a:pt x="407962" y="445824"/>
                  </a:lnTo>
                  <a:lnTo>
                    <a:pt x="408456" y="448836"/>
                  </a:lnTo>
                  <a:lnTo>
                    <a:pt x="408954" y="451849"/>
                  </a:lnTo>
                  <a:lnTo>
                    <a:pt x="409456" y="454861"/>
                  </a:lnTo>
                  <a:lnTo>
                    <a:pt x="409962" y="457873"/>
                  </a:lnTo>
                  <a:lnTo>
                    <a:pt x="410472" y="460886"/>
                  </a:lnTo>
                  <a:lnTo>
                    <a:pt x="410987" y="463898"/>
                  </a:lnTo>
                  <a:lnTo>
                    <a:pt x="411504" y="466910"/>
                  </a:lnTo>
                  <a:lnTo>
                    <a:pt x="412028" y="469923"/>
                  </a:lnTo>
                  <a:lnTo>
                    <a:pt x="412552" y="472935"/>
                  </a:lnTo>
                  <a:lnTo>
                    <a:pt x="413083" y="475947"/>
                  </a:lnTo>
                  <a:lnTo>
                    <a:pt x="413616" y="478959"/>
                  </a:lnTo>
                  <a:lnTo>
                    <a:pt x="414153" y="481972"/>
                  </a:lnTo>
                  <a:lnTo>
                    <a:pt x="414693" y="484984"/>
                  </a:lnTo>
                  <a:lnTo>
                    <a:pt x="415236" y="487996"/>
                  </a:lnTo>
                  <a:lnTo>
                    <a:pt x="415782" y="491009"/>
                  </a:lnTo>
                  <a:lnTo>
                    <a:pt x="416331" y="494021"/>
                  </a:lnTo>
                  <a:lnTo>
                    <a:pt x="416884" y="497033"/>
                  </a:lnTo>
                  <a:lnTo>
                    <a:pt x="417438" y="500046"/>
                  </a:lnTo>
                  <a:lnTo>
                    <a:pt x="417996" y="503058"/>
                  </a:lnTo>
                  <a:lnTo>
                    <a:pt x="418556" y="506070"/>
                  </a:lnTo>
                  <a:lnTo>
                    <a:pt x="419119" y="509083"/>
                  </a:lnTo>
                  <a:lnTo>
                    <a:pt x="419683" y="512095"/>
                  </a:lnTo>
                  <a:lnTo>
                    <a:pt x="420250" y="515107"/>
                  </a:lnTo>
                  <a:lnTo>
                    <a:pt x="420818" y="518120"/>
                  </a:lnTo>
                  <a:lnTo>
                    <a:pt x="421388" y="521132"/>
                  </a:lnTo>
                  <a:lnTo>
                    <a:pt x="421960" y="524144"/>
                  </a:lnTo>
                  <a:lnTo>
                    <a:pt x="422533" y="527157"/>
                  </a:lnTo>
                  <a:lnTo>
                    <a:pt x="423107" y="530169"/>
                  </a:lnTo>
                  <a:lnTo>
                    <a:pt x="423683" y="533181"/>
                  </a:lnTo>
                  <a:lnTo>
                    <a:pt x="424259" y="536194"/>
                  </a:lnTo>
                  <a:lnTo>
                    <a:pt x="424836" y="539206"/>
                  </a:lnTo>
                  <a:lnTo>
                    <a:pt x="425414" y="542218"/>
                  </a:lnTo>
                  <a:lnTo>
                    <a:pt x="425993" y="545231"/>
                  </a:lnTo>
                  <a:lnTo>
                    <a:pt x="426571" y="548243"/>
                  </a:lnTo>
                  <a:lnTo>
                    <a:pt x="427150" y="551255"/>
                  </a:lnTo>
                  <a:lnTo>
                    <a:pt x="427729" y="554268"/>
                  </a:lnTo>
                  <a:lnTo>
                    <a:pt x="428307" y="557280"/>
                  </a:lnTo>
                  <a:lnTo>
                    <a:pt x="428886" y="560292"/>
                  </a:lnTo>
                  <a:lnTo>
                    <a:pt x="429463" y="563305"/>
                  </a:lnTo>
                  <a:lnTo>
                    <a:pt x="430041" y="566317"/>
                  </a:lnTo>
                  <a:lnTo>
                    <a:pt x="430617" y="569329"/>
                  </a:lnTo>
                  <a:lnTo>
                    <a:pt x="431193" y="572342"/>
                  </a:lnTo>
                  <a:lnTo>
                    <a:pt x="431767" y="575354"/>
                  </a:lnTo>
                  <a:lnTo>
                    <a:pt x="432340" y="578366"/>
                  </a:lnTo>
                  <a:lnTo>
                    <a:pt x="432911" y="581379"/>
                  </a:lnTo>
                  <a:lnTo>
                    <a:pt x="433482" y="584391"/>
                  </a:lnTo>
                  <a:lnTo>
                    <a:pt x="434050" y="587403"/>
                  </a:lnTo>
                  <a:lnTo>
                    <a:pt x="434617" y="590416"/>
                  </a:lnTo>
                  <a:lnTo>
                    <a:pt x="435181" y="593428"/>
                  </a:lnTo>
                  <a:lnTo>
                    <a:pt x="435744" y="596440"/>
                  </a:lnTo>
                  <a:lnTo>
                    <a:pt x="436304" y="599453"/>
                  </a:lnTo>
                  <a:lnTo>
                    <a:pt x="436862" y="602465"/>
                  </a:lnTo>
                  <a:lnTo>
                    <a:pt x="437418" y="605477"/>
                  </a:lnTo>
                  <a:lnTo>
                    <a:pt x="437970" y="608490"/>
                  </a:lnTo>
                  <a:lnTo>
                    <a:pt x="438522" y="611502"/>
                  </a:lnTo>
                  <a:lnTo>
                    <a:pt x="439068" y="614514"/>
                  </a:lnTo>
                  <a:lnTo>
                    <a:pt x="439614" y="617527"/>
                  </a:lnTo>
                  <a:lnTo>
                    <a:pt x="440155" y="620539"/>
                  </a:lnTo>
                  <a:lnTo>
                    <a:pt x="440694" y="623551"/>
                  </a:lnTo>
                  <a:lnTo>
                    <a:pt x="441229" y="626564"/>
                  </a:lnTo>
                  <a:lnTo>
                    <a:pt x="441761" y="629576"/>
                  </a:lnTo>
                  <a:lnTo>
                    <a:pt x="442290" y="632588"/>
                  </a:lnTo>
                  <a:lnTo>
                    <a:pt x="442815" y="635600"/>
                  </a:lnTo>
                  <a:lnTo>
                    <a:pt x="443338" y="638613"/>
                  </a:lnTo>
                  <a:lnTo>
                    <a:pt x="443856" y="641625"/>
                  </a:lnTo>
                  <a:lnTo>
                    <a:pt x="444372" y="644637"/>
                  </a:lnTo>
                  <a:lnTo>
                    <a:pt x="444882" y="647650"/>
                  </a:lnTo>
                  <a:lnTo>
                    <a:pt x="445391" y="650662"/>
                  </a:lnTo>
                  <a:lnTo>
                    <a:pt x="445893" y="653674"/>
                  </a:lnTo>
                  <a:lnTo>
                    <a:pt x="446394" y="656687"/>
                  </a:lnTo>
                  <a:lnTo>
                    <a:pt x="446890" y="659699"/>
                  </a:lnTo>
                  <a:lnTo>
                    <a:pt x="447383" y="662711"/>
                  </a:lnTo>
                  <a:lnTo>
                    <a:pt x="447871" y="665724"/>
                  </a:lnTo>
                  <a:lnTo>
                    <a:pt x="448356" y="668736"/>
                  </a:lnTo>
                  <a:lnTo>
                    <a:pt x="448838" y="671748"/>
                  </a:lnTo>
                  <a:lnTo>
                    <a:pt x="449314" y="674761"/>
                  </a:lnTo>
                  <a:lnTo>
                    <a:pt x="449789" y="677773"/>
                  </a:lnTo>
                  <a:lnTo>
                    <a:pt x="450257" y="680785"/>
                  </a:lnTo>
                  <a:lnTo>
                    <a:pt x="450724" y="683798"/>
                  </a:lnTo>
                  <a:lnTo>
                    <a:pt x="451185" y="686810"/>
                  </a:lnTo>
                  <a:lnTo>
                    <a:pt x="451644" y="689822"/>
                  </a:lnTo>
                  <a:lnTo>
                    <a:pt x="452097" y="692835"/>
                  </a:lnTo>
                  <a:lnTo>
                    <a:pt x="452548" y="695847"/>
                  </a:lnTo>
                  <a:lnTo>
                    <a:pt x="452995" y="698859"/>
                  </a:lnTo>
                  <a:lnTo>
                    <a:pt x="453438" y="701872"/>
                  </a:lnTo>
                  <a:lnTo>
                    <a:pt x="453878" y="704884"/>
                  </a:lnTo>
                  <a:lnTo>
                    <a:pt x="454314" y="707896"/>
                  </a:lnTo>
                  <a:lnTo>
                    <a:pt x="454748" y="710909"/>
                  </a:lnTo>
                  <a:lnTo>
                    <a:pt x="455176" y="713921"/>
                  </a:lnTo>
                  <a:lnTo>
                    <a:pt x="455603" y="716933"/>
                  </a:lnTo>
                  <a:lnTo>
                    <a:pt x="456024" y="719946"/>
                  </a:lnTo>
                  <a:lnTo>
                    <a:pt x="456445" y="722958"/>
                  </a:lnTo>
                  <a:lnTo>
                    <a:pt x="456860" y="725970"/>
                  </a:lnTo>
                  <a:lnTo>
                    <a:pt x="457274" y="728983"/>
                  </a:lnTo>
                  <a:lnTo>
                    <a:pt x="457683" y="731995"/>
                  </a:lnTo>
                  <a:lnTo>
                    <a:pt x="458090" y="735007"/>
                  </a:lnTo>
                  <a:lnTo>
                    <a:pt x="458495" y="738020"/>
                  </a:lnTo>
                  <a:lnTo>
                    <a:pt x="458896" y="741032"/>
                  </a:lnTo>
                  <a:lnTo>
                    <a:pt x="459295" y="744044"/>
                  </a:lnTo>
                  <a:lnTo>
                    <a:pt x="459690" y="747057"/>
                  </a:lnTo>
                  <a:lnTo>
                    <a:pt x="460085" y="750069"/>
                  </a:lnTo>
                  <a:lnTo>
                    <a:pt x="460475" y="753081"/>
                  </a:lnTo>
                  <a:lnTo>
                    <a:pt x="460864" y="756094"/>
                  </a:lnTo>
                  <a:lnTo>
                    <a:pt x="461250" y="759106"/>
                  </a:lnTo>
                  <a:lnTo>
                    <a:pt x="461634" y="762118"/>
                  </a:lnTo>
                  <a:lnTo>
                    <a:pt x="462016" y="765131"/>
                  </a:lnTo>
                  <a:lnTo>
                    <a:pt x="462396" y="768143"/>
                  </a:lnTo>
                  <a:lnTo>
                    <a:pt x="462774" y="771155"/>
                  </a:lnTo>
                  <a:lnTo>
                    <a:pt x="463151" y="774168"/>
                  </a:lnTo>
                  <a:lnTo>
                    <a:pt x="463525" y="777180"/>
                  </a:lnTo>
                  <a:lnTo>
                    <a:pt x="463898" y="780192"/>
                  </a:lnTo>
                  <a:lnTo>
                    <a:pt x="464270" y="783205"/>
                  </a:lnTo>
                  <a:lnTo>
                    <a:pt x="464639" y="786217"/>
                  </a:lnTo>
                  <a:lnTo>
                    <a:pt x="465008" y="789229"/>
                  </a:lnTo>
                  <a:lnTo>
                    <a:pt x="465374" y="792242"/>
                  </a:lnTo>
                  <a:lnTo>
                    <a:pt x="465740" y="795254"/>
                  </a:lnTo>
                  <a:lnTo>
                    <a:pt x="466104" y="798266"/>
                  </a:lnTo>
                  <a:lnTo>
                    <a:pt x="466467" y="801278"/>
                  </a:lnTo>
                  <a:lnTo>
                    <a:pt x="466830" y="804291"/>
                  </a:lnTo>
                  <a:lnTo>
                    <a:pt x="467191" y="807303"/>
                  </a:lnTo>
                  <a:lnTo>
                    <a:pt x="467551" y="810315"/>
                  </a:lnTo>
                  <a:lnTo>
                    <a:pt x="467910" y="813328"/>
                  </a:lnTo>
                  <a:lnTo>
                    <a:pt x="468269" y="816340"/>
                  </a:lnTo>
                  <a:lnTo>
                    <a:pt x="468627" y="819352"/>
                  </a:lnTo>
                  <a:lnTo>
                    <a:pt x="468984" y="822365"/>
                  </a:lnTo>
                  <a:lnTo>
                    <a:pt x="469340" y="825377"/>
                  </a:lnTo>
                  <a:lnTo>
                    <a:pt x="469696" y="828389"/>
                  </a:lnTo>
                  <a:lnTo>
                    <a:pt x="470051" y="831402"/>
                  </a:lnTo>
                  <a:lnTo>
                    <a:pt x="470406" y="834414"/>
                  </a:lnTo>
                  <a:lnTo>
                    <a:pt x="470759" y="837426"/>
                  </a:lnTo>
                  <a:lnTo>
                    <a:pt x="471113" y="840439"/>
                  </a:lnTo>
                  <a:lnTo>
                    <a:pt x="471466" y="843451"/>
                  </a:lnTo>
                  <a:lnTo>
                    <a:pt x="471818" y="846463"/>
                  </a:lnTo>
                  <a:lnTo>
                    <a:pt x="472170" y="849476"/>
                  </a:lnTo>
                  <a:lnTo>
                    <a:pt x="472521" y="852488"/>
                  </a:lnTo>
                  <a:lnTo>
                    <a:pt x="472872" y="855500"/>
                  </a:lnTo>
                  <a:lnTo>
                    <a:pt x="473222" y="858513"/>
                  </a:lnTo>
                  <a:lnTo>
                    <a:pt x="473572" y="861525"/>
                  </a:lnTo>
                  <a:lnTo>
                    <a:pt x="473921" y="864537"/>
                  </a:lnTo>
                  <a:lnTo>
                    <a:pt x="474269" y="867550"/>
                  </a:lnTo>
                  <a:lnTo>
                    <a:pt x="474617" y="870562"/>
                  </a:lnTo>
                  <a:lnTo>
                    <a:pt x="474964" y="873574"/>
                  </a:lnTo>
                  <a:lnTo>
                    <a:pt x="475310" y="876587"/>
                  </a:lnTo>
                  <a:lnTo>
                    <a:pt x="475655" y="879599"/>
                  </a:lnTo>
                  <a:lnTo>
                    <a:pt x="476000" y="882611"/>
                  </a:lnTo>
                  <a:lnTo>
                    <a:pt x="476343" y="885624"/>
                  </a:lnTo>
                  <a:lnTo>
                    <a:pt x="476686" y="888636"/>
                  </a:lnTo>
                  <a:lnTo>
                    <a:pt x="477027" y="891648"/>
                  </a:lnTo>
                  <a:lnTo>
                    <a:pt x="477368" y="894661"/>
                  </a:lnTo>
                  <a:lnTo>
                    <a:pt x="477706" y="897673"/>
                  </a:lnTo>
                  <a:lnTo>
                    <a:pt x="478044" y="900685"/>
                  </a:lnTo>
                  <a:lnTo>
                    <a:pt x="478379" y="903698"/>
                  </a:lnTo>
                  <a:lnTo>
                    <a:pt x="478713" y="906710"/>
                  </a:lnTo>
                  <a:lnTo>
                    <a:pt x="479046" y="909722"/>
                  </a:lnTo>
                  <a:lnTo>
                    <a:pt x="479376" y="912735"/>
                  </a:lnTo>
                  <a:lnTo>
                    <a:pt x="479705" y="915747"/>
                  </a:lnTo>
                  <a:lnTo>
                    <a:pt x="480031" y="918759"/>
                  </a:lnTo>
                  <a:lnTo>
                    <a:pt x="480355" y="921772"/>
                  </a:lnTo>
                  <a:lnTo>
                    <a:pt x="480675" y="924784"/>
                  </a:lnTo>
                  <a:lnTo>
                    <a:pt x="480995" y="927796"/>
                  </a:lnTo>
                  <a:lnTo>
                    <a:pt x="481310" y="930809"/>
                  </a:lnTo>
                  <a:lnTo>
                    <a:pt x="481623" y="933821"/>
                  </a:lnTo>
                  <a:lnTo>
                    <a:pt x="481932" y="936833"/>
                  </a:lnTo>
                  <a:lnTo>
                    <a:pt x="482238" y="939846"/>
                  </a:lnTo>
                  <a:lnTo>
                    <a:pt x="482540" y="942858"/>
                  </a:lnTo>
                  <a:lnTo>
                    <a:pt x="482838" y="945870"/>
                  </a:lnTo>
                  <a:lnTo>
                    <a:pt x="483133" y="948883"/>
                  </a:lnTo>
                  <a:lnTo>
                    <a:pt x="483422" y="951895"/>
                  </a:lnTo>
                  <a:lnTo>
                    <a:pt x="483708" y="954907"/>
                  </a:lnTo>
                  <a:lnTo>
                    <a:pt x="483988" y="957919"/>
                  </a:lnTo>
                  <a:lnTo>
                    <a:pt x="484265" y="960932"/>
                  </a:lnTo>
                  <a:lnTo>
                    <a:pt x="484533" y="963944"/>
                  </a:lnTo>
                  <a:lnTo>
                    <a:pt x="484800" y="966956"/>
                  </a:lnTo>
                  <a:lnTo>
                    <a:pt x="485057" y="969969"/>
                  </a:lnTo>
                  <a:lnTo>
                    <a:pt x="485311" y="972981"/>
                  </a:lnTo>
                  <a:lnTo>
                    <a:pt x="485556" y="975993"/>
                  </a:lnTo>
                  <a:lnTo>
                    <a:pt x="485797" y="979006"/>
                  </a:lnTo>
                  <a:lnTo>
                    <a:pt x="486030" y="982018"/>
                  </a:lnTo>
                  <a:lnTo>
                    <a:pt x="486255" y="985030"/>
                  </a:lnTo>
                  <a:lnTo>
                    <a:pt x="486474" y="988043"/>
                  </a:lnTo>
                  <a:lnTo>
                    <a:pt x="486683" y="991055"/>
                  </a:lnTo>
                  <a:lnTo>
                    <a:pt x="486888" y="994067"/>
                  </a:lnTo>
                  <a:lnTo>
                    <a:pt x="487079" y="997080"/>
                  </a:lnTo>
                  <a:lnTo>
                    <a:pt x="487267" y="1000092"/>
                  </a:lnTo>
                  <a:lnTo>
                    <a:pt x="487440" y="1003104"/>
                  </a:lnTo>
                  <a:lnTo>
                    <a:pt x="487609" y="1006117"/>
                  </a:lnTo>
                  <a:lnTo>
                    <a:pt x="487765" y="1009129"/>
                  </a:lnTo>
                  <a:lnTo>
                    <a:pt x="487912" y="1012141"/>
                  </a:lnTo>
                  <a:lnTo>
                    <a:pt x="488049" y="1015154"/>
                  </a:lnTo>
                  <a:lnTo>
                    <a:pt x="488174" y="1018166"/>
                  </a:lnTo>
                  <a:lnTo>
                    <a:pt x="488291" y="1021178"/>
                  </a:lnTo>
                  <a:lnTo>
                    <a:pt x="488392" y="1024191"/>
                  </a:lnTo>
                  <a:lnTo>
                    <a:pt x="488488" y="1027203"/>
                  </a:lnTo>
                  <a:lnTo>
                    <a:pt x="488564" y="1030215"/>
                  </a:lnTo>
                  <a:lnTo>
                    <a:pt x="488636" y="1033228"/>
                  </a:lnTo>
                  <a:lnTo>
                    <a:pt x="488686" y="1036240"/>
                  </a:lnTo>
                  <a:lnTo>
                    <a:pt x="488731" y="1039252"/>
                  </a:lnTo>
                  <a:lnTo>
                    <a:pt x="488756" y="1042265"/>
                  </a:lnTo>
                  <a:lnTo>
                    <a:pt x="488772" y="1045277"/>
                  </a:lnTo>
                  <a:lnTo>
                    <a:pt x="488771" y="1048289"/>
                  </a:lnTo>
                  <a:lnTo>
                    <a:pt x="488756" y="1051302"/>
                  </a:lnTo>
                  <a:lnTo>
                    <a:pt x="488728" y="1054314"/>
                  </a:lnTo>
                  <a:lnTo>
                    <a:pt x="488682" y="1057326"/>
                  </a:lnTo>
                  <a:lnTo>
                    <a:pt x="488626" y="1060339"/>
                  </a:lnTo>
                  <a:lnTo>
                    <a:pt x="488545" y="1063351"/>
                  </a:lnTo>
                  <a:lnTo>
                    <a:pt x="488460" y="1066363"/>
                  </a:lnTo>
                  <a:lnTo>
                    <a:pt x="488344" y="1069376"/>
                  </a:lnTo>
                  <a:lnTo>
                    <a:pt x="488224" y="1072388"/>
                  </a:lnTo>
                  <a:lnTo>
                    <a:pt x="488076" y="1075400"/>
                  </a:lnTo>
                  <a:lnTo>
                    <a:pt x="487919" y="1078413"/>
                  </a:lnTo>
                  <a:lnTo>
                    <a:pt x="487738" y="1081425"/>
                  </a:lnTo>
                  <a:lnTo>
                    <a:pt x="487542" y="1084437"/>
                  </a:lnTo>
                  <a:lnTo>
                    <a:pt x="487328" y="1087450"/>
                  </a:lnTo>
                  <a:lnTo>
                    <a:pt x="487092" y="1090462"/>
                  </a:lnTo>
                  <a:lnTo>
                    <a:pt x="486842" y="1093474"/>
                  </a:lnTo>
                  <a:lnTo>
                    <a:pt x="486565" y="1096487"/>
                  </a:lnTo>
                  <a:lnTo>
                    <a:pt x="486280" y="1099499"/>
                  </a:lnTo>
                  <a:lnTo>
                    <a:pt x="485960" y="1102511"/>
                  </a:lnTo>
                  <a:lnTo>
                    <a:pt x="485634" y="1105524"/>
                  </a:lnTo>
                  <a:lnTo>
                    <a:pt x="485274" y="1108536"/>
                  </a:lnTo>
                  <a:lnTo>
                    <a:pt x="484904" y="1111548"/>
                  </a:lnTo>
                  <a:lnTo>
                    <a:pt x="484504" y="1114560"/>
                  </a:lnTo>
                  <a:lnTo>
                    <a:pt x="484089" y="1117573"/>
                  </a:lnTo>
                  <a:lnTo>
                    <a:pt x="483650" y="1120585"/>
                  </a:lnTo>
                  <a:lnTo>
                    <a:pt x="483188" y="1123597"/>
                  </a:lnTo>
                  <a:lnTo>
                    <a:pt x="482709" y="1126610"/>
                  </a:lnTo>
                  <a:lnTo>
                    <a:pt x="482200" y="1129622"/>
                  </a:lnTo>
                  <a:lnTo>
                    <a:pt x="481679" y="1132634"/>
                  </a:lnTo>
                  <a:lnTo>
                    <a:pt x="481121" y="1135647"/>
                  </a:lnTo>
                  <a:lnTo>
                    <a:pt x="480557" y="1138659"/>
                  </a:lnTo>
                  <a:lnTo>
                    <a:pt x="479952" y="1141671"/>
                  </a:lnTo>
                  <a:lnTo>
                    <a:pt x="479339" y="1144684"/>
                  </a:lnTo>
                  <a:lnTo>
                    <a:pt x="478690" y="1147696"/>
                  </a:lnTo>
                  <a:lnTo>
                    <a:pt x="478027" y="1150708"/>
                  </a:lnTo>
                  <a:lnTo>
                    <a:pt x="477335" y="1153721"/>
                  </a:lnTo>
                  <a:lnTo>
                    <a:pt x="476621" y="1156733"/>
                  </a:lnTo>
                  <a:lnTo>
                    <a:pt x="475886" y="1159745"/>
                  </a:lnTo>
                  <a:lnTo>
                    <a:pt x="475120" y="1162758"/>
                  </a:lnTo>
                  <a:lnTo>
                    <a:pt x="474341" y="1165770"/>
                  </a:lnTo>
                  <a:lnTo>
                    <a:pt x="473524" y="1168782"/>
                  </a:lnTo>
                  <a:lnTo>
                    <a:pt x="472700" y="1171795"/>
                  </a:lnTo>
                  <a:lnTo>
                    <a:pt x="471832" y="1174807"/>
                  </a:lnTo>
                  <a:lnTo>
                    <a:pt x="470957" y="1177819"/>
                  </a:lnTo>
                  <a:lnTo>
                    <a:pt x="470044" y="1180832"/>
                  </a:lnTo>
                  <a:lnTo>
                    <a:pt x="469117" y="1183844"/>
                  </a:lnTo>
                  <a:lnTo>
                    <a:pt x="468159" y="1186856"/>
                  </a:lnTo>
                  <a:lnTo>
                    <a:pt x="467181" y="1189869"/>
                  </a:lnTo>
                  <a:lnTo>
                    <a:pt x="466179" y="1192881"/>
                  </a:lnTo>
                  <a:lnTo>
                    <a:pt x="465150" y="1195893"/>
                  </a:lnTo>
                  <a:lnTo>
                    <a:pt x="464104" y="1198906"/>
                  </a:lnTo>
                  <a:lnTo>
                    <a:pt x="463024" y="1201918"/>
                  </a:lnTo>
                  <a:lnTo>
                    <a:pt x="461934" y="1204930"/>
                  </a:lnTo>
                  <a:lnTo>
                    <a:pt x="460803" y="1207943"/>
                  </a:lnTo>
                  <a:lnTo>
                    <a:pt x="459666" y="1210955"/>
                  </a:lnTo>
                  <a:lnTo>
                    <a:pt x="458490" y="1213967"/>
                  </a:lnTo>
                  <a:lnTo>
                    <a:pt x="457303" y="1216980"/>
                  </a:lnTo>
                  <a:lnTo>
                    <a:pt x="456085" y="1219992"/>
                  </a:lnTo>
                  <a:lnTo>
                    <a:pt x="454850" y="1223004"/>
                  </a:lnTo>
                  <a:lnTo>
                    <a:pt x="453590" y="1226017"/>
                  </a:lnTo>
                  <a:lnTo>
                    <a:pt x="452307" y="1229029"/>
                  </a:lnTo>
                  <a:lnTo>
                    <a:pt x="451007" y="1232041"/>
                  </a:lnTo>
                  <a:lnTo>
                    <a:pt x="449677" y="1235054"/>
                  </a:lnTo>
                  <a:lnTo>
                    <a:pt x="448337" y="1238066"/>
                  </a:lnTo>
                  <a:lnTo>
                    <a:pt x="446963" y="1241078"/>
                  </a:lnTo>
                  <a:lnTo>
                    <a:pt x="445582" y="1244091"/>
                  </a:lnTo>
                  <a:lnTo>
                    <a:pt x="444166" y="1247103"/>
                  </a:lnTo>
                  <a:lnTo>
                    <a:pt x="442742" y="1250115"/>
                  </a:lnTo>
                  <a:lnTo>
                    <a:pt x="441289" y="1253128"/>
                  </a:lnTo>
                  <a:lnTo>
                    <a:pt x="439823" y="1256140"/>
                  </a:lnTo>
                  <a:lnTo>
                    <a:pt x="438335" y="1259152"/>
                  </a:lnTo>
                  <a:lnTo>
                    <a:pt x="436829" y="1262165"/>
                  </a:lnTo>
                  <a:lnTo>
                    <a:pt x="435307" y="1265177"/>
                  </a:lnTo>
                  <a:lnTo>
                    <a:pt x="433763" y="1268189"/>
                  </a:lnTo>
                  <a:lnTo>
                    <a:pt x="432209" y="1271201"/>
                  </a:lnTo>
                  <a:lnTo>
                    <a:pt x="430628" y="1274214"/>
                  </a:lnTo>
                  <a:lnTo>
                    <a:pt x="429043" y="1277226"/>
                  </a:lnTo>
                  <a:lnTo>
                    <a:pt x="427428" y="1280238"/>
                  </a:lnTo>
                  <a:lnTo>
                    <a:pt x="425808" y="1283251"/>
                  </a:lnTo>
                  <a:lnTo>
                    <a:pt x="424166" y="1286263"/>
                  </a:lnTo>
                  <a:lnTo>
                    <a:pt x="422515" y="1289275"/>
                  </a:lnTo>
                  <a:lnTo>
                    <a:pt x="420846" y="1292288"/>
                  </a:lnTo>
                  <a:lnTo>
                    <a:pt x="419166" y="1295300"/>
                  </a:lnTo>
                  <a:lnTo>
                    <a:pt x="417473" y="1298312"/>
                  </a:lnTo>
                  <a:lnTo>
                    <a:pt x="415765" y="1301325"/>
                  </a:lnTo>
                  <a:lnTo>
                    <a:pt x="414050" y="1304337"/>
                  </a:lnTo>
                  <a:lnTo>
                    <a:pt x="412318" y="1307349"/>
                  </a:lnTo>
                  <a:lnTo>
                    <a:pt x="410582" y="1310362"/>
                  </a:lnTo>
                  <a:lnTo>
                    <a:pt x="408827" y="1313374"/>
                  </a:lnTo>
                  <a:lnTo>
                    <a:pt x="407071" y="1316386"/>
                  </a:lnTo>
                  <a:lnTo>
                    <a:pt x="405299" y="1319399"/>
                  </a:lnTo>
                  <a:lnTo>
                    <a:pt x="403523" y="1322411"/>
                  </a:lnTo>
                  <a:lnTo>
                    <a:pt x="401736" y="1325423"/>
                  </a:lnTo>
                  <a:lnTo>
                    <a:pt x="399943" y="1328436"/>
                  </a:lnTo>
                  <a:lnTo>
                    <a:pt x="398144" y="1331448"/>
                  </a:lnTo>
                  <a:lnTo>
                    <a:pt x="396337" y="1334460"/>
                  </a:lnTo>
                  <a:lnTo>
                    <a:pt x="394527" y="1337473"/>
                  </a:lnTo>
                  <a:lnTo>
                    <a:pt x="392709" y="1340485"/>
                  </a:lnTo>
                  <a:lnTo>
                    <a:pt x="390890" y="1343497"/>
                  </a:lnTo>
                  <a:lnTo>
                    <a:pt x="389064" y="1346510"/>
                  </a:lnTo>
                  <a:lnTo>
                    <a:pt x="387237" y="1349522"/>
                  </a:lnTo>
                  <a:lnTo>
                    <a:pt x="385406" y="1352534"/>
                  </a:lnTo>
                  <a:lnTo>
                    <a:pt x="383573" y="1355547"/>
                  </a:lnTo>
                  <a:lnTo>
                    <a:pt x="381739" y="1358559"/>
                  </a:lnTo>
                  <a:lnTo>
                    <a:pt x="379905" y="1361571"/>
                  </a:lnTo>
                  <a:lnTo>
                    <a:pt x="378069" y="1364584"/>
                  </a:lnTo>
                  <a:lnTo>
                    <a:pt x="376235" y="1367596"/>
                  </a:lnTo>
                  <a:lnTo>
                    <a:pt x="374401" y="1370608"/>
                  </a:lnTo>
                  <a:lnTo>
                    <a:pt x="372569" y="1373621"/>
                  </a:lnTo>
                  <a:lnTo>
                    <a:pt x="370738" y="1376633"/>
                  </a:lnTo>
                  <a:lnTo>
                    <a:pt x="368911" y="1379645"/>
                  </a:lnTo>
                  <a:lnTo>
                    <a:pt x="367086" y="1382658"/>
                  </a:lnTo>
                  <a:lnTo>
                    <a:pt x="365267" y="1385670"/>
                  </a:lnTo>
                  <a:lnTo>
                    <a:pt x="363449" y="1388682"/>
                  </a:lnTo>
                  <a:lnTo>
                    <a:pt x="361639" y="1391695"/>
                  </a:lnTo>
                  <a:lnTo>
                    <a:pt x="359832" y="1394707"/>
                  </a:lnTo>
                  <a:lnTo>
                    <a:pt x="358033" y="1397719"/>
                  </a:lnTo>
                  <a:lnTo>
                    <a:pt x="356240" y="1400732"/>
                  </a:lnTo>
                  <a:lnTo>
                    <a:pt x="354453" y="1403744"/>
                  </a:lnTo>
                  <a:lnTo>
                    <a:pt x="352675" y="1406756"/>
                  </a:lnTo>
                  <a:lnTo>
                    <a:pt x="350902" y="1409769"/>
                  </a:lnTo>
                  <a:lnTo>
                    <a:pt x="349142" y="1412781"/>
                  </a:lnTo>
                  <a:lnTo>
                    <a:pt x="347385" y="1415793"/>
                  </a:lnTo>
                  <a:lnTo>
                    <a:pt x="345645" y="1418806"/>
                  </a:lnTo>
                  <a:lnTo>
                    <a:pt x="343908" y="1421818"/>
                  </a:lnTo>
                  <a:lnTo>
                    <a:pt x="342187" y="1424830"/>
                  </a:lnTo>
                  <a:lnTo>
                    <a:pt x="340473" y="1427842"/>
                  </a:lnTo>
                  <a:lnTo>
                    <a:pt x="338773" y="1430855"/>
                  </a:lnTo>
                  <a:lnTo>
                    <a:pt x="337082" y="1433867"/>
                  </a:lnTo>
                  <a:lnTo>
                    <a:pt x="335404" y="1436879"/>
                  </a:lnTo>
                  <a:lnTo>
                    <a:pt x="333740" y="1439892"/>
                  </a:lnTo>
                  <a:lnTo>
                    <a:pt x="332086" y="1442904"/>
                  </a:lnTo>
                  <a:lnTo>
                    <a:pt x="330450" y="1445916"/>
                  </a:lnTo>
                  <a:lnTo>
                    <a:pt x="328820" y="1448929"/>
                  </a:lnTo>
                  <a:lnTo>
                    <a:pt x="327214" y="1451941"/>
                  </a:lnTo>
                  <a:lnTo>
                    <a:pt x="325611" y="1454953"/>
                  </a:lnTo>
                  <a:lnTo>
                    <a:pt x="324034" y="1457966"/>
                  </a:lnTo>
                  <a:lnTo>
                    <a:pt x="322463" y="1460978"/>
                  </a:lnTo>
                  <a:lnTo>
                    <a:pt x="320914" y="1463990"/>
                  </a:lnTo>
                  <a:lnTo>
                    <a:pt x="319376" y="1467003"/>
                  </a:lnTo>
                  <a:lnTo>
                    <a:pt x="317856" y="1470015"/>
                  </a:lnTo>
                  <a:lnTo>
                    <a:pt x="316352" y="1473027"/>
                  </a:lnTo>
                  <a:lnTo>
                    <a:pt x="314862" y="1476040"/>
                  </a:lnTo>
                  <a:lnTo>
                    <a:pt x="313393" y="1479052"/>
                  </a:lnTo>
                  <a:lnTo>
                    <a:pt x="311933" y="1482064"/>
                  </a:lnTo>
                  <a:lnTo>
                    <a:pt x="310501" y="1485077"/>
                  </a:lnTo>
                  <a:lnTo>
                    <a:pt x="309073" y="1488089"/>
                  </a:lnTo>
                  <a:lnTo>
                    <a:pt x="307677" y="1491101"/>
                  </a:lnTo>
                  <a:lnTo>
                    <a:pt x="306287" y="1494114"/>
                  </a:lnTo>
                  <a:lnTo>
                    <a:pt x="304923" y="1497126"/>
                  </a:lnTo>
                  <a:lnTo>
                    <a:pt x="303571" y="1500138"/>
                  </a:lnTo>
                  <a:lnTo>
                    <a:pt x="302240" y="1503151"/>
                  </a:lnTo>
                  <a:lnTo>
                    <a:pt x="300926" y="1506163"/>
                  </a:lnTo>
                  <a:lnTo>
                    <a:pt x="299630" y="1509175"/>
                  </a:lnTo>
                  <a:lnTo>
                    <a:pt x="298355" y="1512188"/>
                  </a:lnTo>
                  <a:lnTo>
                    <a:pt x="297092" y="1515200"/>
                  </a:lnTo>
                  <a:lnTo>
                    <a:pt x="295857" y="1518212"/>
                  </a:lnTo>
                  <a:lnTo>
                    <a:pt x="294628" y="1521225"/>
                  </a:lnTo>
                  <a:lnTo>
                    <a:pt x="293432" y="1524237"/>
                  </a:lnTo>
                  <a:lnTo>
                    <a:pt x="292242" y="1527249"/>
                  </a:lnTo>
                  <a:lnTo>
                    <a:pt x="291082" y="1530262"/>
                  </a:lnTo>
                  <a:lnTo>
                    <a:pt x="289932" y="1533274"/>
                  </a:lnTo>
                  <a:lnTo>
                    <a:pt x="288807" y="1536286"/>
                  </a:lnTo>
                  <a:lnTo>
                    <a:pt x="287697" y="1539299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85363" y="4194021"/>
              <a:ext cx="150609" cy="0"/>
            </a:xfrm>
            <a:custGeom>
              <a:avLst/>
              <a:pathLst>
                <a:path w="150609" h="0">
                  <a:moveTo>
                    <a:pt x="0" y="0"/>
                  </a:moveTo>
                  <a:lnTo>
                    <a:pt x="15060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659362" y="4243548"/>
              <a:ext cx="488772" cy="1399145"/>
            </a:xfrm>
            <a:custGeom>
              <a:avLst/>
              <a:pathLst>
                <a:path w="488772" h="1399145">
                  <a:moveTo>
                    <a:pt x="143720" y="1399145"/>
                  </a:moveTo>
                  <a:lnTo>
                    <a:pt x="142355" y="1396407"/>
                  </a:lnTo>
                  <a:lnTo>
                    <a:pt x="140980" y="1393669"/>
                  </a:lnTo>
                  <a:lnTo>
                    <a:pt x="139601" y="1390931"/>
                  </a:lnTo>
                  <a:lnTo>
                    <a:pt x="138216" y="1388193"/>
                  </a:lnTo>
                  <a:lnTo>
                    <a:pt x="136825" y="1385455"/>
                  </a:lnTo>
                  <a:lnTo>
                    <a:pt x="135430" y="1382717"/>
                  </a:lnTo>
                  <a:lnTo>
                    <a:pt x="134027" y="1379979"/>
                  </a:lnTo>
                  <a:lnTo>
                    <a:pt x="132622" y="1377241"/>
                  </a:lnTo>
                  <a:lnTo>
                    <a:pt x="131210" y="1374503"/>
                  </a:lnTo>
                  <a:lnTo>
                    <a:pt x="129796" y="1371765"/>
                  </a:lnTo>
                  <a:lnTo>
                    <a:pt x="128374" y="1369027"/>
                  </a:lnTo>
                  <a:lnTo>
                    <a:pt x="126952" y="1366289"/>
                  </a:lnTo>
                  <a:lnTo>
                    <a:pt x="125523" y="1363551"/>
                  </a:lnTo>
                  <a:lnTo>
                    <a:pt x="124093" y="1360813"/>
                  </a:lnTo>
                  <a:lnTo>
                    <a:pt x="122657" y="1358075"/>
                  </a:lnTo>
                  <a:lnTo>
                    <a:pt x="121220" y="1355337"/>
                  </a:lnTo>
                  <a:lnTo>
                    <a:pt x="119779" y="1352598"/>
                  </a:lnTo>
                  <a:lnTo>
                    <a:pt x="118336" y="1349860"/>
                  </a:lnTo>
                  <a:lnTo>
                    <a:pt x="116891" y="1347122"/>
                  </a:lnTo>
                  <a:lnTo>
                    <a:pt x="115443" y="1344384"/>
                  </a:lnTo>
                  <a:lnTo>
                    <a:pt x="113994" y="1341646"/>
                  </a:lnTo>
                  <a:lnTo>
                    <a:pt x="112543" y="1338908"/>
                  </a:lnTo>
                  <a:lnTo>
                    <a:pt x="111091" y="1336170"/>
                  </a:lnTo>
                  <a:lnTo>
                    <a:pt x="109638" y="1333432"/>
                  </a:lnTo>
                  <a:lnTo>
                    <a:pt x="108185" y="1330694"/>
                  </a:lnTo>
                  <a:lnTo>
                    <a:pt x="106730" y="1327956"/>
                  </a:lnTo>
                  <a:lnTo>
                    <a:pt x="105276" y="1325218"/>
                  </a:lnTo>
                  <a:lnTo>
                    <a:pt x="103821" y="1322480"/>
                  </a:lnTo>
                  <a:lnTo>
                    <a:pt x="102367" y="1319742"/>
                  </a:lnTo>
                  <a:lnTo>
                    <a:pt x="100914" y="1317004"/>
                  </a:lnTo>
                  <a:lnTo>
                    <a:pt x="99461" y="1314266"/>
                  </a:lnTo>
                  <a:lnTo>
                    <a:pt x="98010" y="1311528"/>
                  </a:lnTo>
                  <a:lnTo>
                    <a:pt x="96560" y="1308790"/>
                  </a:lnTo>
                  <a:lnTo>
                    <a:pt x="95111" y="1306052"/>
                  </a:lnTo>
                  <a:lnTo>
                    <a:pt x="93665" y="1303313"/>
                  </a:lnTo>
                  <a:lnTo>
                    <a:pt x="92221" y="1300575"/>
                  </a:lnTo>
                  <a:lnTo>
                    <a:pt x="90780" y="1297837"/>
                  </a:lnTo>
                  <a:lnTo>
                    <a:pt x="89340" y="1295099"/>
                  </a:lnTo>
                  <a:lnTo>
                    <a:pt x="87906" y="1292361"/>
                  </a:lnTo>
                  <a:lnTo>
                    <a:pt x="86472" y="1289623"/>
                  </a:lnTo>
                  <a:lnTo>
                    <a:pt x="85045" y="1286885"/>
                  </a:lnTo>
                  <a:lnTo>
                    <a:pt x="83619" y="1284147"/>
                  </a:lnTo>
                  <a:lnTo>
                    <a:pt x="82201" y="1281409"/>
                  </a:lnTo>
                  <a:lnTo>
                    <a:pt x="80783" y="1278671"/>
                  </a:lnTo>
                  <a:lnTo>
                    <a:pt x="79374" y="1275933"/>
                  </a:lnTo>
                  <a:lnTo>
                    <a:pt x="77966" y="1273195"/>
                  </a:lnTo>
                  <a:lnTo>
                    <a:pt x="76567" y="1270457"/>
                  </a:lnTo>
                  <a:lnTo>
                    <a:pt x="75171" y="1267719"/>
                  </a:lnTo>
                  <a:lnTo>
                    <a:pt x="73782" y="1264981"/>
                  </a:lnTo>
                  <a:lnTo>
                    <a:pt x="72400" y="1262243"/>
                  </a:lnTo>
                  <a:lnTo>
                    <a:pt x="71022" y="1259505"/>
                  </a:lnTo>
                  <a:lnTo>
                    <a:pt x="69654" y="1256767"/>
                  </a:lnTo>
                  <a:lnTo>
                    <a:pt x="68289" y="1254028"/>
                  </a:lnTo>
                  <a:lnTo>
                    <a:pt x="66936" y="1251290"/>
                  </a:lnTo>
                  <a:lnTo>
                    <a:pt x="65584" y="1248552"/>
                  </a:lnTo>
                  <a:lnTo>
                    <a:pt x="64248" y="1245814"/>
                  </a:lnTo>
                  <a:lnTo>
                    <a:pt x="62912" y="1243076"/>
                  </a:lnTo>
                  <a:lnTo>
                    <a:pt x="61592" y="1240338"/>
                  </a:lnTo>
                  <a:lnTo>
                    <a:pt x="60274" y="1237600"/>
                  </a:lnTo>
                  <a:lnTo>
                    <a:pt x="58970" y="1234862"/>
                  </a:lnTo>
                  <a:lnTo>
                    <a:pt x="57671" y="1232124"/>
                  </a:lnTo>
                  <a:lnTo>
                    <a:pt x="56385" y="1229386"/>
                  </a:lnTo>
                  <a:lnTo>
                    <a:pt x="55106" y="1226648"/>
                  </a:lnTo>
                  <a:lnTo>
                    <a:pt x="53837" y="1223910"/>
                  </a:lnTo>
                  <a:lnTo>
                    <a:pt x="52580" y="1221172"/>
                  </a:lnTo>
                  <a:lnTo>
                    <a:pt x="51330" y="1218434"/>
                  </a:lnTo>
                  <a:lnTo>
                    <a:pt x="50095" y="1215696"/>
                  </a:lnTo>
                  <a:lnTo>
                    <a:pt x="48865" y="1212958"/>
                  </a:lnTo>
                  <a:lnTo>
                    <a:pt x="47654" y="1210220"/>
                  </a:lnTo>
                  <a:lnTo>
                    <a:pt x="46444" y="1207482"/>
                  </a:lnTo>
                  <a:lnTo>
                    <a:pt x="45258" y="1204744"/>
                  </a:lnTo>
                  <a:lnTo>
                    <a:pt x="44071" y="1202005"/>
                  </a:lnTo>
                  <a:lnTo>
                    <a:pt x="42909" y="1199267"/>
                  </a:lnTo>
                  <a:lnTo>
                    <a:pt x="41748" y="1196529"/>
                  </a:lnTo>
                  <a:lnTo>
                    <a:pt x="40608" y="1193791"/>
                  </a:lnTo>
                  <a:lnTo>
                    <a:pt x="39474" y="1191053"/>
                  </a:lnTo>
                  <a:lnTo>
                    <a:pt x="38358" y="1188315"/>
                  </a:lnTo>
                  <a:lnTo>
                    <a:pt x="37252" y="1185577"/>
                  </a:lnTo>
                  <a:lnTo>
                    <a:pt x="36160" y="1182839"/>
                  </a:lnTo>
                  <a:lnTo>
                    <a:pt x="35083" y="1180101"/>
                  </a:lnTo>
                  <a:lnTo>
                    <a:pt x="34016" y="1177363"/>
                  </a:lnTo>
                  <a:lnTo>
                    <a:pt x="32969" y="1174625"/>
                  </a:lnTo>
                  <a:lnTo>
                    <a:pt x="31927" y="1171887"/>
                  </a:lnTo>
                  <a:lnTo>
                    <a:pt x="30911" y="1169149"/>
                  </a:lnTo>
                  <a:lnTo>
                    <a:pt x="29895" y="1166411"/>
                  </a:lnTo>
                  <a:lnTo>
                    <a:pt x="28910" y="1163673"/>
                  </a:lnTo>
                  <a:lnTo>
                    <a:pt x="27925" y="1160935"/>
                  </a:lnTo>
                  <a:lnTo>
                    <a:pt x="26968" y="1158197"/>
                  </a:lnTo>
                  <a:lnTo>
                    <a:pt x="26015" y="1155459"/>
                  </a:lnTo>
                  <a:lnTo>
                    <a:pt x="25087" y="1152720"/>
                  </a:lnTo>
                  <a:lnTo>
                    <a:pt x="24167" y="1149982"/>
                  </a:lnTo>
                  <a:lnTo>
                    <a:pt x="23267" y="1147244"/>
                  </a:lnTo>
                  <a:lnTo>
                    <a:pt x="22381" y="1144506"/>
                  </a:lnTo>
                  <a:lnTo>
                    <a:pt x="21511" y="1141768"/>
                  </a:lnTo>
                  <a:lnTo>
                    <a:pt x="20659" y="1139030"/>
                  </a:lnTo>
                  <a:lnTo>
                    <a:pt x="19818" y="1136292"/>
                  </a:lnTo>
                  <a:lnTo>
                    <a:pt x="19001" y="1133554"/>
                  </a:lnTo>
                  <a:lnTo>
                    <a:pt x="18190" y="1130816"/>
                  </a:lnTo>
                  <a:lnTo>
                    <a:pt x="17408" y="1128078"/>
                  </a:lnTo>
                  <a:lnTo>
                    <a:pt x="16628" y="1125340"/>
                  </a:lnTo>
                  <a:lnTo>
                    <a:pt x="15882" y="1122602"/>
                  </a:lnTo>
                  <a:lnTo>
                    <a:pt x="15137" y="1119864"/>
                  </a:lnTo>
                  <a:lnTo>
                    <a:pt x="14424" y="1117126"/>
                  </a:lnTo>
                  <a:lnTo>
                    <a:pt x="13715" y="1114388"/>
                  </a:lnTo>
                  <a:lnTo>
                    <a:pt x="13033" y="1111650"/>
                  </a:lnTo>
                  <a:lnTo>
                    <a:pt x="12361" y="1108912"/>
                  </a:lnTo>
                  <a:lnTo>
                    <a:pt x="11711" y="1106174"/>
                  </a:lnTo>
                  <a:lnTo>
                    <a:pt x="11076" y="1103435"/>
                  </a:lnTo>
                  <a:lnTo>
                    <a:pt x="10458" y="1100697"/>
                  </a:lnTo>
                  <a:lnTo>
                    <a:pt x="9861" y="1097959"/>
                  </a:lnTo>
                  <a:lnTo>
                    <a:pt x="9275" y="1095221"/>
                  </a:lnTo>
                  <a:lnTo>
                    <a:pt x="8716" y="1092483"/>
                  </a:lnTo>
                  <a:lnTo>
                    <a:pt x="8162" y="1089745"/>
                  </a:lnTo>
                  <a:lnTo>
                    <a:pt x="7641" y="1087007"/>
                  </a:lnTo>
                  <a:lnTo>
                    <a:pt x="7120" y="1084269"/>
                  </a:lnTo>
                  <a:lnTo>
                    <a:pt x="6637" y="1081531"/>
                  </a:lnTo>
                  <a:lnTo>
                    <a:pt x="6154" y="1078793"/>
                  </a:lnTo>
                  <a:lnTo>
                    <a:pt x="5704" y="1076055"/>
                  </a:lnTo>
                  <a:lnTo>
                    <a:pt x="5260" y="1073317"/>
                  </a:lnTo>
                  <a:lnTo>
                    <a:pt x="4842" y="1070579"/>
                  </a:lnTo>
                  <a:lnTo>
                    <a:pt x="4436" y="1067841"/>
                  </a:lnTo>
                  <a:lnTo>
                    <a:pt x="4051" y="1065103"/>
                  </a:lnTo>
                  <a:lnTo>
                    <a:pt x="3683" y="1062365"/>
                  </a:lnTo>
                  <a:lnTo>
                    <a:pt x="3332" y="1059627"/>
                  </a:lnTo>
                  <a:lnTo>
                    <a:pt x="3002" y="1056889"/>
                  </a:lnTo>
                  <a:lnTo>
                    <a:pt x="2683" y="1054151"/>
                  </a:lnTo>
                  <a:lnTo>
                    <a:pt x="2391" y="1051412"/>
                  </a:lnTo>
                  <a:lnTo>
                    <a:pt x="2104" y="1048674"/>
                  </a:lnTo>
                  <a:lnTo>
                    <a:pt x="1850" y="1045936"/>
                  </a:lnTo>
                  <a:lnTo>
                    <a:pt x="1597" y="1043198"/>
                  </a:lnTo>
                  <a:lnTo>
                    <a:pt x="1380" y="1040460"/>
                  </a:lnTo>
                  <a:lnTo>
                    <a:pt x="1164" y="1037722"/>
                  </a:lnTo>
                  <a:lnTo>
                    <a:pt x="979" y="1034984"/>
                  </a:lnTo>
                  <a:lnTo>
                    <a:pt x="801" y="1032246"/>
                  </a:lnTo>
                  <a:lnTo>
                    <a:pt x="648" y="1029508"/>
                  </a:lnTo>
                  <a:lnTo>
                    <a:pt x="506" y="1026770"/>
                  </a:lnTo>
                  <a:lnTo>
                    <a:pt x="385" y="1024032"/>
                  </a:lnTo>
                  <a:lnTo>
                    <a:pt x="280" y="1021294"/>
                  </a:lnTo>
                  <a:lnTo>
                    <a:pt x="190" y="1018556"/>
                  </a:lnTo>
                  <a:lnTo>
                    <a:pt x="121" y="1015818"/>
                  </a:lnTo>
                  <a:lnTo>
                    <a:pt x="61" y="1013080"/>
                  </a:lnTo>
                  <a:lnTo>
                    <a:pt x="28" y="1010342"/>
                  </a:lnTo>
                  <a:lnTo>
                    <a:pt x="0" y="1007604"/>
                  </a:lnTo>
                  <a:lnTo>
                    <a:pt x="2" y="1004866"/>
                  </a:lnTo>
                  <a:lnTo>
                    <a:pt x="4" y="1002127"/>
                  </a:lnTo>
                  <a:lnTo>
                    <a:pt x="39" y="999389"/>
                  </a:lnTo>
                  <a:lnTo>
                    <a:pt x="76" y="996651"/>
                  </a:lnTo>
                  <a:lnTo>
                    <a:pt x="141" y="993913"/>
                  </a:lnTo>
                  <a:lnTo>
                    <a:pt x="212" y="991175"/>
                  </a:lnTo>
                  <a:lnTo>
                    <a:pt x="305" y="988437"/>
                  </a:lnTo>
                  <a:lnTo>
                    <a:pt x="409" y="985699"/>
                  </a:lnTo>
                  <a:lnTo>
                    <a:pt x="530" y="982961"/>
                  </a:lnTo>
                  <a:lnTo>
                    <a:pt x="667" y="980223"/>
                  </a:lnTo>
                  <a:lnTo>
                    <a:pt x="816" y="977485"/>
                  </a:lnTo>
                  <a:lnTo>
                    <a:pt x="984" y="974747"/>
                  </a:lnTo>
                  <a:lnTo>
                    <a:pt x="1160" y="972009"/>
                  </a:lnTo>
                  <a:lnTo>
                    <a:pt x="1359" y="969271"/>
                  </a:lnTo>
                  <a:lnTo>
                    <a:pt x="1561" y="966533"/>
                  </a:lnTo>
                  <a:lnTo>
                    <a:pt x="1791" y="963795"/>
                  </a:lnTo>
                  <a:lnTo>
                    <a:pt x="2020" y="961057"/>
                  </a:lnTo>
                  <a:lnTo>
                    <a:pt x="2278" y="958319"/>
                  </a:lnTo>
                  <a:lnTo>
                    <a:pt x="2536" y="955581"/>
                  </a:lnTo>
                  <a:lnTo>
                    <a:pt x="2818" y="952842"/>
                  </a:lnTo>
                  <a:lnTo>
                    <a:pt x="3105" y="950104"/>
                  </a:lnTo>
                  <a:lnTo>
                    <a:pt x="3410" y="947366"/>
                  </a:lnTo>
                  <a:lnTo>
                    <a:pt x="3725" y="944628"/>
                  </a:lnTo>
                  <a:lnTo>
                    <a:pt x="4053" y="941890"/>
                  </a:lnTo>
                  <a:lnTo>
                    <a:pt x="4394" y="939152"/>
                  </a:lnTo>
                  <a:lnTo>
                    <a:pt x="4744" y="936414"/>
                  </a:lnTo>
                  <a:lnTo>
                    <a:pt x="5111" y="933676"/>
                  </a:lnTo>
                  <a:lnTo>
                    <a:pt x="5483" y="930938"/>
                  </a:lnTo>
                  <a:lnTo>
                    <a:pt x="5874" y="928200"/>
                  </a:lnTo>
                  <a:lnTo>
                    <a:pt x="6267" y="925462"/>
                  </a:lnTo>
                  <a:lnTo>
                    <a:pt x="6681" y="922724"/>
                  </a:lnTo>
                  <a:lnTo>
                    <a:pt x="7095" y="919986"/>
                  </a:lnTo>
                  <a:lnTo>
                    <a:pt x="7531" y="917248"/>
                  </a:lnTo>
                  <a:lnTo>
                    <a:pt x="7968" y="914510"/>
                  </a:lnTo>
                  <a:lnTo>
                    <a:pt x="8421" y="911772"/>
                  </a:lnTo>
                  <a:lnTo>
                    <a:pt x="8880" y="909034"/>
                  </a:lnTo>
                  <a:lnTo>
                    <a:pt x="9351" y="906296"/>
                  </a:lnTo>
                  <a:lnTo>
                    <a:pt x="9829" y="903558"/>
                  </a:lnTo>
                  <a:lnTo>
                    <a:pt x="10317" y="900819"/>
                  </a:lnTo>
                  <a:lnTo>
                    <a:pt x="10815" y="898081"/>
                  </a:lnTo>
                  <a:lnTo>
                    <a:pt x="11319" y="895343"/>
                  </a:lnTo>
                  <a:lnTo>
                    <a:pt x="11835" y="892605"/>
                  </a:lnTo>
                  <a:lnTo>
                    <a:pt x="12355" y="889867"/>
                  </a:lnTo>
                  <a:lnTo>
                    <a:pt x="12888" y="887129"/>
                  </a:lnTo>
                  <a:lnTo>
                    <a:pt x="13422" y="884391"/>
                  </a:lnTo>
                  <a:lnTo>
                    <a:pt x="13971" y="881653"/>
                  </a:lnTo>
                  <a:lnTo>
                    <a:pt x="14519" y="878915"/>
                  </a:lnTo>
                  <a:lnTo>
                    <a:pt x="15082" y="876177"/>
                  </a:lnTo>
                  <a:lnTo>
                    <a:pt x="15646" y="873439"/>
                  </a:lnTo>
                  <a:lnTo>
                    <a:pt x="16221" y="870701"/>
                  </a:lnTo>
                  <a:lnTo>
                    <a:pt x="16798" y="867963"/>
                  </a:lnTo>
                  <a:lnTo>
                    <a:pt x="17384" y="865225"/>
                  </a:lnTo>
                  <a:lnTo>
                    <a:pt x="17975" y="862487"/>
                  </a:lnTo>
                  <a:lnTo>
                    <a:pt x="18571" y="859749"/>
                  </a:lnTo>
                  <a:lnTo>
                    <a:pt x="19173" y="857011"/>
                  </a:lnTo>
                  <a:lnTo>
                    <a:pt x="19779" y="854273"/>
                  </a:lnTo>
                  <a:lnTo>
                    <a:pt x="20392" y="851534"/>
                  </a:lnTo>
                  <a:lnTo>
                    <a:pt x="21007" y="848796"/>
                  </a:lnTo>
                  <a:lnTo>
                    <a:pt x="21630" y="846058"/>
                  </a:lnTo>
                  <a:lnTo>
                    <a:pt x="22254" y="843320"/>
                  </a:lnTo>
                  <a:lnTo>
                    <a:pt x="22885" y="840582"/>
                  </a:lnTo>
                  <a:lnTo>
                    <a:pt x="23517" y="837844"/>
                  </a:lnTo>
                  <a:lnTo>
                    <a:pt x="24156" y="835106"/>
                  </a:lnTo>
                  <a:lnTo>
                    <a:pt x="24795" y="832368"/>
                  </a:lnTo>
                  <a:lnTo>
                    <a:pt x="25440" y="829630"/>
                  </a:lnTo>
                  <a:lnTo>
                    <a:pt x="26086" y="826892"/>
                  </a:lnTo>
                  <a:lnTo>
                    <a:pt x="26736" y="824154"/>
                  </a:lnTo>
                  <a:lnTo>
                    <a:pt x="27388" y="821416"/>
                  </a:lnTo>
                  <a:lnTo>
                    <a:pt x="28043" y="818678"/>
                  </a:lnTo>
                  <a:lnTo>
                    <a:pt x="28700" y="815940"/>
                  </a:lnTo>
                  <a:lnTo>
                    <a:pt x="29359" y="813202"/>
                  </a:lnTo>
                  <a:lnTo>
                    <a:pt x="30021" y="810464"/>
                  </a:lnTo>
                  <a:lnTo>
                    <a:pt x="30683" y="807726"/>
                  </a:lnTo>
                  <a:lnTo>
                    <a:pt x="31349" y="804988"/>
                  </a:lnTo>
                  <a:lnTo>
                    <a:pt x="32014" y="802249"/>
                  </a:lnTo>
                  <a:lnTo>
                    <a:pt x="32682" y="799511"/>
                  </a:lnTo>
                  <a:lnTo>
                    <a:pt x="33350" y="796773"/>
                  </a:lnTo>
                  <a:lnTo>
                    <a:pt x="34019" y="794035"/>
                  </a:lnTo>
                  <a:lnTo>
                    <a:pt x="34689" y="791297"/>
                  </a:lnTo>
                  <a:lnTo>
                    <a:pt x="35360" y="788559"/>
                  </a:lnTo>
                  <a:lnTo>
                    <a:pt x="36031" y="785821"/>
                  </a:lnTo>
                  <a:lnTo>
                    <a:pt x="36703" y="783083"/>
                  </a:lnTo>
                  <a:lnTo>
                    <a:pt x="37374" y="780345"/>
                  </a:lnTo>
                  <a:lnTo>
                    <a:pt x="38046" y="777607"/>
                  </a:lnTo>
                  <a:lnTo>
                    <a:pt x="38718" y="774869"/>
                  </a:lnTo>
                  <a:lnTo>
                    <a:pt x="39390" y="772131"/>
                  </a:lnTo>
                  <a:lnTo>
                    <a:pt x="40061" y="769393"/>
                  </a:lnTo>
                  <a:lnTo>
                    <a:pt x="40732" y="766655"/>
                  </a:lnTo>
                  <a:lnTo>
                    <a:pt x="41402" y="763917"/>
                  </a:lnTo>
                  <a:lnTo>
                    <a:pt x="42073" y="761179"/>
                  </a:lnTo>
                  <a:lnTo>
                    <a:pt x="42741" y="758441"/>
                  </a:lnTo>
                  <a:lnTo>
                    <a:pt x="43410" y="755703"/>
                  </a:lnTo>
                  <a:lnTo>
                    <a:pt x="44077" y="752965"/>
                  </a:lnTo>
                  <a:lnTo>
                    <a:pt x="44744" y="750226"/>
                  </a:lnTo>
                  <a:lnTo>
                    <a:pt x="45409" y="747488"/>
                  </a:lnTo>
                  <a:lnTo>
                    <a:pt x="46074" y="744750"/>
                  </a:lnTo>
                  <a:lnTo>
                    <a:pt x="46736" y="742012"/>
                  </a:lnTo>
                  <a:lnTo>
                    <a:pt x="47398" y="739274"/>
                  </a:lnTo>
                  <a:lnTo>
                    <a:pt x="48059" y="736536"/>
                  </a:lnTo>
                  <a:lnTo>
                    <a:pt x="48717" y="733798"/>
                  </a:lnTo>
                  <a:lnTo>
                    <a:pt x="49375" y="731060"/>
                  </a:lnTo>
                  <a:lnTo>
                    <a:pt x="50031" y="728322"/>
                  </a:lnTo>
                  <a:lnTo>
                    <a:pt x="50686" y="725584"/>
                  </a:lnTo>
                  <a:lnTo>
                    <a:pt x="51338" y="722846"/>
                  </a:lnTo>
                  <a:lnTo>
                    <a:pt x="51990" y="720108"/>
                  </a:lnTo>
                  <a:lnTo>
                    <a:pt x="52639" y="717370"/>
                  </a:lnTo>
                  <a:lnTo>
                    <a:pt x="53287" y="714632"/>
                  </a:lnTo>
                  <a:lnTo>
                    <a:pt x="53932" y="711894"/>
                  </a:lnTo>
                  <a:lnTo>
                    <a:pt x="54577" y="709156"/>
                  </a:lnTo>
                  <a:lnTo>
                    <a:pt x="55219" y="706418"/>
                  </a:lnTo>
                  <a:lnTo>
                    <a:pt x="55860" y="703680"/>
                  </a:lnTo>
                  <a:lnTo>
                    <a:pt x="56499" y="700941"/>
                  </a:lnTo>
                  <a:lnTo>
                    <a:pt x="57136" y="698203"/>
                  </a:lnTo>
                  <a:lnTo>
                    <a:pt x="57771" y="695465"/>
                  </a:lnTo>
                  <a:lnTo>
                    <a:pt x="58405" y="692727"/>
                  </a:lnTo>
                  <a:lnTo>
                    <a:pt x="59037" y="689989"/>
                  </a:lnTo>
                  <a:lnTo>
                    <a:pt x="59666" y="687251"/>
                  </a:lnTo>
                  <a:lnTo>
                    <a:pt x="60295" y="684513"/>
                  </a:lnTo>
                  <a:lnTo>
                    <a:pt x="60920" y="681775"/>
                  </a:lnTo>
                  <a:lnTo>
                    <a:pt x="61546" y="679037"/>
                  </a:lnTo>
                  <a:lnTo>
                    <a:pt x="62168" y="676299"/>
                  </a:lnTo>
                  <a:lnTo>
                    <a:pt x="62789" y="673561"/>
                  </a:lnTo>
                  <a:lnTo>
                    <a:pt x="63408" y="670823"/>
                  </a:lnTo>
                  <a:lnTo>
                    <a:pt x="64026" y="668085"/>
                  </a:lnTo>
                  <a:lnTo>
                    <a:pt x="64642" y="665347"/>
                  </a:lnTo>
                  <a:lnTo>
                    <a:pt x="65257" y="662609"/>
                  </a:lnTo>
                  <a:lnTo>
                    <a:pt x="65870" y="659871"/>
                  </a:lnTo>
                  <a:lnTo>
                    <a:pt x="66481" y="657133"/>
                  </a:lnTo>
                  <a:lnTo>
                    <a:pt x="67092" y="654395"/>
                  </a:lnTo>
                  <a:lnTo>
                    <a:pt x="67700" y="651656"/>
                  </a:lnTo>
                  <a:lnTo>
                    <a:pt x="68308" y="648918"/>
                  </a:lnTo>
                  <a:lnTo>
                    <a:pt x="68914" y="646180"/>
                  </a:lnTo>
                  <a:lnTo>
                    <a:pt x="69519" y="643442"/>
                  </a:lnTo>
                  <a:lnTo>
                    <a:pt x="70122" y="640704"/>
                  </a:lnTo>
                  <a:lnTo>
                    <a:pt x="70725" y="637966"/>
                  </a:lnTo>
                  <a:lnTo>
                    <a:pt x="71326" y="635228"/>
                  </a:lnTo>
                  <a:lnTo>
                    <a:pt x="71926" y="632490"/>
                  </a:lnTo>
                  <a:lnTo>
                    <a:pt x="72525" y="629752"/>
                  </a:lnTo>
                  <a:lnTo>
                    <a:pt x="73124" y="627014"/>
                  </a:lnTo>
                  <a:lnTo>
                    <a:pt x="73721" y="624276"/>
                  </a:lnTo>
                  <a:lnTo>
                    <a:pt x="74318" y="621538"/>
                  </a:lnTo>
                  <a:lnTo>
                    <a:pt x="74914" y="618800"/>
                  </a:lnTo>
                  <a:lnTo>
                    <a:pt x="75510" y="616062"/>
                  </a:lnTo>
                  <a:lnTo>
                    <a:pt x="76105" y="613324"/>
                  </a:lnTo>
                  <a:lnTo>
                    <a:pt x="76699" y="610586"/>
                  </a:lnTo>
                  <a:lnTo>
                    <a:pt x="77293" y="607848"/>
                  </a:lnTo>
                  <a:lnTo>
                    <a:pt x="77886" y="605110"/>
                  </a:lnTo>
                  <a:lnTo>
                    <a:pt x="78480" y="602372"/>
                  </a:lnTo>
                  <a:lnTo>
                    <a:pt x="79072" y="599633"/>
                  </a:lnTo>
                  <a:lnTo>
                    <a:pt x="79665" y="596895"/>
                  </a:lnTo>
                  <a:lnTo>
                    <a:pt x="80258" y="594157"/>
                  </a:lnTo>
                  <a:lnTo>
                    <a:pt x="80850" y="591419"/>
                  </a:lnTo>
                  <a:lnTo>
                    <a:pt x="81443" y="588681"/>
                  </a:lnTo>
                  <a:lnTo>
                    <a:pt x="82036" y="585943"/>
                  </a:lnTo>
                  <a:lnTo>
                    <a:pt x="82629" y="583205"/>
                  </a:lnTo>
                  <a:lnTo>
                    <a:pt x="83222" y="580467"/>
                  </a:lnTo>
                  <a:lnTo>
                    <a:pt x="83815" y="577729"/>
                  </a:lnTo>
                  <a:lnTo>
                    <a:pt x="84409" y="574991"/>
                  </a:lnTo>
                  <a:lnTo>
                    <a:pt x="85003" y="572253"/>
                  </a:lnTo>
                  <a:lnTo>
                    <a:pt x="85597" y="569515"/>
                  </a:lnTo>
                  <a:lnTo>
                    <a:pt x="86192" y="566777"/>
                  </a:lnTo>
                  <a:lnTo>
                    <a:pt x="86788" y="564039"/>
                  </a:lnTo>
                  <a:lnTo>
                    <a:pt x="87384" y="561301"/>
                  </a:lnTo>
                  <a:lnTo>
                    <a:pt x="87982" y="558563"/>
                  </a:lnTo>
                  <a:lnTo>
                    <a:pt x="88579" y="555825"/>
                  </a:lnTo>
                  <a:lnTo>
                    <a:pt x="89178" y="553087"/>
                  </a:lnTo>
                  <a:lnTo>
                    <a:pt x="89777" y="550348"/>
                  </a:lnTo>
                  <a:lnTo>
                    <a:pt x="90378" y="547610"/>
                  </a:lnTo>
                  <a:lnTo>
                    <a:pt x="90979" y="544872"/>
                  </a:lnTo>
                  <a:lnTo>
                    <a:pt x="91582" y="542134"/>
                  </a:lnTo>
                  <a:lnTo>
                    <a:pt x="92185" y="539396"/>
                  </a:lnTo>
                  <a:lnTo>
                    <a:pt x="92790" y="536658"/>
                  </a:lnTo>
                  <a:lnTo>
                    <a:pt x="93396" y="533920"/>
                  </a:lnTo>
                  <a:lnTo>
                    <a:pt x="94003" y="531182"/>
                  </a:lnTo>
                  <a:lnTo>
                    <a:pt x="94611" y="528444"/>
                  </a:lnTo>
                  <a:lnTo>
                    <a:pt x="95220" y="525706"/>
                  </a:lnTo>
                  <a:lnTo>
                    <a:pt x="95831" y="522968"/>
                  </a:lnTo>
                  <a:lnTo>
                    <a:pt x="96443" y="520230"/>
                  </a:lnTo>
                  <a:lnTo>
                    <a:pt x="97057" y="517492"/>
                  </a:lnTo>
                  <a:lnTo>
                    <a:pt x="97671" y="514754"/>
                  </a:lnTo>
                  <a:lnTo>
                    <a:pt x="98288" y="512016"/>
                  </a:lnTo>
                  <a:lnTo>
                    <a:pt x="98905" y="509278"/>
                  </a:lnTo>
                  <a:lnTo>
                    <a:pt x="99524" y="506540"/>
                  </a:lnTo>
                  <a:lnTo>
                    <a:pt x="100144" y="503802"/>
                  </a:lnTo>
                  <a:lnTo>
                    <a:pt x="100767" y="501063"/>
                  </a:lnTo>
                  <a:lnTo>
                    <a:pt x="101390" y="498325"/>
                  </a:lnTo>
                  <a:lnTo>
                    <a:pt x="102015" y="495587"/>
                  </a:lnTo>
                  <a:lnTo>
                    <a:pt x="102641" y="492849"/>
                  </a:lnTo>
                  <a:lnTo>
                    <a:pt x="103269" y="490111"/>
                  </a:lnTo>
                  <a:lnTo>
                    <a:pt x="103899" y="487373"/>
                  </a:lnTo>
                  <a:lnTo>
                    <a:pt x="104529" y="484635"/>
                  </a:lnTo>
                  <a:lnTo>
                    <a:pt x="105162" y="481897"/>
                  </a:lnTo>
                  <a:lnTo>
                    <a:pt x="105795" y="479159"/>
                  </a:lnTo>
                  <a:lnTo>
                    <a:pt x="106431" y="476421"/>
                  </a:lnTo>
                  <a:lnTo>
                    <a:pt x="107067" y="473683"/>
                  </a:lnTo>
                  <a:lnTo>
                    <a:pt x="107706" y="470945"/>
                  </a:lnTo>
                  <a:lnTo>
                    <a:pt x="108345" y="468207"/>
                  </a:lnTo>
                  <a:lnTo>
                    <a:pt x="108987" y="465469"/>
                  </a:lnTo>
                  <a:lnTo>
                    <a:pt x="109629" y="462731"/>
                  </a:lnTo>
                  <a:lnTo>
                    <a:pt x="110273" y="459993"/>
                  </a:lnTo>
                  <a:lnTo>
                    <a:pt x="110918" y="457255"/>
                  </a:lnTo>
                  <a:lnTo>
                    <a:pt x="111565" y="454517"/>
                  </a:lnTo>
                  <a:lnTo>
                    <a:pt x="112212" y="451779"/>
                  </a:lnTo>
                  <a:lnTo>
                    <a:pt x="112861" y="449040"/>
                  </a:lnTo>
                  <a:lnTo>
                    <a:pt x="113511" y="446302"/>
                  </a:lnTo>
                  <a:lnTo>
                    <a:pt x="114162" y="443564"/>
                  </a:lnTo>
                  <a:lnTo>
                    <a:pt x="114815" y="440826"/>
                  </a:lnTo>
                  <a:lnTo>
                    <a:pt x="115468" y="438088"/>
                  </a:lnTo>
                  <a:lnTo>
                    <a:pt x="116123" y="435350"/>
                  </a:lnTo>
                  <a:lnTo>
                    <a:pt x="116778" y="432612"/>
                  </a:lnTo>
                  <a:lnTo>
                    <a:pt x="117435" y="429874"/>
                  </a:lnTo>
                  <a:lnTo>
                    <a:pt x="118092" y="427136"/>
                  </a:lnTo>
                  <a:lnTo>
                    <a:pt x="118750" y="424398"/>
                  </a:lnTo>
                  <a:lnTo>
                    <a:pt x="119409" y="421660"/>
                  </a:lnTo>
                  <a:lnTo>
                    <a:pt x="120069" y="418922"/>
                  </a:lnTo>
                  <a:lnTo>
                    <a:pt x="120729" y="416184"/>
                  </a:lnTo>
                  <a:lnTo>
                    <a:pt x="121390" y="413446"/>
                  </a:lnTo>
                  <a:lnTo>
                    <a:pt x="122051" y="410708"/>
                  </a:lnTo>
                  <a:lnTo>
                    <a:pt x="122713" y="407970"/>
                  </a:lnTo>
                  <a:lnTo>
                    <a:pt x="123375" y="405232"/>
                  </a:lnTo>
                  <a:lnTo>
                    <a:pt x="124038" y="402494"/>
                  </a:lnTo>
                  <a:lnTo>
                    <a:pt x="124701" y="399755"/>
                  </a:lnTo>
                  <a:lnTo>
                    <a:pt x="125364" y="397017"/>
                  </a:lnTo>
                  <a:lnTo>
                    <a:pt x="126027" y="394279"/>
                  </a:lnTo>
                  <a:lnTo>
                    <a:pt x="126690" y="391541"/>
                  </a:lnTo>
                  <a:lnTo>
                    <a:pt x="127353" y="388803"/>
                  </a:lnTo>
                  <a:lnTo>
                    <a:pt x="128017" y="386065"/>
                  </a:lnTo>
                  <a:lnTo>
                    <a:pt x="128680" y="383327"/>
                  </a:lnTo>
                  <a:lnTo>
                    <a:pt x="129342" y="380589"/>
                  </a:lnTo>
                  <a:lnTo>
                    <a:pt x="130005" y="377851"/>
                  </a:lnTo>
                  <a:lnTo>
                    <a:pt x="130667" y="375113"/>
                  </a:lnTo>
                  <a:lnTo>
                    <a:pt x="131329" y="372375"/>
                  </a:lnTo>
                  <a:lnTo>
                    <a:pt x="131990" y="369637"/>
                  </a:lnTo>
                  <a:lnTo>
                    <a:pt x="132650" y="366899"/>
                  </a:lnTo>
                  <a:lnTo>
                    <a:pt x="133310" y="364161"/>
                  </a:lnTo>
                  <a:lnTo>
                    <a:pt x="133970" y="361423"/>
                  </a:lnTo>
                  <a:lnTo>
                    <a:pt x="134627" y="358685"/>
                  </a:lnTo>
                  <a:lnTo>
                    <a:pt x="135285" y="355947"/>
                  </a:lnTo>
                  <a:lnTo>
                    <a:pt x="135941" y="353209"/>
                  </a:lnTo>
                  <a:lnTo>
                    <a:pt x="136597" y="350470"/>
                  </a:lnTo>
                  <a:lnTo>
                    <a:pt x="137251" y="347732"/>
                  </a:lnTo>
                  <a:lnTo>
                    <a:pt x="137904" y="344994"/>
                  </a:lnTo>
                  <a:lnTo>
                    <a:pt x="138556" y="342256"/>
                  </a:lnTo>
                  <a:lnTo>
                    <a:pt x="139206" y="339518"/>
                  </a:lnTo>
                  <a:lnTo>
                    <a:pt x="139855" y="336780"/>
                  </a:lnTo>
                  <a:lnTo>
                    <a:pt x="140502" y="334042"/>
                  </a:lnTo>
                  <a:lnTo>
                    <a:pt x="141149" y="331304"/>
                  </a:lnTo>
                  <a:lnTo>
                    <a:pt x="141793" y="328566"/>
                  </a:lnTo>
                  <a:lnTo>
                    <a:pt x="142436" y="325828"/>
                  </a:lnTo>
                  <a:lnTo>
                    <a:pt x="143076" y="323090"/>
                  </a:lnTo>
                  <a:lnTo>
                    <a:pt x="143716" y="320352"/>
                  </a:lnTo>
                  <a:lnTo>
                    <a:pt x="144352" y="317614"/>
                  </a:lnTo>
                  <a:lnTo>
                    <a:pt x="144988" y="314876"/>
                  </a:lnTo>
                  <a:lnTo>
                    <a:pt x="145620" y="312138"/>
                  </a:lnTo>
                  <a:lnTo>
                    <a:pt x="146252" y="309400"/>
                  </a:lnTo>
                  <a:lnTo>
                    <a:pt x="146880" y="306662"/>
                  </a:lnTo>
                  <a:lnTo>
                    <a:pt x="147507" y="303924"/>
                  </a:lnTo>
                  <a:lnTo>
                    <a:pt x="148131" y="301186"/>
                  </a:lnTo>
                  <a:lnTo>
                    <a:pt x="148753" y="298447"/>
                  </a:lnTo>
                  <a:lnTo>
                    <a:pt x="149373" y="295709"/>
                  </a:lnTo>
                  <a:lnTo>
                    <a:pt x="149990" y="292971"/>
                  </a:lnTo>
                  <a:lnTo>
                    <a:pt x="150605" y="290233"/>
                  </a:lnTo>
                  <a:lnTo>
                    <a:pt x="151216" y="287495"/>
                  </a:lnTo>
                  <a:lnTo>
                    <a:pt x="151827" y="284757"/>
                  </a:lnTo>
                  <a:lnTo>
                    <a:pt x="152433" y="282019"/>
                  </a:lnTo>
                  <a:lnTo>
                    <a:pt x="153038" y="279281"/>
                  </a:lnTo>
                  <a:lnTo>
                    <a:pt x="153639" y="276543"/>
                  </a:lnTo>
                  <a:lnTo>
                    <a:pt x="154239" y="273805"/>
                  </a:lnTo>
                  <a:lnTo>
                    <a:pt x="154834" y="271067"/>
                  </a:lnTo>
                  <a:lnTo>
                    <a:pt x="155428" y="268329"/>
                  </a:lnTo>
                  <a:lnTo>
                    <a:pt x="156018" y="265591"/>
                  </a:lnTo>
                  <a:lnTo>
                    <a:pt x="156606" y="262853"/>
                  </a:lnTo>
                  <a:lnTo>
                    <a:pt x="157190" y="260115"/>
                  </a:lnTo>
                  <a:lnTo>
                    <a:pt x="157772" y="257377"/>
                  </a:lnTo>
                  <a:lnTo>
                    <a:pt x="158351" y="254639"/>
                  </a:lnTo>
                  <a:lnTo>
                    <a:pt x="158927" y="251901"/>
                  </a:lnTo>
                  <a:lnTo>
                    <a:pt x="159500" y="249162"/>
                  </a:lnTo>
                  <a:lnTo>
                    <a:pt x="160069" y="246424"/>
                  </a:lnTo>
                  <a:lnTo>
                    <a:pt x="160637" y="243686"/>
                  </a:lnTo>
                  <a:lnTo>
                    <a:pt x="161200" y="240948"/>
                  </a:lnTo>
                  <a:lnTo>
                    <a:pt x="161762" y="238210"/>
                  </a:lnTo>
                  <a:lnTo>
                    <a:pt x="162318" y="235472"/>
                  </a:lnTo>
                  <a:lnTo>
                    <a:pt x="162874" y="232734"/>
                  </a:lnTo>
                  <a:lnTo>
                    <a:pt x="163424" y="229996"/>
                  </a:lnTo>
                  <a:lnTo>
                    <a:pt x="163974" y="227258"/>
                  </a:lnTo>
                  <a:lnTo>
                    <a:pt x="164518" y="224520"/>
                  </a:lnTo>
                  <a:lnTo>
                    <a:pt x="165062" y="221782"/>
                  </a:lnTo>
                  <a:lnTo>
                    <a:pt x="165600" y="219044"/>
                  </a:lnTo>
                  <a:lnTo>
                    <a:pt x="166137" y="216306"/>
                  </a:lnTo>
                  <a:lnTo>
                    <a:pt x="166670" y="213568"/>
                  </a:lnTo>
                  <a:lnTo>
                    <a:pt x="167200" y="210830"/>
                  </a:lnTo>
                  <a:lnTo>
                    <a:pt x="167728" y="208092"/>
                  </a:lnTo>
                  <a:lnTo>
                    <a:pt x="168252" y="205354"/>
                  </a:lnTo>
                  <a:lnTo>
                    <a:pt x="168774" y="202616"/>
                  </a:lnTo>
                  <a:lnTo>
                    <a:pt x="169291" y="199877"/>
                  </a:lnTo>
                  <a:lnTo>
                    <a:pt x="169808" y="197139"/>
                  </a:lnTo>
                  <a:lnTo>
                    <a:pt x="170319" y="194401"/>
                  </a:lnTo>
                  <a:lnTo>
                    <a:pt x="170830" y="191663"/>
                  </a:lnTo>
                  <a:lnTo>
                    <a:pt x="171336" y="188925"/>
                  </a:lnTo>
                  <a:lnTo>
                    <a:pt x="171841" y="186187"/>
                  </a:lnTo>
                  <a:lnTo>
                    <a:pt x="172341" y="183449"/>
                  </a:lnTo>
                  <a:lnTo>
                    <a:pt x="172840" y="180711"/>
                  </a:lnTo>
                  <a:lnTo>
                    <a:pt x="173335" y="177973"/>
                  </a:lnTo>
                  <a:lnTo>
                    <a:pt x="173828" y="175235"/>
                  </a:lnTo>
                  <a:lnTo>
                    <a:pt x="174318" y="172497"/>
                  </a:lnTo>
                  <a:lnTo>
                    <a:pt x="174806" y="169759"/>
                  </a:lnTo>
                  <a:lnTo>
                    <a:pt x="175291" y="167021"/>
                  </a:lnTo>
                  <a:lnTo>
                    <a:pt x="175773" y="164283"/>
                  </a:lnTo>
                  <a:lnTo>
                    <a:pt x="176254" y="161545"/>
                  </a:lnTo>
                  <a:lnTo>
                    <a:pt x="176731" y="158807"/>
                  </a:lnTo>
                  <a:lnTo>
                    <a:pt x="177207" y="156069"/>
                  </a:lnTo>
                  <a:lnTo>
                    <a:pt x="177678" y="153331"/>
                  </a:lnTo>
                  <a:lnTo>
                    <a:pt x="178150" y="150593"/>
                  </a:lnTo>
                  <a:lnTo>
                    <a:pt x="178617" y="147854"/>
                  </a:lnTo>
                  <a:lnTo>
                    <a:pt x="179083" y="145116"/>
                  </a:lnTo>
                  <a:lnTo>
                    <a:pt x="179546" y="142378"/>
                  </a:lnTo>
                  <a:lnTo>
                    <a:pt x="180008" y="139640"/>
                  </a:lnTo>
                  <a:lnTo>
                    <a:pt x="180467" y="136902"/>
                  </a:lnTo>
                  <a:lnTo>
                    <a:pt x="180925" y="134164"/>
                  </a:lnTo>
                  <a:lnTo>
                    <a:pt x="181380" y="131426"/>
                  </a:lnTo>
                  <a:lnTo>
                    <a:pt x="181833" y="128688"/>
                  </a:lnTo>
                  <a:lnTo>
                    <a:pt x="182285" y="125950"/>
                  </a:lnTo>
                  <a:lnTo>
                    <a:pt x="182734" y="123212"/>
                  </a:lnTo>
                  <a:lnTo>
                    <a:pt x="183183" y="120474"/>
                  </a:lnTo>
                  <a:lnTo>
                    <a:pt x="183628" y="117736"/>
                  </a:lnTo>
                  <a:lnTo>
                    <a:pt x="184073" y="114998"/>
                  </a:lnTo>
                  <a:lnTo>
                    <a:pt x="184515" y="112260"/>
                  </a:lnTo>
                  <a:lnTo>
                    <a:pt x="184957" y="109522"/>
                  </a:lnTo>
                  <a:lnTo>
                    <a:pt x="185395" y="106784"/>
                  </a:lnTo>
                  <a:lnTo>
                    <a:pt x="185834" y="104046"/>
                  </a:lnTo>
                  <a:lnTo>
                    <a:pt x="186270" y="101308"/>
                  </a:lnTo>
                  <a:lnTo>
                    <a:pt x="186705" y="98569"/>
                  </a:lnTo>
                  <a:lnTo>
                    <a:pt x="187138" y="95831"/>
                  </a:lnTo>
                  <a:lnTo>
                    <a:pt x="187571" y="93093"/>
                  </a:lnTo>
                  <a:lnTo>
                    <a:pt x="188002" y="90355"/>
                  </a:lnTo>
                  <a:lnTo>
                    <a:pt x="188431" y="87617"/>
                  </a:lnTo>
                  <a:lnTo>
                    <a:pt x="188860" y="84879"/>
                  </a:lnTo>
                  <a:lnTo>
                    <a:pt x="189287" y="82141"/>
                  </a:lnTo>
                  <a:lnTo>
                    <a:pt x="189714" y="79403"/>
                  </a:lnTo>
                  <a:lnTo>
                    <a:pt x="190139" y="76665"/>
                  </a:lnTo>
                  <a:lnTo>
                    <a:pt x="190564" y="73927"/>
                  </a:lnTo>
                  <a:lnTo>
                    <a:pt x="190986" y="71189"/>
                  </a:lnTo>
                  <a:lnTo>
                    <a:pt x="191409" y="68451"/>
                  </a:lnTo>
                  <a:lnTo>
                    <a:pt x="191830" y="65713"/>
                  </a:lnTo>
                  <a:lnTo>
                    <a:pt x="192251" y="62975"/>
                  </a:lnTo>
                  <a:lnTo>
                    <a:pt x="192670" y="60237"/>
                  </a:lnTo>
                  <a:lnTo>
                    <a:pt x="193089" y="57499"/>
                  </a:lnTo>
                  <a:lnTo>
                    <a:pt x="193507" y="54761"/>
                  </a:lnTo>
                  <a:lnTo>
                    <a:pt x="193925" y="52023"/>
                  </a:lnTo>
                  <a:lnTo>
                    <a:pt x="194341" y="49284"/>
                  </a:lnTo>
                  <a:lnTo>
                    <a:pt x="194757" y="46546"/>
                  </a:lnTo>
                  <a:lnTo>
                    <a:pt x="195172" y="43808"/>
                  </a:lnTo>
                  <a:lnTo>
                    <a:pt x="195587" y="41070"/>
                  </a:lnTo>
                  <a:lnTo>
                    <a:pt x="196001" y="38332"/>
                  </a:lnTo>
                  <a:lnTo>
                    <a:pt x="196414" y="35594"/>
                  </a:lnTo>
                  <a:lnTo>
                    <a:pt x="196827" y="32856"/>
                  </a:lnTo>
                  <a:lnTo>
                    <a:pt x="197239" y="30118"/>
                  </a:lnTo>
                  <a:lnTo>
                    <a:pt x="197651" y="27380"/>
                  </a:lnTo>
                  <a:lnTo>
                    <a:pt x="198062" y="24642"/>
                  </a:lnTo>
                  <a:lnTo>
                    <a:pt x="198472" y="21904"/>
                  </a:lnTo>
                  <a:lnTo>
                    <a:pt x="198882" y="19166"/>
                  </a:lnTo>
                  <a:lnTo>
                    <a:pt x="199292" y="16428"/>
                  </a:lnTo>
                  <a:lnTo>
                    <a:pt x="199701" y="13690"/>
                  </a:lnTo>
                  <a:lnTo>
                    <a:pt x="200109" y="10952"/>
                  </a:lnTo>
                  <a:lnTo>
                    <a:pt x="200517" y="8214"/>
                  </a:lnTo>
                  <a:lnTo>
                    <a:pt x="200925" y="5476"/>
                  </a:lnTo>
                  <a:lnTo>
                    <a:pt x="201332" y="2738"/>
                  </a:lnTo>
                  <a:lnTo>
                    <a:pt x="201739" y="0"/>
                  </a:lnTo>
                  <a:lnTo>
                    <a:pt x="287032" y="0"/>
                  </a:lnTo>
                  <a:lnTo>
                    <a:pt x="287439" y="2738"/>
                  </a:lnTo>
                  <a:lnTo>
                    <a:pt x="287846" y="5476"/>
                  </a:lnTo>
                  <a:lnTo>
                    <a:pt x="288254" y="8214"/>
                  </a:lnTo>
                  <a:lnTo>
                    <a:pt x="288662" y="10952"/>
                  </a:lnTo>
                  <a:lnTo>
                    <a:pt x="289070" y="13690"/>
                  </a:lnTo>
                  <a:lnTo>
                    <a:pt x="289479" y="16428"/>
                  </a:lnTo>
                  <a:lnTo>
                    <a:pt x="289889" y="19166"/>
                  </a:lnTo>
                  <a:lnTo>
                    <a:pt x="290299" y="21904"/>
                  </a:lnTo>
                  <a:lnTo>
                    <a:pt x="290710" y="24642"/>
                  </a:lnTo>
                  <a:lnTo>
                    <a:pt x="291120" y="27380"/>
                  </a:lnTo>
                  <a:lnTo>
                    <a:pt x="291532" y="30118"/>
                  </a:lnTo>
                  <a:lnTo>
                    <a:pt x="291944" y="32856"/>
                  </a:lnTo>
                  <a:lnTo>
                    <a:pt x="292357" y="35594"/>
                  </a:lnTo>
                  <a:lnTo>
                    <a:pt x="292770" y="38332"/>
                  </a:lnTo>
                  <a:lnTo>
                    <a:pt x="293184" y="41070"/>
                  </a:lnTo>
                  <a:lnTo>
                    <a:pt x="293599" y="43808"/>
                  </a:lnTo>
                  <a:lnTo>
                    <a:pt x="294014" y="46546"/>
                  </a:lnTo>
                  <a:lnTo>
                    <a:pt x="294430" y="49284"/>
                  </a:lnTo>
                  <a:lnTo>
                    <a:pt x="294847" y="52023"/>
                  </a:lnTo>
                  <a:lnTo>
                    <a:pt x="295264" y="54761"/>
                  </a:lnTo>
                  <a:lnTo>
                    <a:pt x="295682" y="57499"/>
                  </a:lnTo>
                  <a:lnTo>
                    <a:pt x="296101" y="60237"/>
                  </a:lnTo>
                  <a:lnTo>
                    <a:pt x="296520" y="62975"/>
                  </a:lnTo>
                  <a:lnTo>
                    <a:pt x="296941" y="65713"/>
                  </a:lnTo>
                  <a:lnTo>
                    <a:pt x="297362" y="68451"/>
                  </a:lnTo>
                  <a:lnTo>
                    <a:pt x="297785" y="71189"/>
                  </a:lnTo>
                  <a:lnTo>
                    <a:pt x="298207" y="73927"/>
                  </a:lnTo>
                  <a:lnTo>
                    <a:pt x="298632" y="76665"/>
                  </a:lnTo>
                  <a:lnTo>
                    <a:pt x="299057" y="79403"/>
                  </a:lnTo>
                  <a:lnTo>
                    <a:pt x="299484" y="82141"/>
                  </a:lnTo>
                  <a:lnTo>
                    <a:pt x="299911" y="84879"/>
                  </a:lnTo>
                  <a:lnTo>
                    <a:pt x="300340" y="87617"/>
                  </a:lnTo>
                  <a:lnTo>
                    <a:pt x="300769" y="90355"/>
                  </a:lnTo>
                  <a:lnTo>
                    <a:pt x="301200" y="93093"/>
                  </a:lnTo>
                  <a:lnTo>
                    <a:pt x="301633" y="95831"/>
                  </a:lnTo>
                  <a:lnTo>
                    <a:pt x="302066" y="98569"/>
                  </a:lnTo>
                  <a:lnTo>
                    <a:pt x="302501" y="101308"/>
                  </a:lnTo>
                  <a:lnTo>
                    <a:pt x="302937" y="104046"/>
                  </a:lnTo>
                  <a:lnTo>
                    <a:pt x="303376" y="106784"/>
                  </a:lnTo>
                  <a:lnTo>
                    <a:pt x="303815" y="109522"/>
                  </a:lnTo>
                  <a:lnTo>
                    <a:pt x="304256" y="112260"/>
                  </a:lnTo>
                  <a:lnTo>
                    <a:pt x="304698" y="114998"/>
                  </a:lnTo>
                  <a:lnTo>
                    <a:pt x="305143" y="117736"/>
                  </a:lnTo>
                  <a:lnTo>
                    <a:pt x="305589" y="120474"/>
                  </a:lnTo>
                  <a:lnTo>
                    <a:pt x="306037" y="123212"/>
                  </a:lnTo>
                  <a:lnTo>
                    <a:pt x="306486" y="125950"/>
                  </a:lnTo>
                  <a:lnTo>
                    <a:pt x="306938" y="128688"/>
                  </a:lnTo>
                  <a:lnTo>
                    <a:pt x="307391" y="131426"/>
                  </a:lnTo>
                  <a:lnTo>
                    <a:pt x="307846" y="134164"/>
                  </a:lnTo>
                  <a:lnTo>
                    <a:pt x="308304" y="136902"/>
                  </a:lnTo>
                  <a:lnTo>
                    <a:pt x="308763" y="139640"/>
                  </a:lnTo>
                  <a:lnTo>
                    <a:pt x="309225" y="142378"/>
                  </a:lnTo>
                  <a:lnTo>
                    <a:pt x="309688" y="145116"/>
                  </a:lnTo>
                  <a:lnTo>
                    <a:pt x="310154" y="147854"/>
                  </a:lnTo>
                  <a:lnTo>
                    <a:pt x="310621" y="150593"/>
                  </a:lnTo>
                  <a:lnTo>
                    <a:pt x="311093" y="153331"/>
                  </a:lnTo>
                  <a:lnTo>
                    <a:pt x="311564" y="156069"/>
                  </a:lnTo>
                  <a:lnTo>
                    <a:pt x="312040" y="158807"/>
                  </a:lnTo>
                  <a:lnTo>
                    <a:pt x="312517" y="161545"/>
                  </a:lnTo>
                  <a:lnTo>
                    <a:pt x="312998" y="164283"/>
                  </a:lnTo>
                  <a:lnTo>
                    <a:pt x="313480" y="167021"/>
                  </a:lnTo>
                  <a:lnTo>
                    <a:pt x="313965" y="169759"/>
                  </a:lnTo>
                  <a:lnTo>
                    <a:pt x="314453" y="172497"/>
                  </a:lnTo>
                  <a:lnTo>
                    <a:pt x="314943" y="175235"/>
                  </a:lnTo>
                  <a:lnTo>
                    <a:pt x="315436" y="177973"/>
                  </a:lnTo>
                  <a:lnTo>
                    <a:pt x="315931" y="180711"/>
                  </a:lnTo>
                  <a:lnTo>
                    <a:pt x="316430" y="183449"/>
                  </a:lnTo>
                  <a:lnTo>
                    <a:pt x="316930" y="186187"/>
                  </a:lnTo>
                  <a:lnTo>
                    <a:pt x="317435" y="188925"/>
                  </a:lnTo>
                  <a:lnTo>
                    <a:pt x="317941" y="191663"/>
                  </a:lnTo>
                  <a:lnTo>
                    <a:pt x="318452" y="194401"/>
                  </a:lnTo>
                  <a:lnTo>
                    <a:pt x="318963" y="197139"/>
                  </a:lnTo>
                  <a:lnTo>
                    <a:pt x="319480" y="199877"/>
                  </a:lnTo>
                  <a:lnTo>
                    <a:pt x="319997" y="202616"/>
                  </a:lnTo>
                  <a:lnTo>
                    <a:pt x="320519" y="205354"/>
                  </a:lnTo>
                  <a:lnTo>
                    <a:pt x="321043" y="208092"/>
                  </a:lnTo>
                  <a:lnTo>
                    <a:pt x="321571" y="210830"/>
                  </a:lnTo>
                  <a:lnTo>
                    <a:pt x="322101" y="213568"/>
                  </a:lnTo>
                  <a:lnTo>
                    <a:pt x="322634" y="216306"/>
                  </a:lnTo>
                  <a:lnTo>
                    <a:pt x="323171" y="219044"/>
                  </a:lnTo>
                  <a:lnTo>
                    <a:pt x="323709" y="221782"/>
                  </a:lnTo>
                  <a:lnTo>
                    <a:pt x="324253" y="224520"/>
                  </a:lnTo>
                  <a:lnTo>
                    <a:pt x="324797" y="227258"/>
                  </a:lnTo>
                  <a:lnTo>
                    <a:pt x="325347" y="229996"/>
                  </a:lnTo>
                  <a:lnTo>
                    <a:pt x="325897" y="232734"/>
                  </a:lnTo>
                  <a:lnTo>
                    <a:pt x="326453" y="235472"/>
                  </a:lnTo>
                  <a:lnTo>
                    <a:pt x="327009" y="238210"/>
                  </a:lnTo>
                  <a:lnTo>
                    <a:pt x="327571" y="240948"/>
                  </a:lnTo>
                  <a:lnTo>
                    <a:pt x="328134" y="243686"/>
                  </a:lnTo>
                  <a:lnTo>
                    <a:pt x="328702" y="246424"/>
                  </a:lnTo>
                  <a:lnTo>
                    <a:pt x="329271" y="249162"/>
                  </a:lnTo>
                  <a:lnTo>
                    <a:pt x="329844" y="251901"/>
                  </a:lnTo>
                  <a:lnTo>
                    <a:pt x="330420" y="254639"/>
                  </a:lnTo>
                  <a:lnTo>
                    <a:pt x="330999" y="257377"/>
                  </a:lnTo>
                  <a:lnTo>
                    <a:pt x="331581" y="260115"/>
                  </a:lnTo>
                  <a:lnTo>
                    <a:pt x="332165" y="262853"/>
                  </a:lnTo>
                  <a:lnTo>
                    <a:pt x="332753" y="265591"/>
                  </a:lnTo>
                  <a:lnTo>
                    <a:pt x="333343" y="268329"/>
                  </a:lnTo>
                  <a:lnTo>
                    <a:pt x="333937" y="271067"/>
                  </a:lnTo>
                  <a:lnTo>
                    <a:pt x="334532" y="273805"/>
                  </a:lnTo>
                  <a:lnTo>
                    <a:pt x="335132" y="276543"/>
                  </a:lnTo>
                  <a:lnTo>
                    <a:pt x="335733" y="279281"/>
                  </a:lnTo>
                  <a:lnTo>
                    <a:pt x="336338" y="282019"/>
                  </a:lnTo>
                  <a:lnTo>
                    <a:pt x="336944" y="284757"/>
                  </a:lnTo>
                  <a:lnTo>
                    <a:pt x="337555" y="287495"/>
                  </a:lnTo>
                  <a:lnTo>
                    <a:pt x="338166" y="290233"/>
                  </a:lnTo>
                  <a:lnTo>
                    <a:pt x="338781" y="292971"/>
                  </a:lnTo>
                  <a:lnTo>
                    <a:pt x="339399" y="295709"/>
                  </a:lnTo>
                  <a:lnTo>
                    <a:pt x="340018" y="298447"/>
                  </a:lnTo>
                  <a:lnTo>
                    <a:pt x="340640" y="301186"/>
                  </a:lnTo>
                  <a:lnTo>
                    <a:pt x="341264" y="303924"/>
                  </a:lnTo>
                  <a:lnTo>
                    <a:pt x="341891" y="306662"/>
                  </a:lnTo>
                  <a:lnTo>
                    <a:pt x="342519" y="309400"/>
                  </a:lnTo>
                  <a:lnTo>
                    <a:pt x="343151" y="312138"/>
                  </a:lnTo>
                  <a:lnTo>
                    <a:pt x="343783" y="314876"/>
                  </a:lnTo>
                  <a:lnTo>
                    <a:pt x="344419" y="317614"/>
                  </a:lnTo>
                  <a:lnTo>
                    <a:pt x="345056" y="320352"/>
                  </a:lnTo>
                  <a:lnTo>
                    <a:pt x="345695" y="323090"/>
                  </a:lnTo>
                  <a:lnTo>
                    <a:pt x="346336" y="325828"/>
                  </a:lnTo>
                  <a:lnTo>
                    <a:pt x="346979" y="328566"/>
                  </a:lnTo>
                  <a:lnTo>
                    <a:pt x="347623" y="331304"/>
                  </a:lnTo>
                  <a:lnTo>
                    <a:pt x="348269" y="334042"/>
                  </a:lnTo>
                  <a:lnTo>
                    <a:pt x="348916" y="336780"/>
                  </a:lnTo>
                  <a:lnTo>
                    <a:pt x="349565" y="339518"/>
                  </a:lnTo>
                  <a:lnTo>
                    <a:pt x="350216" y="342256"/>
                  </a:lnTo>
                  <a:lnTo>
                    <a:pt x="350867" y="344994"/>
                  </a:lnTo>
                  <a:lnTo>
                    <a:pt x="351520" y="347732"/>
                  </a:lnTo>
                  <a:lnTo>
                    <a:pt x="352174" y="350470"/>
                  </a:lnTo>
                  <a:lnTo>
                    <a:pt x="352830" y="353209"/>
                  </a:lnTo>
                  <a:lnTo>
                    <a:pt x="353486" y="355947"/>
                  </a:lnTo>
                  <a:lnTo>
                    <a:pt x="354144" y="358685"/>
                  </a:lnTo>
                  <a:lnTo>
                    <a:pt x="354802" y="361423"/>
                  </a:lnTo>
                  <a:lnTo>
                    <a:pt x="355461" y="364161"/>
                  </a:lnTo>
                  <a:lnTo>
                    <a:pt x="356121" y="366899"/>
                  </a:lnTo>
                  <a:lnTo>
                    <a:pt x="356781" y="369637"/>
                  </a:lnTo>
                  <a:lnTo>
                    <a:pt x="357442" y="372375"/>
                  </a:lnTo>
                  <a:lnTo>
                    <a:pt x="358104" y="375113"/>
                  </a:lnTo>
                  <a:lnTo>
                    <a:pt x="358766" y="377851"/>
                  </a:lnTo>
                  <a:lnTo>
                    <a:pt x="359429" y="380589"/>
                  </a:lnTo>
                  <a:lnTo>
                    <a:pt x="360092" y="383327"/>
                  </a:lnTo>
                  <a:lnTo>
                    <a:pt x="360754" y="386065"/>
                  </a:lnTo>
                  <a:lnTo>
                    <a:pt x="361418" y="388803"/>
                  </a:lnTo>
                  <a:lnTo>
                    <a:pt x="362081" y="391541"/>
                  </a:lnTo>
                  <a:lnTo>
                    <a:pt x="362744" y="394279"/>
                  </a:lnTo>
                  <a:lnTo>
                    <a:pt x="363407" y="397017"/>
                  </a:lnTo>
                  <a:lnTo>
                    <a:pt x="364070" y="399755"/>
                  </a:lnTo>
                  <a:lnTo>
                    <a:pt x="364733" y="402494"/>
                  </a:lnTo>
                  <a:lnTo>
                    <a:pt x="365396" y="405232"/>
                  </a:lnTo>
                  <a:lnTo>
                    <a:pt x="366058" y="407970"/>
                  </a:lnTo>
                  <a:lnTo>
                    <a:pt x="366720" y="410708"/>
                  </a:lnTo>
                  <a:lnTo>
                    <a:pt x="367381" y="413446"/>
                  </a:lnTo>
                  <a:lnTo>
                    <a:pt x="368042" y="416184"/>
                  </a:lnTo>
                  <a:lnTo>
                    <a:pt x="368702" y="418922"/>
                  </a:lnTo>
                  <a:lnTo>
                    <a:pt x="369362" y="421660"/>
                  </a:lnTo>
                  <a:lnTo>
                    <a:pt x="370021" y="424398"/>
                  </a:lnTo>
                  <a:lnTo>
                    <a:pt x="370679" y="427136"/>
                  </a:lnTo>
                  <a:lnTo>
                    <a:pt x="371336" y="429874"/>
                  </a:lnTo>
                  <a:lnTo>
                    <a:pt x="371993" y="432612"/>
                  </a:lnTo>
                  <a:lnTo>
                    <a:pt x="372648" y="435350"/>
                  </a:lnTo>
                  <a:lnTo>
                    <a:pt x="373303" y="438088"/>
                  </a:lnTo>
                  <a:lnTo>
                    <a:pt x="373956" y="440826"/>
                  </a:lnTo>
                  <a:lnTo>
                    <a:pt x="374609" y="443564"/>
                  </a:lnTo>
                  <a:lnTo>
                    <a:pt x="375260" y="446302"/>
                  </a:lnTo>
                  <a:lnTo>
                    <a:pt x="375910" y="449040"/>
                  </a:lnTo>
                  <a:lnTo>
                    <a:pt x="376559" y="451779"/>
                  </a:lnTo>
                  <a:lnTo>
                    <a:pt x="377207" y="454517"/>
                  </a:lnTo>
                  <a:lnTo>
                    <a:pt x="377853" y="457255"/>
                  </a:lnTo>
                  <a:lnTo>
                    <a:pt x="378498" y="459993"/>
                  </a:lnTo>
                  <a:lnTo>
                    <a:pt x="379142" y="462731"/>
                  </a:lnTo>
                  <a:lnTo>
                    <a:pt x="379784" y="465469"/>
                  </a:lnTo>
                  <a:lnTo>
                    <a:pt x="380426" y="468207"/>
                  </a:lnTo>
                  <a:lnTo>
                    <a:pt x="381065" y="470945"/>
                  </a:lnTo>
                  <a:lnTo>
                    <a:pt x="381704" y="473683"/>
                  </a:lnTo>
                  <a:lnTo>
                    <a:pt x="382340" y="476421"/>
                  </a:lnTo>
                  <a:lnTo>
                    <a:pt x="382976" y="479159"/>
                  </a:lnTo>
                  <a:lnTo>
                    <a:pt x="383609" y="481897"/>
                  </a:lnTo>
                  <a:lnTo>
                    <a:pt x="384242" y="484635"/>
                  </a:lnTo>
                  <a:lnTo>
                    <a:pt x="384872" y="487373"/>
                  </a:lnTo>
                  <a:lnTo>
                    <a:pt x="385502" y="490111"/>
                  </a:lnTo>
                  <a:lnTo>
                    <a:pt x="386130" y="492849"/>
                  </a:lnTo>
                  <a:lnTo>
                    <a:pt x="386756" y="495587"/>
                  </a:lnTo>
                  <a:lnTo>
                    <a:pt x="387381" y="498325"/>
                  </a:lnTo>
                  <a:lnTo>
                    <a:pt x="388005" y="501063"/>
                  </a:lnTo>
                  <a:lnTo>
                    <a:pt x="388627" y="503802"/>
                  </a:lnTo>
                  <a:lnTo>
                    <a:pt x="389247" y="506540"/>
                  </a:lnTo>
                  <a:lnTo>
                    <a:pt x="389866" y="509278"/>
                  </a:lnTo>
                  <a:lnTo>
                    <a:pt x="390483" y="512016"/>
                  </a:lnTo>
                  <a:lnTo>
                    <a:pt x="391100" y="514754"/>
                  </a:lnTo>
                  <a:lnTo>
                    <a:pt x="391714" y="517492"/>
                  </a:lnTo>
                  <a:lnTo>
                    <a:pt x="392328" y="520230"/>
                  </a:lnTo>
                  <a:lnTo>
                    <a:pt x="392940" y="522968"/>
                  </a:lnTo>
                  <a:lnTo>
                    <a:pt x="393551" y="525706"/>
                  </a:lnTo>
                  <a:lnTo>
                    <a:pt x="394160" y="528444"/>
                  </a:lnTo>
                  <a:lnTo>
                    <a:pt x="394769" y="531182"/>
                  </a:lnTo>
                  <a:lnTo>
                    <a:pt x="395375" y="533920"/>
                  </a:lnTo>
                  <a:lnTo>
                    <a:pt x="395981" y="536658"/>
                  </a:lnTo>
                  <a:lnTo>
                    <a:pt x="396586" y="539396"/>
                  </a:lnTo>
                  <a:lnTo>
                    <a:pt x="397189" y="542134"/>
                  </a:lnTo>
                  <a:lnTo>
                    <a:pt x="397792" y="544872"/>
                  </a:lnTo>
                  <a:lnTo>
                    <a:pt x="398393" y="547610"/>
                  </a:lnTo>
                  <a:lnTo>
                    <a:pt x="398994" y="550348"/>
                  </a:lnTo>
                  <a:lnTo>
                    <a:pt x="399593" y="553087"/>
                  </a:lnTo>
                  <a:lnTo>
                    <a:pt x="400192" y="555825"/>
                  </a:lnTo>
                  <a:lnTo>
                    <a:pt x="400789" y="558563"/>
                  </a:lnTo>
                  <a:lnTo>
                    <a:pt x="401387" y="561301"/>
                  </a:lnTo>
                  <a:lnTo>
                    <a:pt x="401983" y="564039"/>
                  </a:lnTo>
                  <a:lnTo>
                    <a:pt x="402579" y="566777"/>
                  </a:lnTo>
                  <a:lnTo>
                    <a:pt x="403174" y="569515"/>
                  </a:lnTo>
                  <a:lnTo>
                    <a:pt x="403768" y="572253"/>
                  </a:lnTo>
                  <a:lnTo>
                    <a:pt x="404363" y="574991"/>
                  </a:lnTo>
                  <a:lnTo>
                    <a:pt x="404956" y="577729"/>
                  </a:lnTo>
                  <a:lnTo>
                    <a:pt x="405550" y="580467"/>
                  </a:lnTo>
                  <a:lnTo>
                    <a:pt x="406143" y="583205"/>
                  </a:lnTo>
                  <a:lnTo>
                    <a:pt x="406735" y="585943"/>
                  </a:lnTo>
                  <a:lnTo>
                    <a:pt x="407328" y="588681"/>
                  </a:lnTo>
                  <a:lnTo>
                    <a:pt x="407921" y="591419"/>
                  </a:lnTo>
                  <a:lnTo>
                    <a:pt x="408513" y="594157"/>
                  </a:lnTo>
                  <a:lnTo>
                    <a:pt x="409106" y="596895"/>
                  </a:lnTo>
                  <a:lnTo>
                    <a:pt x="409699" y="599633"/>
                  </a:lnTo>
                  <a:lnTo>
                    <a:pt x="410292" y="602372"/>
                  </a:lnTo>
                  <a:lnTo>
                    <a:pt x="410885" y="605110"/>
                  </a:lnTo>
                  <a:lnTo>
                    <a:pt x="411478" y="607848"/>
                  </a:lnTo>
                  <a:lnTo>
                    <a:pt x="412072" y="610586"/>
                  </a:lnTo>
                  <a:lnTo>
                    <a:pt x="412666" y="613324"/>
                  </a:lnTo>
                  <a:lnTo>
                    <a:pt x="413261" y="616062"/>
                  </a:lnTo>
                  <a:lnTo>
                    <a:pt x="413857" y="618800"/>
                  </a:lnTo>
                  <a:lnTo>
                    <a:pt x="414453" y="621538"/>
                  </a:lnTo>
                  <a:lnTo>
                    <a:pt x="415050" y="624276"/>
                  </a:lnTo>
                  <a:lnTo>
                    <a:pt x="415647" y="627014"/>
                  </a:lnTo>
                  <a:lnTo>
                    <a:pt x="416246" y="629752"/>
                  </a:lnTo>
                  <a:lnTo>
                    <a:pt x="416845" y="632490"/>
                  </a:lnTo>
                  <a:lnTo>
                    <a:pt x="417445" y="635228"/>
                  </a:lnTo>
                  <a:lnTo>
                    <a:pt x="418046" y="637966"/>
                  </a:lnTo>
                  <a:lnTo>
                    <a:pt x="418649" y="640704"/>
                  </a:lnTo>
                  <a:lnTo>
                    <a:pt x="419252" y="643442"/>
                  </a:lnTo>
                  <a:lnTo>
                    <a:pt x="419858" y="646180"/>
                  </a:lnTo>
                  <a:lnTo>
                    <a:pt x="420463" y="648918"/>
                  </a:lnTo>
                  <a:lnTo>
                    <a:pt x="421071" y="651656"/>
                  </a:lnTo>
                  <a:lnTo>
                    <a:pt x="421679" y="654395"/>
                  </a:lnTo>
                  <a:lnTo>
                    <a:pt x="422290" y="657133"/>
                  </a:lnTo>
                  <a:lnTo>
                    <a:pt x="422901" y="659871"/>
                  </a:lnTo>
                  <a:lnTo>
                    <a:pt x="423514" y="662609"/>
                  </a:lnTo>
                  <a:lnTo>
                    <a:pt x="424129" y="665347"/>
                  </a:lnTo>
                  <a:lnTo>
                    <a:pt x="424745" y="668085"/>
                  </a:lnTo>
                  <a:lnTo>
                    <a:pt x="425363" y="670823"/>
                  </a:lnTo>
                  <a:lnTo>
                    <a:pt x="425982" y="673561"/>
                  </a:lnTo>
                  <a:lnTo>
                    <a:pt x="426603" y="676299"/>
                  </a:lnTo>
                  <a:lnTo>
                    <a:pt x="427225" y="679037"/>
                  </a:lnTo>
                  <a:lnTo>
                    <a:pt x="427851" y="681775"/>
                  </a:lnTo>
                  <a:lnTo>
                    <a:pt x="428476" y="684513"/>
                  </a:lnTo>
                  <a:lnTo>
                    <a:pt x="429105" y="687251"/>
                  </a:lnTo>
                  <a:lnTo>
                    <a:pt x="429734" y="689989"/>
                  </a:lnTo>
                  <a:lnTo>
                    <a:pt x="430367" y="692727"/>
                  </a:lnTo>
                  <a:lnTo>
                    <a:pt x="431000" y="695465"/>
                  </a:lnTo>
                  <a:lnTo>
                    <a:pt x="431635" y="698203"/>
                  </a:lnTo>
                  <a:lnTo>
                    <a:pt x="432272" y="700941"/>
                  </a:lnTo>
                  <a:lnTo>
                    <a:pt x="432911" y="703680"/>
                  </a:lnTo>
                  <a:lnTo>
                    <a:pt x="433552" y="706418"/>
                  </a:lnTo>
                  <a:lnTo>
                    <a:pt x="434194" y="709156"/>
                  </a:lnTo>
                  <a:lnTo>
                    <a:pt x="434839" y="711894"/>
                  </a:lnTo>
                  <a:lnTo>
                    <a:pt x="435484" y="714632"/>
                  </a:lnTo>
                  <a:lnTo>
                    <a:pt x="436132" y="717370"/>
                  </a:lnTo>
                  <a:lnTo>
                    <a:pt x="436781" y="720108"/>
                  </a:lnTo>
                  <a:lnTo>
                    <a:pt x="437433" y="722846"/>
                  </a:lnTo>
                  <a:lnTo>
                    <a:pt x="438085" y="725584"/>
                  </a:lnTo>
                  <a:lnTo>
                    <a:pt x="438740" y="728322"/>
                  </a:lnTo>
                  <a:lnTo>
                    <a:pt x="439396" y="731060"/>
                  </a:lnTo>
                  <a:lnTo>
                    <a:pt x="440054" y="733798"/>
                  </a:lnTo>
                  <a:lnTo>
                    <a:pt x="440712" y="736536"/>
                  </a:lnTo>
                  <a:lnTo>
                    <a:pt x="441373" y="739274"/>
                  </a:lnTo>
                  <a:lnTo>
                    <a:pt x="442035" y="742012"/>
                  </a:lnTo>
                  <a:lnTo>
                    <a:pt x="442698" y="744750"/>
                  </a:lnTo>
                  <a:lnTo>
                    <a:pt x="443362" y="747488"/>
                  </a:lnTo>
                  <a:lnTo>
                    <a:pt x="444027" y="750226"/>
                  </a:lnTo>
                  <a:lnTo>
                    <a:pt x="444694" y="752965"/>
                  </a:lnTo>
                  <a:lnTo>
                    <a:pt x="445361" y="755703"/>
                  </a:lnTo>
                  <a:lnTo>
                    <a:pt x="446030" y="758441"/>
                  </a:lnTo>
                  <a:lnTo>
                    <a:pt x="446698" y="761179"/>
                  </a:lnTo>
                  <a:lnTo>
                    <a:pt x="447369" y="763917"/>
                  </a:lnTo>
                  <a:lnTo>
                    <a:pt x="448039" y="766655"/>
                  </a:lnTo>
                  <a:lnTo>
                    <a:pt x="448710" y="769393"/>
                  </a:lnTo>
                  <a:lnTo>
                    <a:pt x="449381" y="772131"/>
                  </a:lnTo>
                  <a:lnTo>
                    <a:pt x="450053" y="774869"/>
                  </a:lnTo>
                  <a:lnTo>
                    <a:pt x="450725" y="777607"/>
                  </a:lnTo>
                  <a:lnTo>
                    <a:pt x="451397" y="780345"/>
                  </a:lnTo>
                  <a:lnTo>
                    <a:pt x="452069" y="783083"/>
                  </a:lnTo>
                  <a:lnTo>
                    <a:pt x="452740" y="785821"/>
                  </a:lnTo>
                  <a:lnTo>
                    <a:pt x="453411" y="788559"/>
                  </a:lnTo>
                  <a:lnTo>
                    <a:pt x="454082" y="791297"/>
                  </a:lnTo>
                  <a:lnTo>
                    <a:pt x="454752" y="794035"/>
                  </a:lnTo>
                  <a:lnTo>
                    <a:pt x="455422" y="796773"/>
                  </a:lnTo>
                  <a:lnTo>
                    <a:pt x="456089" y="799511"/>
                  </a:lnTo>
                  <a:lnTo>
                    <a:pt x="456757" y="802249"/>
                  </a:lnTo>
                  <a:lnTo>
                    <a:pt x="457423" y="804988"/>
                  </a:lnTo>
                  <a:lnTo>
                    <a:pt x="458088" y="807726"/>
                  </a:lnTo>
                  <a:lnTo>
                    <a:pt x="458750" y="810464"/>
                  </a:lnTo>
                  <a:lnTo>
                    <a:pt x="459412" y="813202"/>
                  </a:lnTo>
                  <a:lnTo>
                    <a:pt x="460071" y="815940"/>
                  </a:lnTo>
                  <a:lnTo>
                    <a:pt x="460728" y="818678"/>
                  </a:lnTo>
                  <a:lnTo>
                    <a:pt x="461383" y="821416"/>
                  </a:lnTo>
                  <a:lnTo>
                    <a:pt x="462035" y="824154"/>
                  </a:lnTo>
                  <a:lnTo>
                    <a:pt x="462685" y="826892"/>
                  </a:lnTo>
                  <a:lnTo>
                    <a:pt x="463331" y="829630"/>
                  </a:lnTo>
                  <a:lnTo>
                    <a:pt x="463976" y="832368"/>
                  </a:lnTo>
                  <a:lnTo>
                    <a:pt x="464616" y="835106"/>
                  </a:lnTo>
                  <a:lnTo>
                    <a:pt x="465254" y="837844"/>
                  </a:lnTo>
                  <a:lnTo>
                    <a:pt x="465886" y="840582"/>
                  </a:lnTo>
                  <a:lnTo>
                    <a:pt x="466517" y="843320"/>
                  </a:lnTo>
                  <a:lnTo>
                    <a:pt x="467141" y="846058"/>
                  </a:lnTo>
                  <a:lnTo>
                    <a:pt x="467764" y="848796"/>
                  </a:lnTo>
                  <a:lnTo>
                    <a:pt x="468379" y="851534"/>
                  </a:lnTo>
                  <a:lnTo>
                    <a:pt x="468992" y="854273"/>
                  </a:lnTo>
                  <a:lnTo>
                    <a:pt x="469598" y="857011"/>
                  </a:lnTo>
                  <a:lnTo>
                    <a:pt x="470200" y="859749"/>
                  </a:lnTo>
                  <a:lnTo>
                    <a:pt x="470796" y="862487"/>
                  </a:lnTo>
                  <a:lnTo>
                    <a:pt x="471387" y="865225"/>
                  </a:lnTo>
                  <a:lnTo>
                    <a:pt x="471973" y="867963"/>
                  </a:lnTo>
                  <a:lnTo>
                    <a:pt x="472550" y="870701"/>
                  </a:lnTo>
                  <a:lnTo>
                    <a:pt x="473125" y="873439"/>
                  </a:lnTo>
                  <a:lnTo>
                    <a:pt x="473689" y="876177"/>
                  </a:lnTo>
                  <a:lnTo>
                    <a:pt x="474252" y="878915"/>
                  </a:lnTo>
                  <a:lnTo>
                    <a:pt x="474801" y="881653"/>
                  </a:lnTo>
                  <a:lnTo>
                    <a:pt x="475349" y="884391"/>
                  </a:lnTo>
                  <a:lnTo>
                    <a:pt x="475884" y="887129"/>
                  </a:lnTo>
                  <a:lnTo>
                    <a:pt x="476416" y="889867"/>
                  </a:lnTo>
                  <a:lnTo>
                    <a:pt x="476936" y="892605"/>
                  </a:lnTo>
                  <a:lnTo>
                    <a:pt x="477452" y="895343"/>
                  </a:lnTo>
                  <a:lnTo>
                    <a:pt x="477956" y="898081"/>
                  </a:lnTo>
                  <a:lnTo>
                    <a:pt x="478454" y="900819"/>
                  </a:lnTo>
                  <a:lnTo>
                    <a:pt x="478942" y="903558"/>
                  </a:lnTo>
                  <a:lnTo>
                    <a:pt x="479420" y="906296"/>
                  </a:lnTo>
                  <a:lnTo>
                    <a:pt x="479892" y="909034"/>
                  </a:lnTo>
                  <a:lnTo>
                    <a:pt x="480350" y="911772"/>
                  </a:lnTo>
                  <a:lnTo>
                    <a:pt x="480804" y="914510"/>
                  </a:lnTo>
                  <a:lnTo>
                    <a:pt x="481240" y="917248"/>
                  </a:lnTo>
                  <a:lnTo>
                    <a:pt x="481676" y="919986"/>
                  </a:lnTo>
                  <a:lnTo>
                    <a:pt x="482090" y="922724"/>
                  </a:lnTo>
                  <a:lnTo>
                    <a:pt x="482504" y="925462"/>
                  </a:lnTo>
                  <a:lnTo>
                    <a:pt x="482897" y="928200"/>
                  </a:lnTo>
                  <a:lnTo>
                    <a:pt x="483288" y="930938"/>
                  </a:lnTo>
                  <a:lnTo>
                    <a:pt x="483660" y="933676"/>
                  </a:lnTo>
                  <a:lnTo>
                    <a:pt x="484027" y="936414"/>
                  </a:lnTo>
                  <a:lnTo>
                    <a:pt x="484377" y="939152"/>
                  </a:lnTo>
                  <a:lnTo>
                    <a:pt x="484718" y="941890"/>
                  </a:lnTo>
                  <a:lnTo>
                    <a:pt x="485046" y="944628"/>
                  </a:lnTo>
                  <a:lnTo>
                    <a:pt x="485361" y="947366"/>
                  </a:lnTo>
                  <a:lnTo>
                    <a:pt x="485666" y="950104"/>
                  </a:lnTo>
                  <a:lnTo>
                    <a:pt x="485953" y="952842"/>
                  </a:lnTo>
                  <a:lnTo>
                    <a:pt x="486235" y="955581"/>
                  </a:lnTo>
                  <a:lnTo>
                    <a:pt x="486494" y="958319"/>
                  </a:lnTo>
                  <a:lnTo>
                    <a:pt x="486751" y="961057"/>
                  </a:lnTo>
                  <a:lnTo>
                    <a:pt x="486980" y="963795"/>
                  </a:lnTo>
                  <a:lnTo>
                    <a:pt x="487210" y="966533"/>
                  </a:lnTo>
                  <a:lnTo>
                    <a:pt x="487412" y="969271"/>
                  </a:lnTo>
                  <a:lnTo>
                    <a:pt x="487611" y="972009"/>
                  </a:lnTo>
                  <a:lnTo>
                    <a:pt x="487787" y="974747"/>
                  </a:lnTo>
                  <a:lnTo>
                    <a:pt x="487955" y="977485"/>
                  </a:lnTo>
                  <a:lnTo>
                    <a:pt x="488104" y="980223"/>
                  </a:lnTo>
                  <a:lnTo>
                    <a:pt x="488241" y="982961"/>
                  </a:lnTo>
                  <a:lnTo>
                    <a:pt x="488362" y="985699"/>
                  </a:lnTo>
                  <a:lnTo>
                    <a:pt x="488466" y="988437"/>
                  </a:lnTo>
                  <a:lnTo>
                    <a:pt x="488560" y="991175"/>
                  </a:lnTo>
                  <a:lnTo>
                    <a:pt x="488630" y="993913"/>
                  </a:lnTo>
                  <a:lnTo>
                    <a:pt x="488695" y="996651"/>
                  </a:lnTo>
                  <a:lnTo>
                    <a:pt x="488732" y="999389"/>
                  </a:lnTo>
                  <a:lnTo>
                    <a:pt x="488767" y="1002127"/>
                  </a:lnTo>
                  <a:lnTo>
                    <a:pt x="488770" y="1004866"/>
                  </a:lnTo>
                  <a:lnTo>
                    <a:pt x="488772" y="1007604"/>
                  </a:lnTo>
                  <a:lnTo>
                    <a:pt x="488743" y="1010342"/>
                  </a:lnTo>
                  <a:lnTo>
                    <a:pt x="488710" y="1013080"/>
                  </a:lnTo>
                  <a:lnTo>
                    <a:pt x="488650" y="1015818"/>
                  </a:lnTo>
                  <a:lnTo>
                    <a:pt x="488581" y="1018556"/>
                  </a:lnTo>
                  <a:lnTo>
                    <a:pt x="488491" y="1021294"/>
                  </a:lnTo>
                  <a:lnTo>
                    <a:pt x="488386" y="1024032"/>
                  </a:lnTo>
                  <a:lnTo>
                    <a:pt x="488265" y="1026770"/>
                  </a:lnTo>
                  <a:lnTo>
                    <a:pt x="488123" y="1029508"/>
                  </a:lnTo>
                  <a:lnTo>
                    <a:pt x="487970" y="1032246"/>
                  </a:lnTo>
                  <a:lnTo>
                    <a:pt x="487792" y="1034984"/>
                  </a:lnTo>
                  <a:lnTo>
                    <a:pt x="487607" y="1037722"/>
                  </a:lnTo>
                  <a:lnTo>
                    <a:pt x="487391" y="1040460"/>
                  </a:lnTo>
                  <a:lnTo>
                    <a:pt x="487175" y="1043198"/>
                  </a:lnTo>
                  <a:lnTo>
                    <a:pt x="486921" y="1045936"/>
                  </a:lnTo>
                  <a:lnTo>
                    <a:pt x="486667" y="1048674"/>
                  </a:lnTo>
                  <a:lnTo>
                    <a:pt x="486380" y="1051412"/>
                  </a:lnTo>
                  <a:lnTo>
                    <a:pt x="486089" y="1054151"/>
                  </a:lnTo>
                  <a:lnTo>
                    <a:pt x="485769" y="1056889"/>
                  </a:lnTo>
                  <a:lnTo>
                    <a:pt x="485440" y="1059627"/>
                  </a:lnTo>
                  <a:lnTo>
                    <a:pt x="485088" y="1062365"/>
                  </a:lnTo>
                  <a:lnTo>
                    <a:pt x="484720" y="1065103"/>
                  </a:lnTo>
                  <a:lnTo>
                    <a:pt x="484335" y="1067841"/>
                  </a:lnTo>
                  <a:lnTo>
                    <a:pt x="483929" y="1070579"/>
                  </a:lnTo>
                  <a:lnTo>
                    <a:pt x="483512" y="1073317"/>
                  </a:lnTo>
                  <a:lnTo>
                    <a:pt x="483067" y="1076055"/>
                  </a:lnTo>
                  <a:lnTo>
                    <a:pt x="482617" y="1078793"/>
                  </a:lnTo>
                  <a:lnTo>
                    <a:pt x="482134" y="1081531"/>
                  </a:lnTo>
                  <a:lnTo>
                    <a:pt x="481651" y="1084269"/>
                  </a:lnTo>
                  <a:lnTo>
                    <a:pt x="481130" y="1087007"/>
                  </a:lnTo>
                  <a:lnTo>
                    <a:pt x="480609" y="1089745"/>
                  </a:lnTo>
                  <a:lnTo>
                    <a:pt x="480055" y="1092483"/>
                  </a:lnTo>
                  <a:lnTo>
                    <a:pt x="479496" y="1095221"/>
                  </a:lnTo>
                  <a:lnTo>
                    <a:pt x="478910" y="1097959"/>
                  </a:lnTo>
                  <a:lnTo>
                    <a:pt x="478313" y="1100697"/>
                  </a:lnTo>
                  <a:lnTo>
                    <a:pt x="477695" y="1103435"/>
                  </a:lnTo>
                  <a:lnTo>
                    <a:pt x="477060" y="1106174"/>
                  </a:lnTo>
                  <a:lnTo>
                    <a:pt x="476410" y="1108912"/>
                  </a:lnTo>
                  <a:lnTo>
                    <a:pt x="475738" y="1111650"/>
                  </a:lnTo>
                  <a:lnTo>
                    <a:pt x="475056" y="1114388"/>
                  </a:lnTo>
                  <a:lnTo>
                    <a:pt x="474348" y="1117126"/>
                  </a:lnTo>
                  <a:lnTo>
                    <a:pt x="473634" y="1119864"/>
                  </a:lnTo>
                  <a:lnTo>
                    <a:pt x="472889" y="1122602"/>
                  </a:lnTo>
                  <a:lnTo>
                    <a:pt x="472143" y="1125340"/>
                  </a:lnTo>
                  <a:lnTo>
                    <a:pt x="471363" y="1128078"/>
                  </a:lnTo>
                  <a:lnTo>
                    <a:pt x="470581" y="1130816"/>
                  </a:lnTo>
                  <a:lnTo>
                    <a:pt x="469770" y="1133554"/>
                  </a:lnTo>
                  <a:lnTo>
                    <a:pt x="468953" y="1136292"/>
                  </a:lnTo>
                  <a:lnTo>
                    <a:pt x="468112" y="1139030"/>
                  </a:lnTo>
                  <a:lnTo>
                    <a:pt x="467260" y="1141768"/>
                  </a:lnTo>
                  <a:lnTo>
                    <a:pt x="466390" y="1144506"/>
                  </a:lnTo>
                  <a:lnTo>
                    <a:pt x="465504" y="1147244"/>
                  </a:lnTo>
                  <a:lnTo>
                    <a:pt x="464604" y="1149982"/>
                  </a:lnTo>
                  <a:lnTo>
                    <a:pt x="463684" y="1152720"/>
                  </a:lnTo>
                  <a:lnTo>
                    <a:pt x="462756" y="1155459"/>
                  </a:lnTo>
                  <a:lnTo>
                    <a:pt x="461803" y="1158197"/>
                  </a:lnTo>
                  <a:lnTo>
                    <a:pt x="460846" y="1160935"/>
                  </a:lnTo>
                  <a:lnTo>
                    <a:pt x="459861" y="1163673"/>
                  </a:lnTo>
                  <a:lnTo>
                    <a:pt x="458876" y="1166411"/>
                  </a:lnTo>
                  <a:lnTo>
                    <a:pt x="457861" y="1169149"/>
                  </a:lnTo>
                  <a:lnTo>
                    <a:pt x="456844" y="1171887"/>
                  </a:lnTo>
                  <a:lnTo>
                    <a:pt x="455802" y="1174625"/>
                  </a:lnTo>
                  <a:lnTo>
                    <a:pt x="454755" y="1177363"/>
                  </a:lnTo>
                  <a:lnTo>
                    <a:pt x="453688" y="1180101"/>
                  </a:lnTo>
                  <a:lnTo>
                    <a:pt x="452611" y="1182839"/>
                  </a:lnTo>
                  <a:lnTo>
                    <a:pt x="451519" y="1185577"/>
                  </a:lnTo>
                  <a:lnTo>
                    <a:pt x="450413" y="1188315"/>
                  </a:lnTo>
                  <a:lnTo>
                    <a:pt x="449297" y="1191053"/>
                  </a:lnTo>
                  <a:lnTo>
                    <a:pt x="448163" y="1193791"/>
                  </a:lnTo>
                  <a:lnTo>
                    <a:pt x="447023" y="1196529"/>
                  </a:lnTo>
                  <a:lnTo>
                    <a:pt x="445862" y="1199267"/>
                  </a:lnTo>
                  <a:lnTo>
                    <a:pt x="444700" y="1202005"/>
                  </a:lnTo>
                  <a:lnTo>
                    <a:pt x="443513" y="1204744"/>
                  </a:lnTo>
                  <a:lnTo>
                    <a:pt x="442327" y="1207482"/>
                  </a:lnTo>
                  <a:lnTo>
                    <a:pt x="441117" y="1210220"/>
                  </a:lnTo>
                  <a:lnTo>
                    <a:pt x="439906" y="1212958"/>
                  </a:lnTo>
                  <a:lnTo>
                    <a:pt x="438676" y="1215696"/>
                  </a:lnTo>
                  <a:lnTo>
                    <a:pt x="437441" y="1218434"/>
                  </a:lnTo>
                  <a:lnTo>
                    <a:pt x="436191" y="1221172"/>
                  </a:lnTo>
                  <a:lnTo>
                    <a:pt x="434934" y="1223910"/>
                  </a:lnTo>
                  <a:lnTo>
                    <a:pt x="433665" y="1226648"/>
                  </a:lnTo>
                  <a:lnTo>
                    <a:pt x="432386" y="1229386"/>
                  </a:lnTo>
                  <a:lnTo>
                    <a:pt x="431100" y="1232124"/>
                  </a:lnTo>
                  <a:lnTo>
                    <a:pt x="429801" y="1234862"/>
                  </a:lnTo>
                  <a:lnTo>
                    <a:pt x="428498" y="1237600"/>
                  </a:lnTo>
                  <a:lnTo>
                    <a:pt x="427179" y="1240338"/>
                  </a:lnTo>
                  <a:lnTo>
                    <a:pt x="425860" y="1243076"/>
                  </a:lnTo>
                  <a:lnTo>
                    <a:pt x="424523" y="1245814"/>
                  </a:lnTo>
                  <a:lnTo>
                    <a:pt x="423187" y="1248552"/>
                  </a:lnTo>
                  <a:lnTo>
                    <a:pt x="421835" y="1251290"/>
                  </a:lnTo>
                  <a:lnTo>
                    <a:pt x="420482" y="1254028"/>
                  </a:lnTo>
                  <a:lnTo>
                    <a:pt x="419117" y="1256767"/>
                  </a:lnTo>
                  <a:lnTo>
                    <a:pt x="417749" y="1259505"/>
                  </a:lnTo>
                  <a:lnTo>
                    <a:pt x="416371" y="1262243"/>
                  </a:lnTo>
                  <a:lnTo>
                    <a:pt x="414989" y="1264981"/>
                  </a:lnTo>
                  <a:lnTo>
                    <a:pt x="413600" y="1267719"/>
                  </a:lnTo>
                  <a:lnTo>
                    <a:pt x="412204" y="1270457"/>
                  </a:lnTo>
                  <a:lnTo>
                    <a:pt x="410805" y="1273195"/>
                  </a:lnTo>
                  <a:lnTo>
                    <a:pt x="409397" y="1275933"/>
                  </a:lnTo>
                  <a:lnTo>
                    <a:pt x="407988" y="1278671"/>
                  </a:lnTo>
                  <a:lnTo>
                    <a:pt x="406571" y="1281409"/>
                  </a:lnTo>
                  <a:lnTo>
                    <a:pt x="405152" y="1284147"/>
                  </a:lnTo>
                  <a:lnTo>
                    <a:pt x="403726" y="1286885"/>
                  </a:lnTo>
                  <a:lnTo>
                    <a:pt x="402299" y="1289623"/>
                  </a:lnTo>
                  <a:lnTo>
                    <a:pt x="400865" y="1292361"/>
                  </a:lnTo>
                  <a:lnTo>
                    <a:pt x="399431" y="1295099"/>
                  </a:lnTo>
                  <a:lnTo>
                    <a:pt x="397991" y="1297837"/>
                  </a:lnTo>
                  <a:lnTo>
                    <a:pt x="396550" y="1300575"/>
                  </a:lnTo>
                  <a:lnTo>
                    <a:pt x="395106" y="1303313"/>
                  </a:lnTo>
                  <a:lnTo>
                    <a:pt x="393660" y="1306052"/>
                  </a:lnTo>
                  <a:lnTo>
                    <a:pt x="392212" y="1308790"/>
                  </a:lnTo>
                  <a:lnTo>
                    <a:pt x="390761" y="1311528"/>
                  </a:lnTo>
                  <a:lnTo>
                    <a:pt x="389310" y="1314266"/>
                  </a:lnTo>
                  <a:lnTo>
                    <a:pt x="387857" y="1317004"/>
                  </a:lnTo>
                  <a:lnTo>
                    <a:pt x="386404" y="1319742"/>
                  </a:lnTo>
                  <a:lnTo>
                    <a:pt x="384950" y="1322480"/>
                  </a:lnTo>
                  <a:lnTo>
                    <a:pt x="383496" y="1325218"/>
                  </a:lnTo>
                  <a:lnTo>
                    <a:pt x="382041" y="1327956"/>
                  </a:lnTo>
                  <a:lnTo>
                    <a:pt x="380587" y="1330694"/>
                  </a:lnTo>
                  <a:lnTo>
                    <a:pt x="379133" y="1333432"/>
                  </a:lnTo>
                  <a:lnTo>
                    <a:pt x="377680" y="1336170"/>
                  </a:lnTo>
                  <a:lnTo>
                    <a:pt x="376228" y="1338908"/>
                  </a:lnTo>
                  <a:lnTo>
                    <a:pt x="374777" y="1341646"/>
                  </a:lnTo>
                  <a:lnTo>
                    <a:pt x="373328" y="1344384"/>
                  </a:lnTo>
                  <a:lnTo>
                    <a:pt x="371880" y="1347122"/>
                  </a:lnTo>
                  <a:lnTo>
                    <a:pt x="370435" y="1349860"/>
                  </a:lnTo>
                  <a:lnTo>
                    <a:pt x="368992" y="1352598"/>
                  </a:lnTo>
                  <a:lnTo>
                    <a:pt x="367551" y="1355337"/>
                  </a:lnTo>
                  <a:lnTo>
                    <a:pt x="366114" y="1358075"/>
                  </a:lnTo>
                  <a:lnTo>
                    <a:pt x="364678" y="1360813"/>
                  </a:lnTo>
                  <a:lnTo>
                    <a:pt x="363248" y="1363551"/>
                  </a:lnTo>
                  <a:lnTo>
                    <a:pt x="361819" y="1366289"/>
                  </a:lnTo>
                  <a:lnTo>
                    <a:pt x="360397" y="1369027"/>
                  </a:lnTo>
                  <a:lnTo>
                    <a:pt x="358975" y="1371765"/>
                  </a:lnTo>
                  <a:lnTo>
                    <a:pt x="357561" y="1374503"/>
                  </a:lnTo>
                  <a:lnTo>
                    <a:pt x="356149" y="1377241"/>
                  </a:lnTo>
                  <a:lnTo>
                    <a:pt x="354744" y="1379979"/>
                  </a:lnTo>
                  <a:lnTo>
                    <a:pt x="353342" y="1382717"/>
                  </a:lnTo>
                  <a:lnTo>
                    <a:pt x="351946" y="1385455"/>
                  </a:lnTo>
                  <a:lnTo>
                    <a:pt x="350555" y="1388193"/>
                  </a:lnTo>
                  <a:lnTo>
                    <a:pt x="349170" y="1390931"/>
                  </a:lnTo>
                  <a:lnTo>
                    <a:pt x="347791" y="1393669"/>
                  </a:lnTo>
                  <a:lnTo>
                    <a:pt x="346417" y="1396407"/>
                  </a:lnTo>
                  <a:lnTo>
                    <a:pt x="345051" y="1399145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61101" y="4243548"/>
              <a:ext cx="85293" cy="0"/>
            </a:xfrm>
            <a:custGeom>
              <a:avLst/>
              <a:pathLst>
                <a:path w="85293" h="0">
                  <a:moveTo>
                    <a:pt x="0" y="0"/>
                  </a:moveTo>
                  <a:lnTo>
                    <a:pt x="8529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116282" y="4969200"/>
              <a:ext cx="488772" cy="75319"/>
            </a:xfrm>
            <a:custGeom>
              <a:avLst/>
              <a:pathLst>
                <a:path w="488772" h="75319">
                  <a:moveTo>
                    <a:pt x="0" y="0"/>
                  </a:moveTo>
                  <a:lnTo>
                    <a:pt x="0" y="75319"/>
                  </a:lnTo>
                  <a:lnTo>
                    <a:pt x="488772" y="7531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659362" y="5132108"/>
              <a:ext cx="488772" cy="84349"/>
            </a:xfrm>
            <a:custGeom>
              <a:avLst/>
              <a:pathLst>
                <a:path w="488772" h="84349">
                  <a:moveTo>
                    <a:pt x="0" y="0"/>
                  </a:moveTo>
                  <a:lnTo>
                    <a:pt x="0" y="84349"/>
                  </a:lnTo>
                  <a:lnTo>
                    <a:pt x="488772" y="8434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16282" y="5006860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59362" y="5174283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299185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380647" y="1653799"/>
              <a:ext cx="488772" cy="1830981"/>
            </a:xfrm>
            <a:custGeom>
              <a:avLst/>
              <a:pathLst>
                <a:path w="488772" h="1830981">
                  <a:moveTo>
                    <a:pt x="195441" y="1830981"/>
                  </a:moveTo>
                  <a:lnTo>
                    <a:pt x="194253" y="1827398"/>
                  </a:lnTo>
                  <a:lnTo>
                    <a:pt x="193039" y="1823815"/>
                  </a:lnTo>
                  <a:lnTo>
                    <a:pt x="191813" y="1820232"/>
                  </a:lnTo>
                  <a:lnTo>
                    <a:pt x="190565" y="1816649"/>
                  </a:lnTo>
                  <a:lnTo>
                    <a:pt x="189301" y="1813066"/>
                  </a:lnTo>
                  <a:lnTo>
                    <a:pt x="188020" y="1809482"/>
                  </a:lnTo>
                  <a:lnTo>
                    <a:pt x="186720" y="1805899"/>
                  </a:lnTo>
                  <a:lnTo>
                    <a:pt x="185406" y="1802316"/>
                  </a:lnTo>
                  <a:lnTo>
                    <a:pt x="184068" y="1798733"/>
                  </a:lnTo>
                  <a:lnTo>
                    <a:pt x="182722" y="1795150"/>
                  </a:lnTo>
                  <a:lnTo>
                    <a:pt x="181349" y="1791567"/>
                  </a:lnTo>
                  <a:lnTo>
                    <a:pt x="179970" y="1787984"/>
                  </a:lnTo>
                  <a:lnTo>
                    <a:pt x="178562" y="1784400"/>
                  </a:lnTo>
                  <a:lnTo>
                    <a:pt x="177150" y="1780817"/>
                  </a:lnTo>
                  <a:lnTo>
                    <a:pt x="175710" y="1777234"/>
                  </a:lnTo>
                  <a:lnTo>
                    <a:pt x="174264" y="1773651"/>
                  </a:lnTo>
                  <a:lnTo>
                    <a:pt x="172795" y="1770068"/>
                  </a:lnTo>
                  <a:lnTo>
                    <a:pt x="171316" y="1766485"/>
                  </a:lnTo>
                  <a:lnTo>
                    <a:pt x="169818" y="1762902"/>
                  </a:lnTo>
                  <a:lnTo>
                    <a:pt x="168307" y="1759318"/>
                  </a:lnTo>
                  <a:lnTo>
                    <a:pt x="166781" y="1755735"/>
                  </a:lnTo>
                  <a:lnTo>
                    <a:pt x="165240" y="1752152"/>
                  </a:lnTo>
                  <a:lnTo>
                    <a:pt x="163688" y="1748569"/>
                  </a:lnTo>
                  <a:lnTo>
                    <a:pt x="162118" y="1744986"/>
                  </a:lnTo>
                  <a:lnTo>
                    <a:pt x="160540" y="1741403"/>
                  </a:lnTo>
                  <a:lnTo>
                    <a:pt x="158942" y="1737820"/>
                  </a:lnTo>
                  <a:lnTo>
                    <a:pt x="157340" y="1734237"/>
                  </a:lnTo>
                  <a:lnTo>
                    <a:pt x="155717" y="1730653"/>
                  </a:lnTo>
                  <a:lnTo>
                    <a:pt x="154091" y="1727070"/>
                  </a:lnTo>
                  <a:lnTo>
                    <a:pt x="152445" y="1723487"/>
                  </a:lnTo>
                  <a:lnTo>
                    <a:pt x="150795" y="1719904"/>
                  </a:lnTo>
                  <a:lnTo>
                    <a:pt x="149128" y="1716321"/>
                  </a:lnTo>
                  <a:lnTo>
                    <a:pt x="147457" y="1712738"/>
                  </a:lnTo>
                  <a:lnTo>
                    <a:pt x="145772" y="1709155"/>
                  </a:lnTo>
                  <a:lnTo>
                    <a:pt x="144080" y="1705571"/>
                  </a:lnTo>
                  <a:lnTo>
                    <a:pt x="142378" y="1701988"/>
                  </a:lnTo>
                  <a:lnTo>
                    <a:pt x="140669" y="1698405"/>
                  </a:lnTo>
                  <a:lnTo>
                    <a:pt x="138952" y="1694822"/>
                  </a:lnTo>
                  <a:lnTo>
                    <a:pt x="137226" y="1691239"/>
                  </a:lnTo>
                  <a:lnTo>
                    <a:pt x="135496" y="1687656"/>
                  </a:lnTo>
                  <a:lnTo>
                    <a:pt x="133757" y="1684073"/>
                  </a:lnTo>
                  <a:lnTo>
                    <a:pt x="132015" y="1680490"/>
                  </a:lnTo>
                  <a:lnTo>
                    <a:pt x="130264" y="1676906"/>
                  </a:lnTo>
                  <a:lnTo>
                    <a:pt x="128512" y="1673323"/>
                  </a:lnTo>
                  <a:lnTo>
                    <a:pt x="126753" y="1669740"/>
                  </a:lnTo>
                  <a:lnTo>
                    <a:pt x="124992" y="1666157"/>
                  </a:lnTo>
                  <a:lnTo>
                    <a:pt x="123227" y="1662574"/>
                  </a:lnTo>
                  <a:lnTo>
                    <a:pt x="121460" y="1658991"/>
                  </a:lnTo>
                  <a:lnTo>
                    <a:pt x="119691" y="1655408"/>
                  </a:lnTo>
                  <a:lnTo>
                    <a:pt x="117920" y="1651824"/>
                  </a:lnTo>
                  <a:lnTo>
                    <a:pt x="116148" y="1648241"/>
                  </a:lnTo>
                  <a:lnTo>
                    <a:pt x="114377" y="1644658"/>
                  </a:lnTo>
                  <a:lnTo>
                    <a:pt x="112605" y="1641075"/>
                  </a:lnTo>
                  <a:lnTo>
                    <a:pt x="110835" y="1637492"/>
                  </a:lnTo>
                  <a:lnTo>
                    <a:pt x="109065" y="1633909"/>
                  </a:lnTo>
                  <a:lnTo>
                    <a:pt x="107298" y="1630326"/>
                  </a:lnTo>
                  <a:lnTo>
                    <a:pt x="105533" y="1626743"/>
                  </a:lnTo>
                  <a:lnTo>
                    <a:pt x="103772" y="1623159"/>
                  </a:lnTo>
                  <a:lnTo>
                    <a:pt x="102013" y="1619576"/>
                  </a:lnTo>
                  <a:lnTo>
                    <a:pt x="100261" y="1615993"/>
                  </a:lnTo>
                  <a:lnTo>
                    <a:pt x="98511" y="1612410"/>
                  </a:lnTo>
                  <a:lnTo>
                    <a:pt x="96770" y="1608827"/>
                  </a:lnTo>
                  <a:lnTo>
                    <a:pt x="95031" y="1605244"/>
                  </a:lnTo>
                  <a:lnTo>
                    <a:pt x="93303" y="1601661"/>
                  </a:lnTo>
                  <a:lnTo>
                    <a:pt x="91579" y="1598077"/>
                  </a:lnTo>
                  <a:lnTo>
                    <a:pt x="89864" y="1594494"/>
                  </a:lnTo>
                  <a:lnTo>
                    <a:pt x="88157" y="1590911"/>
                  </a:lnTo>
                  <a:lnTo>
                    <a:pt x="86459" y="1587328"/>
                  </a:lnTo>
                  <a:lnTo>
                    <a:pt x="84772" y="1583745"/>
                  </a:lnTo>
                  <a:lnTo>
                    <a:pt x="83092" y="1580162"/>
                  </a:lnTo>
                  <a:lnTo>
                    <a:pt x="81426" y="1576579"/>
                  </a:lnTo>
                  <a:lnTo>
                    <a:pt x="79767" y="1572996"/>
                  </a:lnTo>
                  <a:lnTo>
                    <a:pt x="78125" y="1569412"/>
                  </a:lnTo>
                  <a:lnTo>
                    <a:pt x="76488" y="1565829"/>
                  </a:lnTo>
                  <a:lnTo>
                    <a:pt x="74873" y="1562246"/>
                  </a:lnTo>
                  <a:lnTo>
                    <a:pt x="73261" y="1558663"/>
                  </a:lnTo>
                  <a:lnTo>
                    <a:pt x="71674" y="1555080"/>
                  </a:lnTo>
                  <a:lnTo>
                    <a:pt x="70091" y="1551497"/>
                  </a:lnTo>
                  <a:lnTo>
                    <a:pt x="68532" y="1547914"/>
                  </a:lnTo>
                  <a:lnTo>
                    <a:pt x="66980" y="1544330"/>
                  </a:lnTo>
                  <a:lnTo>
                    <a:pt x="65450" y="1540747"/>
                  </a:lnTo>
                  <a:lnTo>
                    <a:pt x="63932" y="1537164"/>
                  </a:lnTo>
                  <a:lnTo>
                    <a:pt x="62433" y="1533581"/>
                  </a:lnTo>
                  <a:lnTo>
                    <a:pt x="60950" y="1529998"/>
                  </a:lnTo>
                  <a:lnTo>
                    <a:pt x="59483" y="1526415"/>
                  </a:lnTo>
                  <a:lnTo>
                    <a:pt x="58038" y="1522832"/>
                  </a:lnTo>
                  <a:lnTo>
                    <a:pt x="56606" y="1519248"/>
                  </a:lnTo>
                  <a:lnTo>
                    <a:pt x="55200" y="1515665"/>
                  </a:lnTo>
                  <a:lnTo>
                    <a:pt x="53802" y="1512082"/>
                  </a:lnTo>
                  <a:lnTo>
                    <a:pt x="52437" y="1508499"/>
                  </a:lnTo>
                  <a:lnTo>
                    <a:pt x="51077" y="1504916"/>
                  </a:lnTo>
                  <a:lnTo>
                    <a:pt x="49754" y="1501333"/>
                  </a:lnTo>
                  <a:lnTo>
                    <a:pt x="48436" y="1497750"/>
                  </a:lnTo>
                  <a:lnTo>
                    <a:pt x="47152" y="1494167"/>
                  </a:lnTo>
                  <a:lnTo>
                    <a:pt x="45878" y="1490583"/>
                  </a:lnTo>
                  <a:lnTo>
                    <a:pt x="44635" y="1487000"/>
                  </a:lnTo>
                  <a:lnTo>
                    <a:pt x="43407" y="1483417"/>
                  </a:lnTo>
                  <a:lnTo>
                    <a:pt x="42205" y="1479834"/>
                  </a:lnTo>
                  <a:lnTo>
                    <a:pt x="41023" y="1476251"/>
                  </a:lnTo>
                  <a:lnTo>
                    <a:pt x="39862" y="1472668"/>
                  </a:lnTo>
                  <a:lnTo>
                    <a:pt x="38728" y="1469085"/>
                  </a:lnTo>
                  <a:lnTo>
                    <a:pt x="37611" y="1465501"/>
                  </a:lnTo>
                  <a:lnTo>
                    <a:pt x="36525" y="1461918"/>
                  </a:lnTo>
                  <a:lnTo>
                    <a:pt x="35451" y="1458335"/>
                  </a:lnTo>
                  <a:lnTo>
                    <a:pt x="34415" y="1454752"/>
                  </a:lnTo>
                  <a:lnTo>
                    <a:pt x="33385" y="1451169"/>
                  </a:lnTo>
                  <a:lnTo>
                    <a:pt x="32398" y="1447586"/>
                  </a:lnTo>
                  <a:lnTo>
                    <a:pt x="31417" y="1444003"/>
                  </a:lnTo>
                  <a:lnTo>
                    <a:pt x="30477" y="1440420"/>
                  </a:lnTo>
                  <a:lnTo>
                    <a:pt x="29546" y="1436836"/>
                  </a:lnTo>
                  <a:lnTo>
                    <a:pt x="28651" y="1433253"/>
                  </a:lnTo>
                  <a:lnTo>
                    <a:pt x="27771" y="1429670"/>
                  </a:lnTo>
                  <a:lnTo>
                    <a:pt x="26921" y="1426087"/>
                  </a:lnTo>
                  <a:lnTo>
                    <a:pt x="26092" y="1422504"/>
                  </a:lnTo>
                  <a:lnTo>
                    <a:pt x="25288" y="1418921"/>
                  </a:lnTo>
                  <a:lnTo>
                    <a:pt x="24510" y="1415338"/>
                  </a:lnTo>
                  <a:lnTo>
                    <a:pt x="23752" y="1411754"/>
                  </a:lnTo>
                  <a:lnTo>
                    <a:pt x="23025" y="1408171"/>
                  </a:lnTo>
                  <a:lnTo>
                    <a:pt x="22312" y="1404588"/>
                  </a:lnTo>
                  <a:lnTo>
                    <a:pt x="21636" y="1401005"/>
                  </a:lnTo>
                  <a:lnTo>
                    <a:pt x="20968" y="1397422"/>
                  </a:lnTo>
                  <a:lnTo>
                    <a:pt x="20342" y="1393839"/>
                  </a:lnTo>
                  <a:lnTo>
                    <a:pt x="19721" y="1390256"/>
                  </a:lnTo>
                  <a:lnTo>
                    <a:pt x="19144" y="1386673"/>
                  </a:lnTo>
                  <a:lnTo>
                    <a:pt x="18573" y="1383089"/>
                  </a:lnTo>
                  <a:lnTo>
                    <a:pt x="18039" y="1379506"/>
                  </a:lnTo>
                  <a:lnTo>
                    <a:pt x="17518" y="1375923"/>
                  </a:lnTo>
                  <a:lnTo>
                    <a:pt x="17028" y="1372340"/>
                  </a:lnTo>
                  <a:lnTo>
                    <a:pt x="16555" y="1368757"/>
                  </a:lnTo>
                  <a:lnTo>
                    <a:pt x="16108" y="1365174"/>
                  </a:lnTo>
                  <a:lnTo>
                    <a:pt x="15683" y="1361591"/>
                  </a:lnTo>
                  <a:lnTo>
                    <a:pt x="15279" y="1358007"/>
                  </a:lnTo>
                  <a:lnTo>
                    <a:pt x="14901" y="1354424"/>
                  </a:lnTo>
                  <a:lnTo>
                    <a:pt x="14538" y="1350841"/>
                  </a:lnTo>
                  <a:lnTo>
                    <a:pt x="14206" y="1347258"/>
                  </a:lnTo>
                  <a:lnTo>
                    <a:pt x="13884" y="1343675"/>
                  </a:lnTo>
                  <a:lnTo>
                    <a:pt x="13596" y="1340092"/>
                  </a:lnTo>
                  <a:lnTo>
                    <a:pt x="13314" y="1336509"/>
                  </a:lnTo>
                  <a:lnTo>
                    <a:pt x="13071" y="1332925"/>
                  </a:lnTo>
                  <a:lnTo>
                    <a:pt x="12832" y="1329342"/>
                  </a:lnTo>
                  <a:lnTo>
                    <a:pt x="12627" y="1325759"/>
                  </a:lnTo>
                  <a:lnTo>
                    <a:pt x="12430" y="1322176"/>
                  </a:lnTo>
                  <a:lnTo>
                    <a:pt x="12261" y="1318593"/>
                  </a:lnTo>
                  <a:lnTo>
                    <a:pt x="12106" y="1315010"/>
                  </a:lnTo>
                  <a:lnTo>
                    <a:pt x="11973" y="1311427"/>
                  </a:lnTo>
                  <a:lnTo>
                    <a:pt x="11857" y="1307844"/>
                  </a:lnTo>
                  <a:lnTo>
                    <a:pt x="11759" y="1304260"/>
                  </a:lnTo>
                  <a:lnTo>
                    <a:pt x="11681" y="1300677"/>
                  </a:lnTo>
                  <a:lnTo>
                    <a:pt x="11617" y="1297094"/>
                  </a:lnTo>
                  <a:lnTo>
                    <a:pt x="11575" y="1293511"/>
                  </a:lnTo>
                  <a:lnTo>
                    <a:pt x="11543" y="1289928"/>
                  </a:lnTo>
                  <a:lnTo>
                    <a:pt x="11537" y="1286345"/>
                  </a:lnTo>
                  <a:lnTo>
                    <a:pt x="11536" y="1282762"/>
                  </a:lnTo>
                  <a:lnTo>
                    <a:pt x="11564" y="1279178"/>
                  </a:lnTo>
                  <a:lnTo>
                    <a:pt x="11595" y="1275595"/>
                  </a:lnTo>
                  <a:lnTo>
                    <a:pt x="11653" y="1272012"/>
                  </a:lnTo>
                  <a:lnTo>
                    <a:pt x="11716" y="1268429"/>
                  </a:lnTo>
                  <a:lnTo>
                    <a:pt x="11800" y="1264846"/>
                  </a:lnTo>
                  <a:lnTo>
                    <a:pt x="11894" y="1261263"/>
                  </a:lnTo>
                  <a:lnTo>
                    <a:pt x="12005" y="1257680"/>
                  </a:lnTo>
                  <a:lnTo>
                    <a:pt x="12126" y="1254097"/>
                  </a:lnTo>
                  <a:lnTo>
                    <a:pt x="12262" y="1250513"/>
                  </a:lnTo>
                  <a:lnTo>
                    <a:pt x="12411" y="1246930"/>
                  </a:lnTo>
                  <a:lnTo>
                    <a:pt x="12571" y="1243347"/>
                  </a:lnTo>
                  <a:lnTo>
                    <a:pt x="12745" y="1239764"/>
                  </a:lnTo>
                  <a:lnTo>
                    <a:pt x="12927" y="1236181"/>
                  </a:lnTo>
                  <a:lnTo>
                    <a:pt x="13126" y="1232598"/>
                  </a:lnTo>
                  <a:lnTo>
                    <a:pt x="13328" y="1229015"/>
                  </a:lnTo>
                  <a:lnTo>
                    <a:pt x="13550" y="1225431"/>
                  </a:lnTo>
                  <a:lnTo>
                    <a:pt x="13773" y="1221848"/>
                  </a:lnTo>
                  <a:lnTo>
                    <a:pt x="14014" y="1218265"/>
                  </a:lnTo>
                  <a:lnTo>
                    <a:pt x="14259" y="1214682"/>
                  </a:lnTo>
                  <a:lnTo>
                    <a:pt x="14517" y="1211099"/>
                  </a:lnTo>
                  <a:lnTo>
                    <a:pt x="14781" y="1207516"/>
                  </a:lnTo>
                  <a:lnTo>
                    <a:pt x="15056" y="1203933"/>
                  </a:lnTo>
                  <a:lnTo>
                    <a:pt x="15337" y="1200350"/>
                  </a:lnTo>
                  <a:lnTo>
                    <a:pt x="15628" y="1196766"/>
                  </a:lnTo>
                  <a:lnTo>
                    <a:pt x="15926" y="1193183"/>
                  </a:lnTo>
                  <a:lnTo>
                    <a:pt x="16230" y="1189600"/>
                  </a:lnTo>
                  <a:lnTo>
                    <a:pt x="16543" y="1186017"/>
                  </a:lnTo>
                  <a:lnTo>
                    <a:pt x="16861" y="1182434"/>
                  </a:lnTo>
                  <a:lnTo>
                    <a:pt x="17188" y="1178851"/>
                  </a:lnTo>
                  <a:lnTo>
                    <a:pt x="17518" y="1175268"/>
                  </a:lnTo>
                  <a:lnTo>
                    <a:pt x="17857" y="1171684"/>
                  </a:lnTo>
                  <a:lnTo>
                    <a:pt x="18198" y="1168101"/>
                  </a:lnTo>
                  <a:lnTo>
                    <a:pt x="18549" y="1164518"/>
                  </a:lnTo>
                  <a:lnTo>
                    <a:pt x="18902" y="1160935"/>
                  </a:lnTo>
                  <a:lnTo>
                    <a:pt x="19262" y="1157352"/>
                  </a:lnTo>
                  <a:lnTo>
                    <a:pt x="19625" y="1153769"/>
                  </a:lnTo>
                  <a:lnTo>
                    <a:pt x="19994" y="1150186"/>
                  </a:lnTo>
                  <a:lnTo>
                    <a:pt x="20366" y="1146603"/>
                  </a:lnTo>
                  <a:lnTo>
                    <a:pt x="20743" y="1143019"/>
                  </a:lnTo>
                  <a:lnTo>
                    <a:pt x="21123" y="1139436"/>
                  </a:lnTo>
                  <a:lnTo>
                    <a:pt x="21507" y="1135853"/>
                  </a:lnTo>
                  <a:lnTo>
                    <a:pt x="21894" y="1132270"/>
                  </a:lnTo>
                  <a:lnTo>
                    <a:pt x="22284" y="1128687"/>
                  </a:lnTo>
                  <a:lnTo>
                    <a:pt x="22679" y="1125104"/>
                  </a:lnTo>
                  <a:lnTo>
                    <a:pt x="23074" y="1121521"/>
                  </a:lnTo>
                  <a:lnTo>
                    <a:pt x="23475" y="1117937"/>
                  </a:lnTo>
                  <a:lnTo>
                    <a:pt x="23876" y="1114354"/>
                  </a:lnTo>
                  <a:lnTo>
                    <a:pt x="24281" y="1110771"/>
                  </a:lnTo>
                  <a:lnTo>
                    <a:pt x="24687" y="1107188"/>
                  </a:lnTo>
                  <a:lnTo>
                    <a:pt x="25096" y="1103605"/>
                  </a:lnTo>
                  <a:lnTo>
                    <a:pt x="25507" y="1100022"/>
                  </a:lnTo>
                  <a:lnTo>
                    <a:pt x="25920" y="1096439"/>
                  </a:lnTo>
                  <a:lnTo>
                    <a:pt x="26334" y="1092855"/>
                  </a:lnTo>
                  <a:lnTo>
                    <a:pt x="26751" y="1089272"/>
                  </a:lnTo>
                  <a:lnTo>
                    <a:pt x="27168" y="1085689"/>
                  </a:lnTo>
                  <a:lnTo>
                    <a:pt x="27588" y="1082106"/>
                  </a:lnTo>
                  <a:lnTo>
                    <a:pt x="28008" y="1078523"/>
                  </a:lnTo>
                  <a:lnTo>
                    <a:pt x="28430" y="1074940"/>
                  </a:lnTo>
                  <a:lnTo>
                    <a:pt x="28854" y="1071357"/>
                  </a:lnTo>
                  <a:lnTo>
                    <a:pt x="29278" y="1067774"/>
                  </a:lnTo>
                  <a:lnTo>
                    <a:pt x="29704" y="1064190"/>
                  </a:lnTo>
                  <a:lnTo>
                    <a:pt x="30130" y="1060607"/>
                  </a:lnTo>
                  <a:lnTo>
                    <a:pt x="30558" y="1057024"/>
                  </a:lnTo>
                  <a:lnTo>
                    <a:pt x="30986" y="1053441"/>
                  </a:lnTo>
                  <a:lnTo>
                    <a:pt x="31415" y="1049858"/>
                  </a:lnTo>
                  <a:lnTo>
                    <a:pt x="31845" y="1046275"/>
                  </a:lnTo>
                  <a:lnTo>
                    <a:pt x="32276" y="1042692"/>
                  </a:lnTo>
                  <a:lnTo>
                    <a:pt x="32708" y="1039108"/>
                  </a:lnTo>
                  <a:lnTo>
                    <a:pt x="33140" y="1035525"/>
                  </a:lnTo>
                  <a:lnTo>
                    <a:pt x="33573" y="1031942"/>
                  </a:lnTo>
                  <a:lnTo>
                    <a:pt x="34007" y="1028359"/>
                  </a:lnTo>
                  <a:lnTo>
                    <a:pt x="34441" y="1024776"/>
                  </a:lnTo>
                  <a:lnTo>
                    <a:pt x="34876" y="1021193"/>
                  </a:lnTo>
                  <a:lnTo>
                    <a:pt x="35312" y="1017610"/>
                  </a:lnTo>
                  <a:lnTo>
                    <a:pt x="35748" y="1014027"/>
                  </a:lnTo>
                  <a:lnTo>
                    <a:pt x="36185" y="1010443"/>
                  </a:lnTo>
                  <a:lnTo>
                    <a:pt x="36622" y="1006860"/>
                  </a:lnTo>
                  <a:lnTo>
                    <a:pt x="37060" y="1003277"/>
                  </a:lnTo>
                  <a:lnTo>
                    <a:pt x="37498" y="999694"/>
                  </a:lnTo>
                  <a:lnTo>
                    <a:pt x="37937" y="996111"/>
                  </a:lnTo>
                  <a:lnTo>
                    <a:pt x="38376" y="992528"/>
                  </a:lnTo>
                  <a:lnTo>
                    <a:pt x="38817" y="988945"/>
                  </a:lnTo>
                  <a:lnTo>
                    <a:pt x="39257" y="985361"/>
                  </a:lnTo>
                  <a:lnTo>
                    <a:pt x="39698" y="981778"/>
                  </a:lnTo>
                  <a:lnTo>
                    <a:pt x="40139" y="978195"/>
                  </a:lnTo>
                  <a:lnTo>
                    <a:pt x="40581" y="974612"/>
                  </a:lnTo>
                  <a:lnTo>
                    <a:pt x="41024" y="971029"/>
                  </a:lnTo>
                  <a:lnTo>
                    <a:pt x="41466" y="967446"/>
                  </a:lnTo>
                  <a:lnTo>
                    <a:pt x="41910" y="963863"/>
                  </a:lnTo>
                  <a:lnTo>
                    <a:pt x="42353" y="960280"/>
                  </a:lnTo>
                  <a:lnTo>
                    <a:pt x="42798" y="956696"/>
                  </a:lnTo>
                  <a:lnTo>
                    <a:pt x="43242" y="953113"/>
                  </a:lnTo>
                  <a:lnTo>
                    <a:pt x="43687" y="949530"/>
                  </a:lnTo>
                  <a:lnTo>
                    <a:pt x="44132" y="945947"/>
                  </a:lnTo>
                  <a:lnTo>
                    <a:pt x="44578" y="942364"/>
                  </a:lnTo>
                  <a:lnTo>
                    <a:pt x="45024" y="938781"/>
                  </a:lnTo>
                  <a:lnTo>
                    <a:pt x="45470" y="935198"/>
                  </a:lnTo>
                  <a:lnTo>
                    <a:pt x="45916" y="931614"/>
                  </a:lnTo>
                  <a:lnTo>
                    <a:pt x="46363" y="928031"/>
                  </a:lnTo>
                  <a:lnTo>
                    <a:pt x="46810" y="924448"/>
                  </a:lnTo>
                  <a:lnTo>
                    <a:pt x="47256" y="920865"/>
                  </a:lnTo>
                  <a:lnTo>
                    <a:pt x="47703" y="917282"/>
                  </a:lnTo>
                  <a:lnTo>
                    <a:pt x="48150" y="913699"/>
                  </a:lnTo>
                  <a:lnTo>
                    <a:pt x="48597" y="910116"/>
                  </a:lnTo>
                  <a:lnTo>
                    <a:pt x="49044" y="906533"/>
                  </a:lnTo>
                  <a:lnTo>
                    <a:pt x="49490" y="902949"/>
                  </a:lnTo>
                  <a:lnTo>
                    <a:pt x="49936" y="899366"/>
                  </a:lnTo>
                  <a:lnTo>
                    <a:pt x="50382" y="895783"/>
                  </a:lnTo>
                  <a:lnTo>
                    <a:pt x="50828" y="892200"/>
                  </a:lnTo>
                  <a:lnTo>
                    <a:pt x="51272" y="888617"/>
                  </a:lnTo>
                  <a:lnTo>
                    <a:pt x="51717" y="885034"/>
                  </a:lnTo>
                  <a:lnTo>
                    <a:pt x="52160" y="881451"/>
                  </a:lnTo>
                  <a:lnTo>
                    <a:pt x="52604" y="877867"/>
                  </a:lnTo>
                  <a:lnTo>
                    <a:pt x="53045" y="874284"/>
                  </a:lnTo>
                  <a:lnTo>
                    <a:pt x="53486" y="870701"/>
                  </a:lnTo>
                  <a:lnTo>
                    <a:pt x="53926" y="867118"/>
                  </a:lnTo>
                  <a:lnTo>
                    <a:pt x="54365" y="863535"/>
                  </a:lnTo>
                  <a:lnTo>
                    <a:pt x="54802" y="859952"/>
                  </a:lnTo>
                  <a:lnTo>
                    <a:pt x="55238" y="856369"/>
                  </a:lnTo>
                  <a:lnTo>
                    <a:pt x="55672" y="852785"/>
                  </a:lnTo>
                  <a:lnTo>
                    <a:pt x="56104" y="849202"/>
                  </a:lnTo>
                  <a:lnTo>
                    <a:pt x="56534" y="845619"/>
                  </a:lnTo>
                  <a:lnTo>
                    <a:pt x="56962" y="842036"/>
                  </a:lnTo>
                  <a:lnTo>
                    <a:pt x="57389" y="838453"/>
                  </a:lnTo>
                  <a:lnTo>
                    <a:pt x="57811" y="834870"/>
                  </a:lnTo>
                  <a:lnTo>
                    <a:pt x="58233" y="831287"/>
                  </a:lnTo>
                  <a:lnTo>
                    <a:pt x="58650" y="827704"/>
                  </a:lnTo>
                  <a:lnTo>
                    <a:pt x="59066" y="824120"/>
                  </a:lnTo>
                  <a:lnTo>
                    <a:pt x="59477" y="820537"/>
                  </a:lnTo>
                  <a:lnTo>
                    <a:pt x="59886" y="816954"/>
                  </a:lnTo>
                  <a:lnTo>
                    <a:pt x="60291" y="813371"/>
                  </a:lnTo>
                  <a:lnTo>
                    <a:pt x="60693" y="809788"/>
                  </a:lnTo>
                  <a:lnTo>
                    <a:pt x="61090" y="806205"/>
                  </a:lnTo>
                  <a:lnTo>
                    <a:pt x="61483" y="802622"/>
                  </a:lnTo>
                  <a:lnTo>
                    <a:pt x="61872" y="799038"/>
                  </a:lnTo>
                  <a:lnTo>
                    <a:pt x="62256" y="795455"/>
                  </a:lnTo>
                  <a:lnTo>
                    <a:pt x="62636" y="791872"/>
                  </a:lnTo>
                  <a:lnTo>
                    <a:pt x="63009" y="788289"/>
                  </a:lnTo>
                  <a:lnTo>
                    <a:pt x="63380" y="784706"/>
                  </a:lnTo>
                  <a:lnTo>
                    <a:pt x="63742" y="781123"/>
                  </a:lnTo>
                  <a:lnTo>
                    <a:pt x="64102" y="777540"/>
                  </a:lnTo>
                  <a:lnTo>
                    <a:pt x="64451" y="773957"/>
                  </a:lnTo>
                  <a:lnTo>
                    <a:pt x="64799" y="770373"/>
                  </a:lnTo>
                  <a:lnTo>
                    <a:pt x="65136" y="766790"/>
                  </a:lnTo>
                  <a:lnTo>
                    <a:pt x="65470" y="763207"/>
                  </a:lnTo>
                  <a:lnTo>
                    <a:pt x="65793" y="759624"/>
                  </a:lnTo>
                  <a:lnTo>
                    <a:pt x="66113" y="756041"/>
                  </a:lnTo>
                  <a:lnTo>
                    <a:pt x="66422" y="752458"/>
                  </a:lnTo>
                  <a:lnTo>
                    <a:pt x="66725" y="748875"/>
                  </a:lnTo>
                  <a:lnTo>
                    <a:pt x="67020" y="745291"/>
                  </a:lnTo>
                  <a:lnTo>
                    <a:pt x="67305" y="741708"/>
                  </a:lnTo>
                  <a:lnTo>
                    <a:pt x="67584" y="738125"/>
                  </a:lnTo>
                  <a:lnTo>
                    <a:pt x="67851" y="734542"/>
                  </a:lnTo>
                  <a:lnTo>
                    <a:pt x="68113" y="730959"/>
                  </a:lnTo>
                  <a:lnTo>
                    <a:pt x="68360" y="727376"/>
                  </a:lnTo>
                  <a:lnTo>
                    <a:pt x="68604" y="723793"/>
                  </a:lnTo>
                  <a:lnTo>
                    <a:pt x="68831" y="720210"/>
                  </a:lnTo>
                  <a:lnTo>
                    <a:pt x="69055" y="716626"/>
                  </a:lnTo>
                  <a:lnTo>
                    <a:pt x="69260" y="713043"/>
                  </a:lnTo>
                  <a:lnTo>
                    <a:pt x="69462" y="709460"/>
                  </a:lnTo>
                  <a:lnTo>
                    <a:pt x="69646" y="705877"/>
                  </a:lnTo>
                  <a:lnTo>
                    <a:pt x="69825" y="702294"/>
                  </a:lnTo>
                  <a:lnTo>
                    <a:pt x="69987" y="698711"/>
                  </a:lnTo>
                  <a:lnTo>
                    <a:pt x="70141" y="695128"/>
                  </a:lnTo>
                  <a:lnTo>
                    <a:pt x="70281" y="691544"/>
                  </a:lnTo>
                  <a:lnTo>
                    <a:pt x="70408" y="687961"/>
                  </a:lnTo>
                  <a:lnTo>
                    <a:pt x="70525" y="684378"/>
                  </a:lnTo>
                  <a:lnTo>
                    <a:pt x="70625" y="680795"/>
                  </a:lnTo>
                  <a:lnTo>
                    <a:pt x="70716" y="677212"/>
                  </a:lnTo>
                  <a:lnTo>
                    <a:pt x="70789" y="673629"/>
                  </a:lnTo>
                  <a:lnTo>
                    <a:pt x="70854" y="670046"/>
                  </a:lnTo>
                  <a:lnTo>
                    <a:pt x="70897" y="666462"/>
                  </a:lnTo>
                  <a:lnTo>
                    <a:pt x="70937" y="662879"/>
                  </a:lnTo>
                  <a:lnTo>
                    <a:pt x="70949" y="659296"/>
                  </a:lnTo>
                  <a:lnTo>
                    <a:pt x="70957" y="655713"/>
                  </a:lnTo>
                  <a:lnTo>
                    <a:pt x="70941" y="652130"/>
                  </a:lnTo>
                  <a:lnTo>
                    <a:pt x="70918" y="648547"/>
                  </a:lnTo>
                  <a:lnTo>
                    <a:pt x="70873" y="644964"/>
                  </a:lnTo>
                  <a:lnTo>
                    <a:pt x="70817" y="641381"/>
                  </a:lnTo>
                  <a:lnTo>
                    <a:pt x="70743" y="637797"/>
                  </a:lnTo>
                  <a:lnTo>
                    <a:pt x="70653" y="634214"/>
                  </a:lnTo>
                  <a:lnTo>
                    <a:pt x="70548" y="630631"/>
                  </a:lnTo>
                  <a:lnTo>
                    <a:pt x="70424" y="627048"/>
                  </a:lnTo>
                  <a:lnTo>
                    <a:pt x="70287" y="623465"/>
                  </a:lnTo>
                  <a:lnTo>
                    <a:pt x="70128" y="619882"/>
                  </a:lnTo>
                  <a:lnTo>
                    <a:pt x="69960" y="616299"/>
                  </a:lnTo>
                  <a:lnTo>
                    <a:pt x="69764" y="612715"/>
                  </a:lnTo>
                  <a:lnTo>
                    <a:pt x="69564" y="609132"/>
                  </a:lnTo>
                  <a:lnTo>
                    <a:pt x="69331" y="605549"/>
                  </a:lnTo>
                  <a:lnTo>
                    <a:pt x="69095" y="601966"/>
                  </a:lnTo>
                  <a:lnTo>
                    <a:pt x="68829" y="598383"/>
                  </a:lnTo>
                  <a:lnTo>
                    <a:pt x="68555" y="594800"/>
                  </a:lnTo>
                  <a:lnTo>
                    <a:pt x="68255" y="591217"/>
                  </a:lnTo>
                  <a:lnTo>
                    <a:pt x="67944" y="587634"/>
                  </a:lnTo>
                  <a:lnTo>
                    <a:pt x="67609" y="584050"/>
                  </a:lnTo>
                  <a:lnTo>
                    <a:pt x="67260" y="580467"/>
                  </a:lnTo>
                  <a:lnTo>
                    <a:pt x="66892" y="576884"/>
                  </a:lnTo>
                  <a:lnTo>
                    <a:pt x="66504" y="573301"/>
                  </a:lnTo>
                  <a:lnTo>
                    <a:pt x="66101" y="569718"/>
                  </a:lnTo>
                  <a:lnTo>
                    <a:pt x="65676" y="566135"/>
                  </a:lnTo>
                  <a:lnTo>
                    <a:pt x="65239" y="562552"/>
                  </a:lnTo>
                  <a:lnTo>
                    <a:pt x="64774" y="558968"/>
                  </a:lnTo>
                  <a:lnTo>
                    <a:pt x="64303" y="555385"/>
                  </a:lnTo>
                  <a:lnTo>
                    <a:pt x="63801" y="551802"/>
                  </a:lnTo>
                  <a:lnTo>
                    <a:pt x="63295" y="548219"/>
                  </a:lnTo>
                  <a:lnTo>
                    <a:pt x="62756" y="544636"/>
                  </a:lnTo>
                  <a:lnTo>
                    <a:pt x="62212" y="541053"/>
                  </a:lnTo>
                  <a:lnTo>
                    <a:pt x="61639" y="537470"/>
                  </a:lnTo>
                  <a:lnTo>
                    <a:pt x="61058" y="533887"/>
                  </a:lnTo>
                  <a:lnTo>
                    <a:pt x="60453" y="530303"/>
                  </a:lnTo>
                  <a:lnTo>
                    <a:pt x="59835" y="526720"/>
                  </a:lnTo>
                  <a:lnTo>
                    <a:pt x="59197" y="523137"/>
                  </a:lnTo>
                  <a:lnTo>
                    <a:pt x="58543" y="519554"/>
                  </a:lnTo>
                  <a:lnTo>
                    <a:pt x="57874" y="515971"/>
                  </a:lnTo>
                  <a:lnTo>
                    <a:pt x="57186" y="512388"/>
                  </a:lnTo>
                  <a:lnTo>
                    <a:pt x="56486" y="508805"/>
                  </a:lnTo>
                  <a:lnTo>
                    <a:pt x="55763" y="505221"/>
                  </a:lnTo>
                  <a:lnTo>
                    <a:pt x="55034" y="501638"/>
                  </a:lnTo>
                  <a:lnTo>
                    <a:pt x="54279" y="498055"/>
                  </a:lnTo>
                  <a:lnTo>
                    <a:pt x="53521" y="494472"/>
                  </a:lnTo>
                  <a:lnTo>
                    <a:pt x="52735" y="490889"/>
                  </a:lnTo>
                  <a:lnTo>
                    <a:pt x="51946" y="487306"/>
                  </a:lnTo>
                  <a:lnTo>
                    <a:pt x="51134" y="483723"/>
                  </a:lnTo>
                  <a:lnTo>
                    <a:pt x="50316" y="480140"/>
                  </a:lnTo>
                  <a:lnTo>
                    <a:pt x="49479" y="476556"/>
                  </a:lnTo>
                  <a:lnTo>
                    <a:pt x="48634" y="472973"/>
                  </a:lnTo>
                  <a:lnTo>
                    <a:pt x="47774" y="469390"/>
                  </a:lnTo>
                  <a:lnTo>
                    <a:pt x="46904" y="465807"/>
                  </a:lnTo>
                  <a:lnTo>
                    <a:pt x="46022" y="462224"/>
                  </a:lnTo>
                  <a:lnTo>
                    <a:pt x="45129" y="458641"/>
                  </a:lnTo>
                  <a:lnTo>
                    <a:pt x="44228" y="455058"/>
                  </a:lnTo>
                  <a:lnTo>
                    <a:pt x="43314" y="451474"/>
                  </a:lnTo>
                  <a:lnTo>
                    <a:pt x="42395" y="447891"/>
                  </a:lnTo>
                  <a:lnTo>
                    <a:pt x="41463" y="444308"/>
                  </a:lnTo>
                  <a:lnTo>
                    <a:pt x="40529" y="440725"/>
                  </a:lnTo>
                  <a:lnTo>
                    <a:pt x="39581" y="437142"/>
                  </a:lnTo>
                  <a:lnTo>
                    <a:pt x="38633" y="433559"/>
                  </a:lnTo>
                  <a:lnTo>
                    <a:pt x="37674" y="429976"/>
                  </a:lnTo>
                  <a:lnTo>
                    <a:pt x="36713" y="426392"/>
                  </a:lnTo>
                  <a:lnTo>
                    <a:pt x="35745" y="422809"/>
                  </a:lnTo>
                  <a:lnTo>
                    <a:pt x="34776" y="419226"/>
                  </a:lnTo>
                  <a:lnTo>
                    <a:pt x="33802" y="415643"/>
                  </a:lnTo>
                  <a:lnTo>
                    <a:pt x="32827" y="412060"/>
                  </a:lnTo>
                  <a:lnTo>
                    <a:pt x="31849" y="408477"/>
                  </a:lnTo>
                  <a:lnTo>
                    <a:pt x="30871" y="404894"/>
                  </a:lnTo>
                  <a:lnTo>
                    <a:pt x="29893" y="401311"/>
                  </a:lnTo>
                  <a:lnTo>
                    <a:pt x="28917" y="397727"/>
                  </a:lnTo>
                  <a:lnTo>
                    <a:pt x="27941" y="394144"/>
                  </a:lnTo>
                  <a:lnTo>
                    <a:pt x="26968" y="390561"/>
                  </a:lnTo>
                  <a:lnTo>
                    <a:pt x="25997" y="386978"/>
                  </a:lnTo>
                  <a:lnTo>
                    <a:pt x="25033" y="383395"/>
                  </a:lnTo>
                  <a:lnTo>
                    <a:pt x="24071" y="379812"/>
                  </a:lnTo>
                  <a:lnTo>
                    <a:pt x="23118" y="376229"/>
                  </a:lnTo>
                  <a:lnTo>
                    <a:pt x="22168" y="372645"/>
                  </a:lnTo>
                  <a:lnTo>
                    <a:pt x="21230" y="369062"/>
                  </a:lnTo>
                  <a:lnTo>
                    <a:pt x="20297" y="365479"/>
                  </a:lnTo>
                  <a:lnTo>
                    <a:pt x="19376" y="361896"/>
                  </a:lnTo>
                  <a:lnTo>
                    <a:pt x="18463" y="358313"/>
                  </a:lnTo>
                  <a:lnTo>
                    <a:pt x="17563" y="354730"/>
                  </a:lnTo>
                  <a:lnTo>
                    <a:pt x="16674" y="351147"/>
                  </a:lnTo>
                  <a:lnTo>
                    <a:pt x="15798" y="347564"/>
                  </a:lnTo>
                  <a:lnTo>
                    <a:pt x="14938" y="343980"/>
                  </a:lnTo>
                  <a:lnTo>
                    <a:pt x="14088" y="340397"/>
                  </a:lnTo>
                  <a:lnTo>
                    <a:pt x="13261" y="336814"/>
                  </a:lnTo>
                  <a:lnTo>
                    <a:pt x="12441" y="333231"/>
                  </a:lnTo>
                  <a:lnTo>
                    <a:pt x="11651" y="329648"/>
                  </a:lnTo>
                  <a:lnTo>
                    <a:pt x="10865" y="326065"/>
                  </a:lnTo>
                  <a:lnTo>
                    <a:pt x="10115" y="322482"/>
                  </a:lnTo>
                  <a:lnTo>
                    <a:pt x="9371" y="318898"/>
                  </a:lnTo>
                  <a:lnTo>
                    <a:pt x="8661" y="315315"/>
                  </a:lnTo>
                  <a:lnTo>
                    <a:pt x="7962" y="311732"/>
                  </a:lnTo>
                  <a:lnTo>
                    <a:pt x="7295" y="308149"/>
                  </a:lnTo>
                  <a:lnTo>
                    <a:pt x="6645" y="304566"/>
                  </a:lnTo>
                  <a:lnTo>
                    <a:pt x="6025" y="300983"/>
                  </a:lnTo>
                  <a:lnTo>
                    <a:pt x="5428" y="297400"/>
                  </a:lnTo>
                  <a:lnTo>
                    <a:pt x="4857" y="293817"/>
                  </a:lnTo>
                  <a:lnTo>
                    <a:pt x="4317" y="290233"/>
                  </a:lnTo>
                  <a:lnTo>
                    <a:pt x="3798" y="286650"/>
                  </a:lnTo>
                  <a:lnTo>
                    <a:pt x="3319" y="283067"/>
                  </a:lnTo>
                  <a:lnTo>
                    <a:pt x="2856" y="279484"/>
                  </a:lnTo>
                  <a:lnTo>
                    <a:pt x="2441" y="275901"/>
                  </a:lnTo>
                  <a:lnTo>
                    <a:pt x="2035" y="272318"/>
                  </a:lnTo>
                  <a:lnTo>
                    <a:pt x="1688" y="268735"/>
                  </a:lnTo>
                  <a:lnTo>
                    <a:pt x="1348" y="265151"/>
                  </a:lnTo>
                  <a:lnTo>
                    <a:pt x="1066" y="261568"/>
                  </a:lnTo>
                  <a:lnTo>
                    <a:pt x="797" y="257985"/>
                  </a:lnTo>
                  <a:lnTo>
                    <a:pt x="581" y="254402"/>
                  </a:lnTo>
                  <a:lnTo>
                    <a:pt x="387" y="250819"/>
                  </a:lnTo>
                  <a:lnTo>
                    <a:pt x="239" y="247236"/>
                  </a:lnTo>
                  <a:lnTo>
                    <a:pt x="121" y="243653"/>
                  </a:lnTo>
                  <a:lnTo>
                    <a:pt x="43" y="240070"/>
                  </a:lnTo>
                  <a:lnTo>
                    <a:pt x="6" y="236486"/>
                  </a:lnTo>
                  <a:lnTo>
                    <a:pt x="0" y="232903"/>
                  </a:lnTo>
                  <a:lnTo>
                    <a:pt x="44" y="229320"/>
                  </a:lnTo>
                  <a:lnTo>
                    <a:pt x="111" y="225737"/>
                  </a:lnTo>
                  <a:lnTo>
                    <a:pt x="240" y="222154"/>
                  </a:lnTo>
                  <a:lnTo>
                    <a:pt x="383" y="218571"/>
                  </a:lnTo>
                  <a:lnTo>
                    <a:pt x="597" y="214988"/>
                  </a:lnTo>
                  <a:lnTo>
                    <a:pt x="820" y="211404"/>
                  </a:lnTo>
                  <a:lnTo>
                    <a:pt x="1118" y="207821"/>
                  </a:lnTo>
                  <a:lnTo>
                    <a:pt x="1429" y="204238"/>
                  </a:lnTo>
                  <a:lnTo>
                    <a:pt x="1806" y="200655"/>
                  </a:lnTo>
                  <a:lnTo>
                    <a:pt x="2206" y="197072"/>
                  </a:lnTo>
                  <a:lnTo>
                    <a:pt x="2663" y="193489"/>
                  </a:lnTo>
                  <a:lnTo>
                    <a:pt x="3152" y="189906"/>
                  </a:lnTo>
                  <a:lnTo>
                    <a:pt x="3689" y="186322"/>
                  </a:lnTo>
                  <a:lnTo>
                    <a:pt x="4269" y="182739"/>
                  </a:lnTo>
                  <a:lnTo>
                    <a:pt x="4887" y="179156"/>
                  </a:lnTo>
                  <a:lnTo>
                    <a:pt x="5557" y="175573"/>
                  </a:lnTo>
                  <a:lnTo>
                    <a:pt x="6256" y="171990"/>
                  </a:lnTo>
                  <a:lnTo>
                    <a:pt x="7017" y="168407"/>
                  </a:lnTo>
                  <a:lnTo>
                    <a:pt x="7797" y="164824"/>
                  </a:lnTo>
                  <a:lnTo>
                    <a:pt x="8647" y="161241"/>
                  </a:lnTo>
                  <a:lnTo>
                    <a:pt x="9508" y="157657"/>
                  </a:lnTo>
                  <a:lnTo>
                    <a:pt x="10448" y="154074"/>
                  </a:lnTo>
                  <a:lnTo>
                    <a:pt x="11398" y="150491"/>
                  </a:lnTo>
                  <a:lnTo>
                    <a:pt x="12417" y="146908"/>
                  </a:lnTo>
                  <a:lnTo>
                    <a:pt x="13456" y="143325"/>
                  </a:lnTo>
                  <a:lnTo>
                    <a:pt x="14553" y="139742"/>
                  </a:lnTo>
                  <a:lnTo>
                    <a:pt x="15679" y="136159"/>
                  </a:lnTo>
                  <a:lnTo>
                    <a:pt x="16853" y="132575"/>
                  </a:lnTo>
                  <a:lnTo>
                    <a:pt x="18064" y="128992"/>
                  </a:lnTo>
                  <a:lnTo>
                    <a:pt x="19314" y="125409"/>
                  </a:lnTo>
                  <a:lnTo>
                    <a:pt x="20608" y="121826"/>
                  </a:lnTo>
                  <a:lnTo>
                    <a:pt x="21932" y="118243"/>
                  </a:lnTo>
                  <a:lnTo>
                    <a:pt x="23308" y="114660"/>
                  </a:lnTo>
                  <a:lnTo>
                    <a:pt x="24704" y="111077"/>
                  </a:lnTo>
                  <a:lnTo>
                    <a:pt x="26158" y="107494"/>
                  </a:lnTo>
                  <a:lnTo>
                    <a:pt x="27624" y="103910"/>
                  </a:lnTo>
                  <a:lnTo>
                    <a:pt x="29155" y="100327"/>
                  </a:lnTo>
                  <a:lnTo>
                    <a:pt x="30694" y="96744"/>
                  </a:lnTo>
                  <a:lnTo>
                    <a:pt x="32293" y="93161"/>
                  </a:lnTo>
                  <a:lnTo>
                    <a:pt x="33904" y="89578"/>
                  </a:lnTo>
                  <a:lnTo>
                    <a:pt x="35565" y="85995"/>
                  </a:lnTo>
                  <a:lnTo>
                    <a:pt x="37246" y="82412"/>
                  </a:lnTo>
                  <a:lnTo>
                    <a:pt x="38967" y="78828"/>
                  </a:lnTo>
                  <a:lnTo>
                    <a:pt x="40714" y="75245"/>
                  </a:lnTo>
                  <a:lnTo>
                    <a:pt x="42492" y="71662"/>
                  </a:lnTo>
                  <a:lnTo>
                    <a:pt x="44300" y="68079"/>
                  </a:lnTo>
                  <a:lnTo>
                    <a:pt x="46133" y="64496"/>
                  </a:lnTo>
                  <a:lnTo>
                    <a:pt x="48000" y="60913"/>
                  </a:lnTo>
                  <a:lnTo>
                    <a:pt x="49883" y="57330"/>
                  </a:lnTo>
                  <a:lnTo>
                    <a:pt x="51804" y="53747"/>
                  </a:lnTo>
                  <a:lnTo>
                    <a:pt x="53734" y="50163"/>
                  </a:lnTo>
                  <a:lnTo>
                    <a:pt x="55705" y="46580"/>
                  </a:lnTo>
                  <a:lnTo>
                    <a:pt x="57681" y="42997"/>
                  </a:lnTo>
                  <a:lnTo>
                    <a:pt x="59697" y="39414"/>
                  </a:lnTo>
                  <a:lnTo>
                    <a:pt x="61718" y="35831"/>
                  </a:lnTo>
                  <a:lnTo>
                    <a:pt x="63770" y="32248"/>
                  </a:lnTo>
                  <a:lnTo>
                    <a:pt x="65831" y="28665"/>
                  </a:lnTo>
                  <a:lnTo>
                    <a:pt x="67917" y="25081"/>
                  </a:lnTo>
                  <a:lnTo>
                    <a:pt x="70014" y="21498"/>
                  </a:lnTo>
                  <a:lnTo>
                    <a:pt x="72130" y="17915"/>
                  </a:lnTo>
                  <a:lnTo>
                    <a:pt x="74259" y="14332"/>
                  </a:lnTo>
                  <a:lnTo>
                    <a:pt x="76400" y="10749"/>
                  </a:lnTo>
                  <a:lnTo>
                    <a:pt x="78555" y="7166"/>
                  </a:lnTo>
                  <a:lnTo>
                    <a:pt x="80719" y="3583"/>
                  </a:lnTo>
                  <a:lnTo>
                    <a:pt x="82897" y="0"/>
                  </a:lnTo>
                  <a:lnTo>
                    <a:pt x="405874" y="0"/>
                  </a:lnTo>
                  <a:lnTo>
                    <a:pt x="408052" y="3583"/>
                  </a:lnTo>
                  <a:lnTo>
                    <a:pt x="410216" y="7166"/>
                  </a:lnTo>
                  <a:lnTo>
                    <a:pt x="412371" y="10749"/>
                  </a:lnTo>
                  <a:lnTo>
                    <a:pt x="414513" y="14332"/>
                  </a:lnTo>
                  <a:lnTo>
                    <a:pt x="416641" y="17915"/>
                  </a:lnTo>
                  <a:lnTo>
                    <a:pt x="418757" y="21498"/>
                  </a:lnTo>
                  <a:lnTo>
                    <a:pt x="420854" y="25081"/>
                  </a:lnTo>
                  <a:lnTo>
                    <a:pt x="422940" y="28665"/>
                  </a:lnTo>
                  <a:lnTo>
                    <a:pt x="425001" y="32248"/>
                  </a:lnTo>
                  <a:lnTo>
                    <a:pt x="427053" y="35831"/>
                  </a:lnTo>
                  <a:lnTo>
                    <a:pt x="429075" y="39414"/>
                  </a:lnTo>
                  <a:lnTo>
                    <a:pt x="431090" y="42997"/>
                  </a:lnTo>
                  <a:lnTo>
                    <a:pt x="433066" y="46580"/>
                  </a:lnTo>
                  <a:lnTo>
                    <a:pt x="435037" y="50163"/>
                  </a:lnTo>
                  <a:lnTo>
                    <a:pt x="436968" y="53747"/>
                  </a:lnTo>
                  <a:lnTo>
                    <a:pt x="438889" y="57330"/>
                  </a:lnTo>
                  <a:lnTo>
                    <a:pt x="440772" y="60913"/>
                  </a:lnTo>
                  <a:lnTo>
                    <a:pt x="442638" y="64496"/>
                  </a:lnTo>
                  <a:lnTo>
                    <a:pt x="444471" y="68079"/>
                  </a:lnTo>
                  <a:lnTo>
                    <a:pt x="446279" y="71662"/>
                  </a:lnTo>
                  <a:lnTo>
                    <a:pt x="448058" y="75245"/>
                  </a:lnTo>
                  <a:lnTo>
                    <a:pt x="449804" y="78828"/>
                  </a:lnTo>
                  <a:lnTo>
                    <a:pt x="451525" y="82412"/>
                  </a:lnTo>
                  <a:lnTo>
                    <a:pt x="453206" y="85995"/>
                  </a:lnTo>
                  <a:lnTo>
                    <a:pt x="454867" y="89578"/>
                  </a:lnTo>
                  <a:lnTo>
                    <a:pt x="456479" y="93161"/>
                  </a:lnTo>
                  <a:lnTo>
                    <a:pt x="458077" y="96744"/>
                  </a:lnTo>
                  <a:lnTo>
                    <a:pt x="459616" y="100327"/>
                  </a:lnTo>
                  <a:lnTo>
                    <a:pt x="461147" y="103910"/>
                  </a:lnTo>
                  <a:lnTo>
                    <a:pt x="462613" y="107494"/>
                  </a:lnTo>
                  <a:lnTo>
                    <a:pt x="464067" y="111077"/>
                  </a:lnTo>
                  <a:lnTo>
                    <a:pt x="465463" y="114660"/>
                  </a:lnTo>
                  <a:lnTo>
                    <a:pt x="466839" y="118243"/>
                  </a:lnTo>
                  <a:lnTo>
                    <a:pt x="468163" y="121826"/>
                  </a:lnTo>
                  <a:lnTo>
                    <a:pt x="469457" y="125409"/>
                  </a:lnTo>
                  <a:lnTo>
                    <a:pt x="470707" y="128992"/>
                  </a:lnTo>
                  <a:lnTo>
                    <a:pt x="471918" y="132575"/>
                  </a:lnTo>
                  <a:lnTo>
                    <a:pt x="473092" y="136159"/>
                  </a:lnTo>
                  <a:lnTo>
                    <a:pt x="474218" y="139742"/>
                  </a:lnTo>
                  <a:lnTo>
                    <a:pt x="475315" y="143325"/>
                  </a:lnTo>
                  <a:lnTo>
                    <a:pt x="476354" y="146908"/>
                  </a:lnTo>
                  <a:lnTo>
                    <a:pt x="477373" y="150491"/>
                  </a:lnTo>
                  <a:lnTo>
                    <a:pt x="478323" y="154074"/>
                  </a:lnTo>
                  <a:lnTo>
                    <a:pt x="479263" y="157657"/>
                  </a:lnTo>
                  <a:lnTo>
                    <a:pt x="480124" y="161241"/>
                  </a:lnTo>
                  <a:lnTo>
                    <a:pt x="480974" y="164824"/>
                  </a:lnTo>
                  <a:lnTo>
                    <a:pt x="481754" y="168407"/>
                  </a:lnTo>
                  <a:lnTo>
                    <a:pt x="482515" y="171990"/>
                  </a:lnTo>
                  <a:lnTo>
                    <a:pt x="483214" y="175573"/>
                  </a:lnTo>
                  <a:lnTo>
                    <a:pt x="483884" y="179156"/>
                  </a:lnTo>
                  <a:lnTo>
                    <a:pt x="484502" y="182739"/>
                  </a:lnTo>
                  <a:lnTo>
                    <a:pt x="485082" y="186322"/>
                  </a:lnTo>
                  <a:lnTo>
                    <a:pt x="485619" y="189906"/>
                  </a:lnTo>
                  <a:lnTo>
                    <a:pt x="486108" y="193489"/>
                  </a:lnTo>
                  <a:lnTo>
                    <a:pt x="486565" y="197072"/>
                  </a:lnTo>
                  <a:lnTo>
                    <a:pt x="486965" y="200655"/>
                  </a:lnTo>
                  <a:lnTo>
                    <a:pt x="487342" y="204238"/>
                  </a:lnTo>
                  <a:lnTo>
                    <a:pt x="487653" y="207821"/>
                  </a:lnTo>
                  <a:lnTo>
                    <a:pt x="487951" y="211404"/>
                  </a:lnTo>
                  <a:lnTo>
                    <a:pt x="488174" y="214988"/>
                  </a:lnTo>
                  <a:lnTo>
                    <a:pt x="488388" y="218571"/>
                  </a:lnTo>
                  <a:lnTo>
                    <a:pt x="488531" y="222154"/>
                  </a:lnTo>
                  <a:lnTo>
                    <a:pt x="488660" y="225737"/>
                  </a:lnTo>
                  <a:lnTo>
                    <a:pt x="488727" y="229320"/>
                  </a:lnTo>
                  <a:lnTo>
                    <a:pt x="488772" y="232903"/>
                  </a:lnTo>
                  <a:lnTo>
                    <a:pt x="488766" y="236486"/>
                  </a:lnTo>
                  <a:lnTo>
                    <a:pt x="488728" y="240070"/>
                  </a:lnTo>
                  <a:lnTo>
                    <a:pt x="488650" y="243653"/>
                  </a:lnTo>
                  <a:lnTo>
                    <a:pt x="488532" y="247236"/>
                  </a:lnTo>
                  <a:lnTo>
                    <a:pt x="488384" y="250819"/>
                  </a:lnTo>
                  <a:lnTo>
                    <a:pt x="488190" y="254402"/>
                  </a:lnTo>
                  <a:lnTo>
                    <a:pt x="487974" y="257985"/>
                  </a:lnTo>
                  <a:lnTo>
                    <a:pt x="487705" y="261568"/>
                  </a:lnTo>
                  <a:lnTo>
                    <a:pt x="487423" y="265151"/>
                  </a:lnTo>
                  <a:lnTo>
                    <a:pt x="487083" y="268735"/>
                  </a:lnTo>
                  <a:lnTo>
                    <a:pt x="486736" y="272318"/>
                  </a:lnTo>
                  <a:lnTo>
                    <a:pt x="486330" y="275901"/>
                  </a:lnTo>
                  <a:lnTo>
                    <a:pt x="485915" y="279484"/>
                  </a:lnTo>
                  <a:lnTo>
                    <a:pt x="485452" y="283067"/>
                  </a:lnTo>
                  <a:lnTo>
                    <a:pt x="484973" y="286650"/>
                  </a:lnTo>
                  <a:lnTo>
                    <a:pt x="484454" y="290233"/>
                  </a:lnTo>
                  <a:lnTo>
                    <a:pt x="483914" y="293817"/>
                  </a:lnTo>
                  <a:lnTo>
                    <a:pt x="483343" y="297400"/>
                  </a:lnTo>
                  <a:lnTo>
                    <a:pt x="482746" y="300983"/>
                  </a:lnTo>
                  <a:lnTo>
                    <a:pt x="482126" y="304566"/>
                  </a:lnTo>
                  <a:lnTo>
                    <a:pt x="481476" y="308149"/>
                  </a:lnTo>
                  <a:lnTo>
                    <a:pt x="480810" y="311732"/>
                  </a:lnTo>
                  <a:lnTo>
                    <a:pt x="480110" y="315315"/>
                  </a:lnTo>
                  <a:lnTo>
                    <a:pt x="479401" y="318898"/>
                  </a:lnTo>
                  <a:lnTo>
                    <a:pt x="478656" y="322482"/>
                  </a:lnTo>
                  <a:lnTo>
                    <a:pt x="477906" y="326065"/>
                  </a:lnTo>
                  <a:lnTo>
                    <a:pt x="477120" y="329648"/>
                  </a:lnTo>
                  <a:lnTo>
                    <a:pt x="476330" y="333231"/>
                  </a:lnTo>
                  <a:lnTo>
                    <a:pt x="475510" y="336814"/>
                  </a:lnTo>
                  <a:lnTo>
                    <a:pt x="474683" y="340397"/>
                  </a:lnTo>
                  <a:lnTo>
                    <a:pt x="473833" y="343980"/>
                  </a:lnTo>
                  <a:lnTo>
                    <a:pt x="472974" y="347564"/>
                  </a:lnTo>
                  <a:lnTo>
                    <a:pt x="472097" y="351147"/>
                  </a:lnTo>
                  <a:lnTo>
                    <a:pt x="471209" y="354730"/>
                  </a:lnTo>
                  <a:lnTo>
                    <a:pt x="470308" y="358313"/>
                  </a:lnTo>
                  <a:lnTo>
                    <a:pt x="469395" y="361896"/>
                  </a:lnTo>
                  <a:lnTo>
                    <a:pt x="468474" y="365479"/>
                  </a:lnTo>
                  <a:lnTo>
                    <a:pt x="467541" y="369062"/>
                  </a:lnTo>
                  <a:lnTo>
                    <a:pt x="466603" y="372645"/>
                  </a:lnTo>
                  <a:lnTo>
                    <a:pt x="465653" y="376229"/>
                  </a:lnTo>
                  <a:lnTo>
                    <a:pt x="464701" y="379812"/>
                  </a:lnTo>
                  <a:lnTo>
                    <a:pt x="463738" y="383395"/>
                  </a:lnTo>
                  <a:lnTo>
                    <a:pt x="462774" y="386978"/>
                  </a:lnTo>
                  <a:lnTo>
                    <a:pt x="461803" y="390561"/>
                  </a:lnTo>
                  <a:lnTo>
                    <a:pt x="460831" y="394144"/>
                  </a:lnTo>
                  <a:lnTo>
                    <a:pt x="459854" y="397727"/>
                  </a:lnTo>
                  <a:lnTo>
                    <a:pt x="458878" y="401311"/>
                  </a:lnTo>
                  <a:lnTo>
                    <a:pt x="457900" y="404894"/>
                  </a:lnTo>
                  <a:lnTo>
                    <a:pt x="456922" y="408477"/>
                  </a:lnTo>
                  <a:lnTo>
                    <a:pt x="455945" y="412060"/>
                  </a:lnTo>
                  <a:lnTo>
                    <a:pt x="454969" y="415643"/>
                  </a:lnTo>
                  <a:lnTo>
                    <a:pt x="453995" y="419226"/>
                  </a:lnTo>
                  <a:lnTo>
                    <a:pt x="453026" y="422809"/>
                  </a:lnTo>
                  <a:lnTo>
                    <a:pt x="452058" y="426392"/>
                  </a:lnTo>
                  <a:lnTo>
                    <a:pt x="451097" y="429976"/>
                  </a:lnTo>
                  <a:lnTo>
                    <a:pt x="450138" y="433559"/>
                  </a:lnTo>
                  <a:lnTo>
                    <a:pt x="449190" y="437142"/>
                  </a:lnTo>
                  <a:lnTo>
                    <a:pt x="448242" y="440725"/>
                  </a:lnTo>
                  <a:lnTo>
                    <a:pt x="447308" y="444308"/>
                  </a:lnTo>
                  <a:lnTo>
                    <a:pt x="446376" y="447891"/>
                  </a:lnTo>
                  <a:lnTo>
                    <a:pt x="445457" y="451474"/>
                  </a:lnTo>
                  <a:lnTo>
                    <a:pt x="444543" y="455058"/>
                  </a:lnTo>
                  <a:lnTo>
                    <a:pt x="443642" y="458641"/>
                  </a:lnTo>
                  <a:lnTo>
                    <a:pt x="442749" y="462224"/>
                  </a:lnTo>
                  <a:lnTo>
                    <a:pt x="441868" y="465807"/>
                  </a:lnTo>
                  <a:lnTo>
                    <a:pt x="440997" y="469390"/>
                  </a:lnTo>
                  <a:lnTo>
                    <a:pt x="440137" y="472973"/>
                  </a:lnTo>
                  <a:lnTo>
                    <a:pt x="439292" y="476556"/>
                  </a:lnTo>
                  <a:lnTo>
                    <a:pt x="438455" y="480140"/>
                  </a:lnTo>
                  <a:lnTo>
                    <a:pt x="437637" y="483723"/>
                  </a:lnTo>
                  <a:lnTo>
                    <a:pt x="436825" y="487306"/>
                  </a:lnTo>
                  <a:lnTo>
                    <a:pt x="436036" y="490889"/>
                  </a:lnTo>
                  <a:lnTo>
                    <a:pt x="435250" y="494472"/>
                  </a:lnTo>
                  <a:lnTo>
                    <a:pt x="434492" y="498055"/>
                  </a:lnTo>
                  <a:lnTo>
                    <a:pt x="433737" y="501638"/>
                  </a:lnTo>
                  <a:lnTo>
                    <a:pt x="433008" y="505221"/>
                  </a:lnTo>
                  <a:lnTo>
                    <a:pt x="432285" y="508805"/>
                  </a:lnTo>
                  <a:lnTo>
                    <a:pt x="431585" y="512388"/>
                  </a:lnTo>
                  <a:lnTo>
                    <a:pt x="430897" y="515971"/>
                  </a:lnTo>
                  <a:lnTo>
                    <a:pt x="430228" y="519554"/>
                  </a:lnTo>
                  <a:lnTo>
                    <a:pt x="429574" y="523137"/>
                  </a:lnTo>
                  <a:lnTo>
                    <a:pt x="428936" y="526720"/>
                  </a:lnTo>
                  <a:lnTo>
                    <a:pt x="428318" y="530303"/>
                  </a:lnTo>
                  <a:lnTo>
                    <a:pt x="427713" y="533887"/>
                  </a:lnTo>
                  <a:lnTo>
                    <a:pt x="427132" y="537470"/>
                  </a:lnTo>
                  <a:lnTo>
                    <a:pt x="426560" y="541053"/>
                  </a:lnTo>
                  <a:lnTo>
                    <a:pt x="426015" y="544636"/>
                  </a:lnTo>
                  <a:lnTo>
                    <a:pt x="425477" y="548219"/>
                  </a:lnTo>
                  <a:lnTo>
                    <a:pt x="424970" y="551802"/>
                  </a:lnTo>
                  <a:lnTo>
                    <a:pt x="424468" y="555385"/>
                  </a:lnTo>
                  <a:lnTo>
                    <a:pt x="423997" y="558968"/>
                  </a:lnTo>
                  <a:lnTo>
                    <a:pt x="423532" y="562552"/>
                  </a:lnTo>
                  <a:lnTo>
                    <a:pt x="423096" y="566135"/>
                  </a:lnTo>
                  <a:lnTo>
                    <a:pt x="422670" y="569718"/>
                  </a:lnTo>
                  <a:lnTo>
                    <a:pt x="422267" y="573301"/>
                  </a:lnTo>
                  <a:lnTo>
                    <a:pt x="421879" y="576884"/>
                  </a:lnTo>
                  <a:lnTo>
                    <a:pt x="421511" y="580467"/>
                  </a:lnTo>
                  <a:lnTo>
                    <a:pt x="421162" y="584050"/>
                  </a:lnTo>
                  <a:lnTo>
                    <a:pt x="420828" y="587634"/>
                  </a:lnTo>
                  <a:lnTo>
                    <a:pt x="420516" y="591217"/>
                  </a:lnTo>
                  <a:lnTo>
                    <a:pt x="420216" y="594800"/>
                  </a:lnTo>
                  <a:lnTo>
                    <a:pt x="419943" y="598383"/>
                  </a:lnTo>
                  <a:lnTo>
                    <a:pt x="419676" y="601966"/>
                  </a:lnTo>
                  <a:lnTo>
                    <a:pt x="419440" y="605549"/>
                  </a:lnTo>
                  <a:lnTo>
                    <a:pt x="419208" y="609132"/>
                  </a:lnTo>
                  <a:lnTo>
                    <a:pt x="419007" y="612715"/>
                  </a:lnTo>
                  <a:lnTo>
                    <a:pt x="418812" y="616299"/>
                  </a:lnTo>
                  <a:lnTo>
                    <a:pt x="418643" y="619882"/>
                  </a:lnTo>
                  <a:lnTo>
                    <a:pt x="418484" y="623465"/>
                  </a:lnTo>
                  <a:lnTo>
                    <a:pt x="418347" y="627048"/>
                  </a:lnTo>
                  <a:lnTo>
                    <a:pt x="418223" y="630631"/>
                  </a:lnTo>
                  <a:lnTo>
                    <a:pt x="418118" y="634214"/>
                  </a:lnTo>
                  <a:lnTo>
                    <a:pt x="418029" y="637797"/>
                  </a:lnTo>
                  <a:lnTo>
                    <a:pt x="417954" y="641381"/>
                  </a:lnTo>
                  <a:lnTo>
                    <a:pt x="417898" y="644964"/>
                  </a:lnTo>
                  <a:lnTo>
                    <a:pt x="417853" y="648547"/>
                  </a:lnTo>
                  <a:lnTo>
                    <a:pt x="417830" y="652130"/>
                  </a:lnTo>
                  <a:lnTo>
                    <a:pt x="417814" y="655713"/>
                  </a:lnTo>
                  <a:lnTo>
                    <a:pt x="417822" y="659296"/>
                  </a:lnTo>
                  <a:lnTo>
                    <a:pt x="417835" y="662879"/>
                  </a:lnTo>
                  <a:lnTo>
                    <a:pt x="417874" y="666462"/>
                  </a:lnTo>
                  <a:lnTo>
                    <a:pt x="417917" y="670046"/>
                  </a:lnTo>
                  <a:lnTo>
                    <a:pt x="417983" y="673629"/>
                  </a:lnTo>
                  <a:lnTo>
                    <a:pt x="418055" y="677212"/>
                  </a:lnTo>
                  <a:lnTo>
                    <a:pt x="418146" y="680795"/>
                  </a:lnTo>
                  <a:lnTo>
                    <a:pt x="418247" y="684378"/>
                  </a:lnTo>
                  <a:lnTo>
                    <a:pt x="418363" y="687961"/>
                  </a:lnTo>
                  <a:lnTo>
                    <a:pt x="418490" y="691544"/>
                  </a:lnTo>
                  <a:lnTo>
                    <a:pt x="418630" y="695128"/>
                  </a:lnTo>
                  <a:lnTo>
                    <a:pt x="418784" y="698711"/>
                  </a:lnTo>
                  <a:lnTo>
                    <a:pt x="418946" y="702294"/>
                  </a:lnTo>
                  <a:lnTo>
                    <a:pt x="419125" y="705877"/>
                  </a:lnTo>
                  <a:lnTo>
                    <a:pt x="419309" y="709460"/>
                  </a:lnTo>
                  <a:lnTo>
                    <a:pt x="419511" y="713043"/>
                  </a:lnTo>
                  <a:lnTo>
                    <a:pt x="419716" y="716626"/>
                  </a:lnTo>
                  <a:lnTo>
                    <a:pt x="419940" y="720210"/>
                  </a:lnTo>
                  <a:lnTo>
                    <a:pt x="420167" y="723793"/>
                  </a:lnTo>
                  <a:lnTo>
                    <a:pt x="420411" y="727376"/>
                  </a:lnTo>
                  <a:lnTo>
                    <a:pt x="420658" y="730959"/>
                  </a:lnTo>
                  <a:lnTo>
                    <a:pt x="420920" y="734542"/>
                  </a:lnTo>
                  <a:lnTo>
                    <a:pt x="421187" y="738125"/>
                  </a:lnTo>
                  <a:lnTo>
                    <a:pt x="421466" y="741708"/>
                  </a:lnTo>
                  <a:lnTo>
                    <a:pt x="421752" y="745291"/>
                  </a:lnTo>
                  <a:lnTo>
                    <a:pt x="422046" y="748875"/>
                  </a:lnTo>
                  <a:lnTo>
                    <a:pt x="422349" y="752458"/>
                  </a:lnTo>
                  <a:lnTo>
                    <a:pt x="422659" y="756041"/>
                  </a:lnTo>
                  <a:lnTo>
                    <a:pt x="422978" y="759624"/>
                  </a:lnTo>
                  <a:lnTo>
                    <a:pt x="423301" y="763207"/>
                  </a:lnTo>
                  <a:lnTo>
                    <a:pt x="423635" y="766790"/>
                  </a:lnTo>
                  <a:lnTo>
                    <a:pt x="423972" y="770373"/>
                  </a:lnTo>
                  <a:lnTo>
                    <a:pt x="424320" y="773957"/>
                  </a:lnTo>
                  <a:lnTo>
                    <a:pt x="424669" y="777540"/>
                  </a:lnTo>
                  <a:lnTo>
                    <a:pt x="425029" y="781123"/>
                  </a:lnTo>
                  <a:lnTo>
                    <a:pt x="425391" y="784706"/>
                  </a:lnTo>
                  <a:lnTo>
                    <a:pt x="425762" y="788289"/>
                  </a:lnTo>
                  <a:lnTo>
                    <a:pt x="426135" y="791872"/>
                  </a:lnTo>
                  <a:lnTo>
                    <a:pt x="426515" y="795455"/>
                  </a:lnTo>
                  <a:lnTo>
                    <a:pt x="426899" y="799038"/>
                  </a:lnTo>
                  <a:lnTo>
                    <a:pt x="427288" y="802622"/>
                  </a:lnTo>
                  <a:lnTo>
                    <a:pt x="427681" y="806205"/>
                  </a:lnTo>
                  <a:lnTo>
                    <a:pt x="428079" y="809788"/>
                  </a:lnTo>
                  <a:lnTo>
                    <a:pt x="428480" y="813371"/>
                  </a:lnTo>
                  <a:lnTo>
                    <a:pt x="428885" y="816954"/>
                  </a:lnTo>
                  <a:lnTo>
                    <a:pt x="429294" y="820537"/>
                  </a:lnTo>
                  <a:lnTo>
                    <a:pt x="429705" y="824120"/>
                  </a:lnTo>
                  <a:lnTo>
                    <a:pt x="430121" y="827704"/>
                  </a:lnTo>
                  <a:lnTo>
                    <a:pt x="430538" y="831287"/>
                  </a:lnTo>
                  <a:lnTo>
                    <a:pt x="430960" y="834870"/>
                  </a:lnTo>
                  <a:lnTo>
                    <a:pt x="431383" y="838453"/>
                  </a:lnTo>
                  <a:lnTo>
                    <a:pt x="431809" y="842036"/>
                  </a:lnTo>
                  <a:lnTo>
                    <a:pt x="432237" y="845619"/>
                  </a:lnTo>
                  <a:lnTo>
                    <a:pt x="432667" y="849202"/>
                  </a:lnTo>
                  <a:lnTo>
                    <a:pt x="433099" y="852785"/>
                  </a:lnTo>
                  <a:lnTo>
                    <a:pt x="433534" y="856369"/>
                  </a:lnTo>
                  <a:lnTo>
                    <a:pt x="433969" y="859952"/>
                  </a:lnTo>
                  <a:lnTo>
                    <a:pt x="434406" y="863535"/>
                  </a:lnTo>
                  <a:lnTo>
                    <a:pt x="434845" y="867118"/>
                  </a:lnTo>
                  <a:lnTo>
                    <a:pt x="435285" y="870701"/>
                  </a:lnTo>
                  <a:lnTo>
                    <a:pt x="435726" y="874284"/>
                  </a:lnTo>
                  <a:lnTo>
                    <a:pt x="436167" y="877867"/>
                  </a:lnTo>
                  <a:lnTo>
                    <a:pt x="436611" y="881451"/>
                  </a:lnTo>
                  <a:lnTo>
                    <a:pt x="437054" y="885034"/>
                  </a:lnTo>
                  <a:lnTo>
                    <a:pt x="437499" y="888617"/>
                  </a:lnTo>
                  <a:lnTo>
                    <a:pt x="437943" y="892200"/>
                  </a:lnTo>
                  <a:lnTo>
                    <a:pt x="438389" y="895783"/>
                  </a:lnTo>
                  <a:lnTo>
                    <a:pt x="438835" y="899366"/>
                  </a:lnTo>
                  <a:lnTo>
                    <a:pt x="439281" y="902949"/>
                  </a:lnTo>
                  <a:lnTo>
                    <a:pt x="439728" y="906533"/>
                  </a:lnTo>
                  <a:lnTo>
                    <a:pt x="440174" y="910116"/>
                  </a:lnTo>
                  <a:lnTo>
                    <a:pt x="440621" y="913699"/>
                  </a:lnTo>
                  <a:lnTo>
                    <a:pt x="441068" y="917282"/>
                  </a:lnTo>
                  <a:lnTo>
                    <a:pt x="441515" y="920865"/>
                  </a:lnTo>
                  <a:lnTo>
                    <a:pt x="441962" y="924448"/>
                  </a:lnTo>
                  <a:lnTo>
                    <a:pt x="442408" y="928031"/>
                  </a:lnTo>
                  <a:lnTo>
                    <a:pt x="442855" y="931614"/>
                  </a:lnTo>
                  <a:lnTo>
                    <a:pt x="443301" y="935198"/>
                  </a:lnTo>
                  <a:lnTo>
                    <a:pt x="443747" y="938781"/>
                  </a:lnTo>
                  <a:lnTo>
                    <a:pt x="444193" y="942364"/>
                  </a:lnTo>
                  <a:lnTo>
                    <a:pt x="444639" y="945947"/>
                  </a:lnTo>
                  <a:lnTo>
                    <a:pt x="445084" y="949530"/>
                  </a:lnTo>
                  <a:lnTo>
                    <a:pt x="445529" y="953113"/>
                  </a:lnTo>
                  <a:lnTo>
                    <a:pt x="445973" y="956696"/>
                  </a:lnTo>
                  <a:lnTo>
                    <a:pt x="446418" y="960280"/>
                  </a:lnTo>
                  <a:lnTo>
                    <a:pt x="446861" y="963863"/>
                  </a:lnTo>
                  <a:lnTo>
                    <a:pt x="447305" y="967446"/>
                  </a:lnTo>
                  <a:lnTo>
                    <a:pt x="447747" y="971029"/>
                  </a:lnTo>
                  <a:lnTo>
                    <a:pt x="448190" y="974612"/>
                  </a:lnTo>
                  <a:lnTo>
                    <a:pt x="448632" y="978195"/>
                  </a:lnTo>
                  <a:lnTo>
                    <a:pt x="449073" y="981778"/>
                  </a:lnTo>
                  <a:lnTo>
                    <a:pt x="449514" y="985361"/>
                  </a:lnTo>
                  <a:lnTo>
                    <a:pt x="449955" y="988945"/>
                  </a:lnTo>
                  <a:lnTo>
                    <a:pt x="450395" y="992528"/>
                  </a:lnTo>
                  <a:lnTo>
                    <a:pt x="450834" y="996111"/>
                  </a:lnTo>
                  <a:lnTo>
                    <a:pt x="451273" y="999694"/>
                  </a:lnTo>
                  <a:lnTo>
                    <a:pt x="451711" y="1003277"/>
                  </a:lnTo>
                  <a:lnTo>
                    <a:pt x="452149" y="1006860"/>
                  </a:lnTo>
                  <a:lnTo>
                    <a:pt x="452586" y="1010443"/>
                  </a:lnTo>
                  <a:lnTo>
                    <a:pt x="453023" y="1014027"/>
                  </a:lnTo>
                  <a:lnTo>
                    <a:pt x="453459" y="1017610"/>
                  </a:lnTo>
                  <a:lnTo>
                    <a:pt x="453895" y="1021193"/>
                  </a:lnTo>
                  <a:lnTo>
                    <a:pt x="454330" y="1024776"/>
                  </a:lnTo>
                  <a:lnTo>
                    <a:pt x="454764" y="1028359"/>
                  </a:lnTo>
                  <a:lnTo>
                    <a:pt x="455198" y="1031942"/>
                  </a:lnTo>
                  <a:lnTo>
                    <a:pt x="455631" y="1035525"/>
                  </a:lnTo>
                  <a:lnTo>
                    <a:pt x="456063" y="1039108"/>
                  </a:lnTo>
                  <a:lnTo>
                    <a:pt x="456495" y="1042692"/>
                  </a:lnTo>
                  <a:lnTo>
                    <a:pt x="456926" y="1046275"/>
                  </a:lnTo>
                  <a:lnTo>
                    <a:pt x="457356" y="1049858"/>
                  </a:lnTo>
                  <a:lnTo>
                    <a:pt x="457785" y="1053441"/>
                  </a:lnTo>
                  <a:lnTo>
                    <a:pt x="458214" y="1057024"/>
                  </a:lnTo>
                  <a:lnTo>
                    <a:pt x="458641" y="1060607"/>
                  </a:lnTo>
                  <a:lnTo>
                    <a:pt x="459068" y="1064190"/>
                  </a:lnTo>
                  <a:lnTo>
                    <a:pt x="459493" y="1067774"/>
                  </a:lnTo>
                  <a:lnTo>
                    <a:pt x="459917" y="1071357"/>
                  </a:lnTo>
                  <a:lnTo>
                    <a:pt x="460341" y="1074940"/>
                  </a:lnTo>
                  <a:lnTo>
                    <a:pt x="460763" y="1078523"/>
                  </a:lnTo>
                  <a:lnTo>
                    <a:pt x="461183" y="1082106"/>
                  </a:lnTo>
                  <a:lnTo>
                    <a:pt x="461603" y="1085689"/>
                  </a:lnTo>
                  <a:lnTo>
                    <a:pt x="462021" y="1089272"/>
                  </a:lnTo>
                  <a:lnTo>
                    <a:pt x="462437" y="1092855"/>
                  </a:lnTo>
                  <a:lnTo>
                    <a:pt x="462851" y="1096439"/>
                  </a:lnTo>
                  <a:lnTo>
                    <a:pt x="463264" y="1100022"/>
                  </a:lnTo>
                  <a:lnTo>
                    <a:pt x="463675" y="1103605"/>
                  </a:lnTo>
                  <a:lnTo>
                    <a:pt x="464084" y="1107188"/>
                  </a:lnTo>
                  <a:lnTo>
                    <a:pt x="464490" y="1110771"/>
                  </a:lnTo>
                  <a:lnTo>
                    <a:pt x="464896" y="1114354"/>
                  </a:lnTo>
                  <a:lnTo>
                    <a:pt x="465297" y="1117937"/>
                  </a:lnTo>
                  <a:lnTo>
                    <a:pt x="465697" y="1121521"/>
                  </a:lnTo>
                  <a:lnTo>
                    <a:pt x="466093" y="1125104"/>
                  </a:lnTo>
                  <a:lnTo>
                    <a:pt x="466487" y="1128687"/>
                  </a:lnTo>
                  <a:lnTo>
                    <a:pt x="466877" y="1132270"/>
                  </a:lnTo>
                  <a:lnTo>
                    <a:pt x="467265" y="1135853"/>
                  </a:lnTo>
                  <a:lnTo>
                    <a:pt x="467648" y="1139436"/>
                  </a:lnTo>
                  <a:lnTo>
                    <a:pt x="468029" y="1143019"/>
                  </a:lnTo>
                  <a:lnTo>
                    <a:pt x="468405" y="1146603"/>
                  </a:lnTo>
                  <a:lnTo>
                    <a:pt x="468777" y="1150186"/>
                  </a:lnTo>
                  <a:lnTo>
                    <a:pt x="469146" y="1153769"/>
                  </a:lnTo>
                  <a:lnTo>
                    <a:pt x="469509" y="1157352"/>
                  </a:lnTo>
                  <a:lnTo>
                    <a:pt x="469869" y="1160935"/>
                  </a:lnTo>
                  <a:lnTo>
                    <a:pt x="470222" y="1164518"/>
                  </a:lnTo>
                  <a:lnTo>
                    <a:pt x="470573" y="1168101"/>
                  </a:lnTo>
                  <a:lnTo>
                    <a:pt x="470914" y="1171684"/>
                  </a:lnTo>
                  <a:lnTo>
                    <a:pt x="471253" y="1175268"/>
                  </a:lnTo>
                  <a:lnTo>
                    <a:pt x="471583" y="1178851"/>
                  </a:lnTo>
                  <a:lnTo>
                    <a:pt x="471910" y="1182434"/>
                  </a:lnTo>
                  <a:lnTo>
                    <a:pt x="472228" y="1186017"/>
                  </a:lnTo>
                  <a:lnTo>
                    <a:pt x="472541" y="1189600"/>
                  </a:lnTo>
                  <a:lnTo>
                    <a:pt x="472845" y="1193183"/>
                  </a:lnTo>
                  <a:lnTo>
                    <a:pt x="473143" y="1196766"/>
                  </a:lnTo>
                  <a:lnTo>
                    <a:pt x="473434" y="1200350"/>
                  </a:lnTo>
                  <a:lnTo>
                    <a:pt x="473715" y="1203933"/>
                  </a:lnTo>
                  <a:lnTo>
                    <a:pt x="473990" y="1207516"/>
                  </a:lnTo>
                  <a:lnTo>
                    <a:pt x="474254" y="1211099"/>
                  </a:lnTo>
                  <a:lnTo>
                    <a:pt x="474513" y="1214682"/>
                  </a:lnTo>
                  <a:lnTo>
                    <a:pt x="474757" y="1218265"/>
                  </a:lnTo>
                  <a:lnTo>
                    <a:pt x="474998" y="1221848"/>
                  </a:lnTo>
                  <a:lnTo>
                    <a:pt x="475222" y="1225431"/>
                  </a:lnTo>
                  <a:lnTo>
                    <a:pt x="475443" y="1229015"/>
                  </a:lnTo>
                  <a:lnTo>
                    <a:pt x="475645" y="1232598"/>
                  </a:lnTo>
                  <a:lnTo>
                    <a:pt x="475844" y="1236181"/>
                  </a:lnTo>
                  <a:lnTo>
                    <a:pt x="476026" y="1239764"/>
                  </a:lnTo>
                  <a:lnTo>
                    <a:pt x="476200" y="1243347"/>
                  </a:lnTo>
                  <a:lnTo>
                    <a:pt x="476360" y="1246930"/>
                  </a:lnTo>
                  <a:lnTo>
                    <a:pt x="476509" y="1250513"/>
                  </a:lnTo>
                  <a:lnTo>
                    <a:pt x="476645" y="1254097"/>
                  </a:lnTo>
                  <a:lnTo>
                    <a:pt x="476767" y="1257680"/>
                  </a:lnTo>
                  <a:lnTo>
                    <a:pt x="476877" y="1261263"/>
                  </a:lnTo>
                  <a:lnTo>
                    <a:pt x="476971" y="1264846"/>
                  </a:lnTo>
                  <a:lnTo>
                    <a:pt x="477056" y="1268429"/>
                  </a:lnTo>
                  <a:lnTo>
                    <a:pt x="477119" y="1272012"/>
                  </a:lnTo>
                  <a:lnTo>
                    <a:pt x="477176" y="1275595"/>
                  </a:lnTo>
                  <a:lnTo>
                    <a:pt x="477207" y="1279178"/>
                  </a:lnTo>
                  <a:lnTo>
                    <a:pt x="477235" y="1282762"/>
                  </a:lnTo>
                  <a:lnTo>
                    <a:pt x="477234" y="1286345"/>
                  </a:lnTo>
                  <a:lnTo>
                    <a:pt x="477228" y="1289928"/>
                  </a:lnTo>
                  <a:lnTo>
                    <a:pt x="477196" y="1293511"/>
                  </a:lnTo>
                  <a:lnTo>
                    <a:pt x="477154" y="1297094"/>
                  </a:lnTo>
                  <a:lnTo>
                    <a:pt x="477090" y="1300677"/>
                  </a:lnTo>
                  <a:lnTo>
                    <a:pt x="477012" y="1304260"/>
                  </a:lnTo>
                  <a:lnTo>
                    <a:pt x="476914" y="1307844"/>
                  </a:lnTo>
                  <a:lnTo>
                    <a:pt x="476798" y="1311427"/>
                  </a:lnTo>
                  <a:lnTo>
                    <a:pt x="476665" y="1315010"/>
                  </a:lnTo>
                  <a:lnTo>
                    <a:pt x="476510" y="1318593"/>
                  </a:lnTo>
                  <a:lnTo>
                    <a:pt x="476341" y="1322176"/>
                  </a:lnTo>
                  <a:lnTo>
                    <a:pt x="476145" y="1325759"/>
                  </a:lnTo>
                  <a:lnTo>
                    <a:pt x="475939" y="1329342"/>
                  </a:lnTo>
                  <a:lnTo>
                    <a:pt x="475700" y="1332925"/>
                  </a:lnTo>
                  <a:lnTo>
                    <a:pt x="475457" y="1336509"/>
                  </a:lnTo>
                  <a:lnTo>
                    <a:pt x="475175" y="1340092"/>
                  </a:lnTo>
                  <a:lnTo>
                    <a:pt x="474888" y="1343675"/>
                  </a:lnTo>
                  <a:lnTo>
                    <a:pt x="474565" y="1347258"/>
                  </a:lnTo>
                  <a:lnTo>
                    <a:pt x="474233" y="1350841"/>
                  </a:lnTo>
                  <a:lnTo>
                    <a:pt x="473870" y="1354424"/>
                  </a:lnTo>
                  <a:lnTo>
                    <a:pt x="473492" y="1358007"/>
                  </a:lnTo>
                  <a:lnTo>
                    <a:pt x="473088" y="1361591"/>
                  </a:lnTo>
                  <a:lnTo>
                    <a:pt x="472663" y="1365174"/>
                  </a:lnTo>
                  <a:lnTo>
                    <a:pt x="472216" y="1368757"/>
                  </a:lnTo>
                  <a:lnTo>
                    <a:pt x="471743" y="1372340"/>
                  </a:lnTo>
                  <a:lnTo>
                    <a:pt x="471253" y="1375923"/>
                  </a:lnTo>
                  <a:lnTo>
                    <a:pt x="470732" y="1379506"/>
                  </a:lnTo>
                  <a:lnTo>
                    <a:pt x="470198" y="1383089"/>
                  </a:lnTo>
                  <a:lnTo>
                    <a:pt x="469627" y="1386673"/>
                  </a:lnTo>
                  <a:lnTo>
                    <a:pt x="469050" y="1390256"/>
                  </a:lnTo>
                  <a:lnTo>
                    <a:pt x="468429" y="1393839"/>
                  </a:lnTo>
                  <a:lnTo>
                    <a:pt x="467803" y="1397422"/>
                  </a:lnTo>
                  <a:lnTo>
                    <a:pt x="467136" y="1401005"/>
                  </a:lnTo>
                  <a:lnTo>
                    <a:pt x="466459" y="1404588"/>
                  </a:lnTo>
                  <a:lnTo>
                    <a:pt x="465746" y="1408171"/>
                  </a:lnTo>
                  <a:lnTo>
                    <a:pt x="465019" y="1411754"/>
                  </a:lnTo>
                  <a:lnTo>
                    <a:pt x="464261" y="1415338"/>
                  </a:lnTo>
                  <a:lnTo>
                    <a:pt x="463483" y="1418921"/>
                  </a:lnTo>
                  <a:lnTo>
                    <a:pt x="462679" y="1422504"/>
                  </a:lnTo>
                  <a:lnTo>
                    <a:pt x="461850" y="1426087"/>
                  </a:lnTo>
                  <a:lnTo>
                    <a:pt x="461000" y="1429670"/>
                  </a:lnTo>
                  <a:lnTo>
                    <a:pt x="460120" y="1433253"/>
                  </a:lnTo>
                  <a:lnTo>
                    <a:pt x="459225" y="1436836"/>
                  </a:lnTo>
                  <a:lnTo>
                    <a:pt x="458294" y="1440420"/>
                  </a:lnTo>
                  <a:lnTo>
                    <a:pt x="457354" y="1444003"/>
                  </a:lnTo>
                  <a:lnTo>
                    <a:pt x="456373" y="1447586"/>
                  </a:lnTo>
                  <a:lnTo>
                    <a:pt x="455386" y="1451169"/>
                  </a:lnTo>
                  <a:lnTo>
                    <a:pt x="454357" y="1454752"/>
                  </a:lnTo>
                  <a:lnTo>
                    <a:pt x="453320" y="1458335"/>
                  </a:lnTo>
                  <a:lnTo>
                    <a:pt x="452246" y="1461918"/>
                  </a:lnTo>
                  <a:lnTo>
                    <a:pt x="451160" y="1465501"/>
                  </a:lnTo>
                  <a:lnTo>
                    <a:pt x="450043" y="1469085"/>
                  </a:lnTo>
                  <a:lnTo>
                    <a:pt x="448909" y="1472668"/>
                  </a:lnTo>
                  <a:lnTo>
                    <a:pt x="447749" y="1476251"/>
                  </a:lnTo>
                  <a:lnTo>
                    <a:pt x="446567" y="1479834"/>
                  </a:lnTo>
                  <a:lnTo>
                    <a:pt x="445364" y="1483417"/>
                  </a:lnTo>
                  <a:lnTo>
                    <a:pt x="444136" y="1487000"/>
                  </a:lnTo>
                  <a:lnTo>
                    <a:pt x="442893" y="1490583"/>
                  </a:lnTo>
                  <a:lnTo>
                    <a:pt x="441619" y="1494167"/>
                  </a:lnTo>
                  <a:lnTo>
                    <a:pt x="440335" y="1497750"/>
                  </a:lnTo>
                  <a:lnTo>
                    <a:pt x="439017" y="1501333"/>
                  </a:lnTo>
                  <a:lnTo>
                    <a:pt x="437695" y="1504916"/>
                  </a:lnTo>
                  <a:lnTo>
                    <a:pt x="436334" y="1508499"/>
                  </a:lnTo>
                  <a:lnTo>
                    <a:pt x="434969" y="1512082"/>
                  </a:lnTo>
                  <a:lnTo>
                    <a:pt x="433571" y="1515665"/>
                  </a:lnTo>
                  <a:lnTo>
                    <a:pt x="432166" y="1519248"/>
                  </a:lnTo>
                  <a:lnTo>
                    <a:pt x="430733" y="1522832"/>
                  </a:lnTo>
                  <a:lnTo>
                    <a:pt x="429288" y="1526415"/>
                  </a:lnTo>
                  <a:lnTo>
                    <a:pt x="427821" y="1529998"/>
                  </a:lnTo>
                  <a:lnTo>
                    <a:pt x="426338" y="1533581"/>
                  </a:lnTo>
                  <a:lnTo>
                    <a:pt x="424839" y="1537164"/>
                  </a:lnTo>
                  <a:lnTo>
                    <a:pt x="423321" y="1540747"/>
                  </a:lnTo>
                  <a:lnTo>
                    <a:pt x="421791" y="1544330"/>
                  </a:lnTo>
                  <a:lnTo>
                    <a:pt x="420240" y="1547914"/>
                  </a:lnTo>
                  <a:lnTo>
                    <a:pt x="418680" y="1551497"/>
                  </a:lnTo>
                  <a:lnTo>
                    <a:pt x="417097" y="1555080"/>
                  </a:lnTo>
                  <a:lnTo>
                    <a:pt x="415510" y="1558663"/>
                  </a:lnTo>
                  <a:lnTo>
                    <a:pt x="413898" y="1562246"/>
                  </a:lnTo>
                  <a:lnTo>
                    <a:pt x="412283" y="1565829"/>
                  </a:lnTo>
                  <a:lnTo>
                    <a:pt x="410646" y="1569412"/>
                  </a:lnTo>
                  <a:lnTo>
                    <a:pt x="409004" y="1572996"/>
                  </a:lnTo>
                  <a:lnTo>
                    <a:pt x="407345" y="1576579"/>
                  </a:lnTo>
                  <a:lnTo>
                    <a:pt x="405679" y="1580162"/>
                  </a:lnTo>
                  <a:lnTo>
                    <a:pt x="403999" y="1583745"/>
                  </a:lnTo>
                  <a:lnTo>
                    <a:pt x="402312" y="1587328"/>
                  </a:lnTo>
                  <a:lnTo>
                    <a:pt x="400614" y="1590911"/>
                  </a:lnTo>
                  <a:lnTo>
                    <a:pt x="398907" y="1594494"/>
                  </a:lnTo>
                  <a:lnTo>
                    <a:pt x="397192" y="1598077"/>
                  </a:lnTo>
                  <a:lnTo>
                    <a:pt x="395468" y="1601661"/>
                  </a:lnTo>
                  <a:lnTo>
                    <a:pt x="393740" y="1605244"/>
                  </a:lnTo>
                  <a:lnTo>
                    <a:pt x="392001" y="1608827"/>
                  </a:lnTo>
                  <a:lnTo>
                    <a:pt x="390260" y="1612410"/>
                  </a:lnTo>
                  <a:lnTo>
                    <a:pt x="388510" y="1615993"/>
                  </a:lnTo>
                  <a:lnTo>
                    <a:pt x="386758" y="1619576"/>
                  </a:lnTo>
                  <a:lnTo>
                    <a:pt x="384999" y="1623159"/>
                  </a:lnTo>
                  <a:lnTo>
                    <a:pt x="383238" y="1626743"/>
                  </a:lnTo>
                  <a:lnTo>
                    <a:pt x="381473" y="1630326"/>
                  </a:lnTo>
                  <a:lnTo>
                    <a:pt x="379706" y="1633909"/>
                  </a:lnTo>
                  <a:lnTo>
                    <a:pt x="377937" y="1637492"/>
                  </a:lnTo>
                  <a:lnTo>
                    <a:pt x="376166" y="1641075"/>
                  </a:lnTo>
                  <a:lnTo>
                    <a:pt x="374394" y="1644658"/>
                  </a:lnTo>
                  <a:lnTo>
                    <a:pt x="372623" y="1648241"/>
                  </a:lnTo>
                  <a:lnTo>
                    <a:pt x="370851" y="1651824"/>
                  </a:lnTo>
                  <a:lnTo>
                    <a:pt x="369081" y="1655408"/>
                  </a:lnTo>
                  <a:lnTo>
                    <a:pt x="367311" y="1658991"/>
                  </a:lnTo>
                  <a:lnTo>
                    <a:pt x="365544" y="1662574"/>
                  </a:lnTo>
                  <a:lnTo>
                    <a:pt x="363779" y="1666157"/>
                  </a:lnTo>
                  <a:lnTo>
                    <a:pt x="362018" y="1669740"/>
                  </a:lnTo>
                  <a:lnTo>
                    <a:pt x="360259" y="1673323"/>
                  </a:lnTo>
                  <a:lnTo>
                    <a:pt x="358507" y="1676906"/>
                  </a:lnTo>
                  <a:lnTo>
                    <a:pt x="356756" y="1680490"/>
                  </a:lnTo>
                  <a:lnTo>
                    <a:pt x="355014" y="1684073"/>
                  </a:lnTo>
                  <a:lnTo>
                    <a:pt x="353275" y="1687656"/>
                  </a:lnTo>
                  <a:lnTo>
                    <a:pt x="351545" y="1691239"/>
                  </a:lnTo>
                  <a:lnTo>
                    <a:pt x="349819" y="1694822"/>
                  </a:lnTo>
                  <a:lnTo>
                    <a:pt x="348102" y="1698405"/>
                  </a:lnTo>
                  <a:lnTo>
                    <a:pt x="346393" y="1701988"/>
                  </a:lnTo>
                  <a:lnTo>
                    <a:pt x="344691" y="1705571"/>
                  </a:lnTo>
                  <a:lnTo>
                    <a:pt x="342999" y="1709155"/>
                  </a:lnTo>
                  <a:lnTo>
                    <a:pt x="341314" y="1712738"/>
                  </a:lnTo>
                  <a:lnTo>
                    <a:pt x="339643" y="1716321"/>
                  </a:lnTo>
                  <a:lnTo>
                    <a:pt x="337976" y="1719904"/>
                  </a:lnTo>
                  <a:lnTo>
                    <a:pt x="336326" y="1723487"/>
                  </a:lnTo>
                  <a:lnTo>
                    <a:pt x="334680" y="1727070"/>
                  </a:lnTo>
                  <a:lnTo>
                    <a:pt x="333054" y="1730653"/>
                  </a:lnTo>
                  <a:lnTo>
                    <a:pt x="331431" y="1734237"/>
                  </a:lnTo>
                  <a:lnTo>
                    <a:pt x="329829" y="1737820"/>
                  </a:lnTo>
                  <a:lnTo>
                    <a:pt x="328231" y="1741403"/>
                  </a:lnTo>
                  <a:lnTo>
                    <a:pt x="326653" y="1744986"/>
                  </a:lnTo>
                  <a:lnTo>
                    <a:pt x="325083" y="1748569"/>
                  </a:lnTo>
                  <a:lnTo>
                    <a:pt x="323531" y="1752152"/>
                  </a:lnTo>
                  <a:lnTo>
                    <a:pt x="321990" y="1755735"/>
                  </a:lnTo>
                  <a:lnTo>
                    <a:pt x="320464" y="1759318"/>
                  </a:lnTo>
                  <a:lnTo>
                    <a:pt x="318954" y="1762902"/>
                  </a:lnTo>
                  <a:lnTo>
                    <a:pt x="317455" y="1766485"/>
                  </a:lnTo>
                  <a:lnTo>
                    <a:pt x="315977" y="1770068"/>
                  </a:lnTo>
                  <a:lnTo>
                    <a:pt x="314507" y="1773651"/>
                  </a:lnTo>
                  <a:lnTo>
                    <a:pt x="313061" y="1777234"/>
                  </a:lnTo>
                  <a:lnTo>
                    <a:pt x="311621" y="1780817"/>
                  </a:lnTo>
                  <a:lnTo>
                    <a:pt x="310209" y="1784400"/>
                  </a:lnTo>
                  <a:lnTo>
                    <a:pt x="308801" y="1787984"/>
                  </a:lnTo>
                  <a:lnTo>
                    <a:pt x="307423" y="1791567"/>
                  </a:lnTo>
                  <a:lnTo>
                    <a:pt x="306049" y="1795150"/>
                  </a:lnTo>
                  <a:lnTo>
                    <a:pt x="304703" y="1798733"/>
                  </a:lnTo>
                  <a:lnTo>
                    <a:pt x="303366" y="1802316"/>
                  </a:lnTo>
                  <a:lnTo>
                    <a:pt x="302052" y="1805899"/>
                  </a:lnTo>
                  <a:lnTo>
                    <a:pt x="300751" y="1809482"/>
                  </a:lnTo>
                  <a:lnTo>
                    <a:pt x="299470" y="1813066"/>
                  </a:lnTo>
                  <a:lnTo>
                    <a:pt x="298206" y="1816649"/>
                  </a:lnTo>
                  <a:lnTo>
                    <a:pt x="296958" y="1820232"/>
                  </a:lnTo>
                  <a:lnTo>
                    <a:pt x="295732" y="1823815"/>
                  </a:lnTo>
                  <a:lnTo>
                    <a:pt x="294518" y="1827398"/>
                  </a:lnTo>
                  <a:lnTo>
                    <a:pt x="293330" y="1830981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63544" y="1653799"/>
              <a:ext cx="322977" cy="0"/>
            </a:xfrm>
            <a:custGeom>
              <a:avLst/>
              <a:pathLst>
                <a:path w="322977" h="0">
                  <a:moveTo>
                    <a:pt x="0" y="0"/>
                  </a:moveTo>
                  <a:lnTo>
                    <a:pt x="32297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923727" y="1693863"/>
              <a:ext cx="488772" cy="1777875"/>
            </a:xfrm>
            <a:custGeom>
              <a:avLst/>
              <a:pathLst>
                <a:path w="488772" h="1777875">
                  <a:moveTo>
                    <a:pt x="181707" y="1777875"/>
                  </a:moveTo>
                  <a:lnTo>
                    <a:pt x="180434" y="1774396"/>
                  </a:lnTo>
                  <a:lnTo>
                    <a:pt x="179138" y="1770917"/>
                  </a:lnTo>
                  <a:lnTo>
                    <a:pt x="177837" y="1767437"/>
                  </a:lnTo>
                  <a:lnTo>
                    <a:pt x="176513" y="1763958"/>
                  </a:lnTo>
                  <a:lnTo>
                    <a:pt x="175186" y="1760479"/>
                  </a:lnTo>
                  <a:lnTo>
                    <a:pt x="173835" y="1757000"/>
                  </a:lnTo>
                  <a:lnTo>
                    <a:pt x="172482" y="1753521"/>
                  </a:lnTo>
                  <a:lnTo>
                    <a:pt x="171105" y="1750041"/>
                  </a:lnTo>
                  <a:lnTo>
                    <a:pt x="169727" y="1746562"/>
                  </a:lnTo>
                  <a:lnTo>
                    <a:pt x="168326" y="1743083"/>
                  </a:lnTo>
                  <a:lnTo>
                    <a:pt x="166923" y="1739604"/>
                  </a:lnTo>
                  <a:lnTo>
                    <a:pt x="165498" y="1736124"/>
                  </a:lnTo>
                  <a:lnTo>
                    <a:pt x="164071" y="1732645"/>
                  </a:lnTo>
                  <a:lnTo>
                    <a:pt x="162624" y="1729166"/>
                  </a:lnTo>
                  <a:lnTo>
                    <a:pt x="161174" y="1725687"/>
                  </a:lnTo>
                  <a:lnTo>
                    <a:pt x="159705" y="1722208"/>
                  </a:lnTo>
                  <a:lnTo>
                    <a:pt x="158234" y="1718728"/>
                  </a:lnTo>
                  <a:lnTo>
                    <a:pt x="156745" y="1715249"/>
                  </a:lnTo>
                  <a:lnTo>
                    <a:pt x="155254" y="1711770"/>
                  </a:lnTo>
                  <a:lnTo>
                    <a:pt x="153746" y="1708291"/>
                  </a:lnTo>
                  <a:lnTo>
                    <a:pt x="152235" y="1704812"/>
                  </a:lnTo>
                  <a:lnTo>
                    <a:pt x="150710" y="1701332"/>
                  </a:lnTo>
                  <a:lnTo>
                    <a:pt x="149181" y="1697853"/>
                  </a:lnTo>
                  <a:lnTo>
                    <a:pt x="147640" y="1694374"/>
                  </a:lnTo>
                  <a:lnTo>
                    <a:pt x="146094" y="1690895"/>
                  </a:lnTo>
                  <a:lnTo>
                    <a:pt x="144537" y="1687416"/>
                  </a:lnTo>
                  <a:lnTo>
                    <a:pt x="142977" y="1683936"/>
                  </a:lnTo>
                  <a:lnTo>
                    <a:pt x="141406" y="1680457"/>
                  </a:lnTo>
                  <a:lnTo>
                    <a:pt x="139832" y="1676978"/>
                  </a:lnTo>
                  <a:lnTo>
                    <a:pt x="138249" y="1673499"/>
                  </a:lnTo>
                  <a:lnTo>
                    <a:pt x="136663" y="1670020"/>
                  </a:lnTo>
                  <a:lnTo>
                    <a:pt x="135069" y="1666540"/>
                  </a:lnTo>
                  <a:lnTo>
                    <a:pt x="133472" y="1663061"/>
                  </a:lnTo>
                  <a:lnTo>
                    <a:pt x="131869" y="1659582"/>
                  </a:lnTo>
                  <a:lnTo>
                    <a:pt x="130263" y="1656103"/>
                  </a:lnTo>
                  <a:lnTo>
                    <a:pt x="128652" y="1652623"/>
                  </a:lnTo>
                  <a:lnTo>
                    <a:pt x="127038" y="1649144"/>
                  </a:lnTo>
                  <a:lnTo>
                    <a:pt x="125421" y="1645665"/>
                  </a:lnTo>
                  <a:lnTo>
                    <a:pt x="123801" y="1642186"/>
                  </a:lnTo>
                  <a:lnTo>
                    <a:pt x="122179" y="1638707"/>
                  </a:lnTo>
                  <a:lnTo>
                    <a:pt x="120555" y="1635227"/>
                  </a:lnTo>
                  <a:lnTo>
                    <a:pt x="118930" y="1631748"/>
                  </a:lnTo>
                  <a:lnTo>
                    <a:pt x="117303" y="1628269"/>
                  </a:lnTo>
                  <a:lnTo>
                    <a:pt x="115676" y="1624790"/>
                  </a:lnTo>
                  <a:lnTo>
                    <a:pt x="114048" y="1621311"/>
                  </a:lnTo>
                  <a:lnTo>
                    <a:pt x="112421" y="1617831"/>
                  </a:lnTo>
                  <a:lnTo>
                    <a:pt x="110794" y="1614352"/>
                  </a:lnTo>
                  <a:lnTo>
                    <a:pt x="109168" y="1610873"/>
                  </a:lnTo>
                  <a:lnTo>
                    <a:pt x="107544" y="1607394"/>
                  </a:lnTo>
                  <a:lnTo>
                    <a:pt x="105920" y="1603915"/>
                  </a:lnTo>
                  <a:lnTo>
                    <a:pt x="104300" y="1600435"/>
                  </a:lnTo>
                  <a:lnTo>
                    <a:pt x="102681" y="1596956"/>
                  </a:lnTo>
                  <a:lnTo>
                    <a:pt x="101067" y="1593477"/>
                  </a:lnTo>
                  <a:lnTo>
                    <a:pt x="99454" y="1589998"/>
                  </a:lnTo>
                  <a:lnTo>
                    <a:pt x="97847" y="1586519"/>
                  </a:lnTo>
                  <a:lnTo>
                    <a:pt x="96241" y="1583039"/>
                  </a:lnTo>
                  <a:lnTo>
                    <a:pt x="94643" y="1579560"/>
                  </a:lnTo>
                  <a:lnTo>
                    <a:pt x="93047" y="1576081"/>
                  </a:lnTo>
                  <a:lnTo>
                    <a:pt x="91459" y="1572602"/>
                  </a:lnTo>
                  <a:lnTo>
                    <a:pt x="89873" y="1569122"/>
                  </a:lnTo>
                  <a:lnTo>
                    <a:pt x="88298" y="1565643"/>
                  </a:lnTo>
                  <a:lnTo>
                    <a:pt x="86723" y="1562164"/>
                  </a:lnTo>
                  <a:lnTo>
                    <a:pt x="85162" y="1558685"/>
                  </a:lnTo>
                  <a:lnTo>
                    <a:pt x="83601" y="1555206"/>
                  </a:lnTo>
                  <a:lnTo>
                    <a:pt x="82054" y="1551726"/>
                  </a:lnTo>
                  <a:lnTo>
                    <a:pt x="80508" y="1548247"/>
                  </a:lnTo>
                  <a:lnTo>
                    <a:pt x="78978" y="1544768"/>
                  </a:lnTo>
                  <a:lnTo>
                    <a:pt x="77449" y="1541289"/>
                  </a:lnTo>
                  <a:lnTo>
                    <a:pt x="75936" y="1537810"/>
                  </a:lnTo>
                  <a:lnTo>
                    <a:pt x="74425" y="1534330"/>
                  </a:lnTo>
                  <a:lnTo>
                    <a:pt x="72931" y="1530851"/>
                  </a:lnTo>
                  <a:lnTo>
                    <a:pt x="71439" y="1527372"/>
                  </a:lnTo>
                  <a:lnTo>
                    <a:pt x="69965" y="1523893"/>
                  </a:lnTo>
                  <a:lnTo>
                    <a:pt x="68494" y="1520414"/>
                  </a:lnTo>
                  <a:lnTo>
                    <a:pt x="67041" y="1516934"/>
                  </a:lnTo>
                  <a:lnTo>
                    <a:pt x="65592" y="1513455"/>
                  </a:lnTo>
                  <a:lnTo>
                    <a:pt x="64161" y="1509976"/>
                  </a:lnTo>
                  <a:lnTo>
                    <a:pt x="62736" y="1506497"/>
                  </a:lnTo>
                  <a:lnTo>
                    <a:pt x="61328" y="1503018"/>
                  </a:lnTo>
                  <a:lnTo>
                    <a:pt x="59927" y="1499538"/>
                  </a:lnTo>
                  <a:lnTo>
                    <a:pt x="58544" y="1496059"/>
                  </a:lnTo>
                  <a:lnTo>
                    <a:pt x="57168" y="1492580"/>
                  </a:lnTo>
                  <a:lnTo>
                    <a:pt x="55810" y="1489101"/>
                  </a:lnTo>
                  <a:lnTo>
                    <a:pt x="54461" y="1485621"/>
                  </a:lnTo>
                  <a:lnTo>
                    <a:pt x="53130" y="1482142"/>
                  </a:lnTo>
                  <a:lnTo>
                    <a:pt x="51808" y="1478663"/>
                  </a:lnTo>
                  <a:lnTo>
                    <a:pt x="50504" y="1475184"/>
                  </a:lnTo>
                  <a:lnTo>
                    <a:pt x="49211" y="1471705"/>
                  </a:lnTo>
                  <a:lnTo>
                    <a:pt x="47935" y="1468225"/>
                  </a:lnTo>
                  <a:lnTo>
                    <a:pt x="46671" y="1464746"/>
                  </a:lnTo>
                  <a:lnTo>
                    <a:pt x="45423" y="1461267"/>
                  </a:lnTo>
                  <a:lnTo>
                    <a:pt x="44190" y="1457788"/>
                  </a:lnTo>
                  <a:lnTo>
                    <a:pt x="42972" y="1454309"/>
                  </a:lnTo>
                  <a:lnTo>
                    <a:pt x="41770" y="1450829"/>
                  </a:lnTo>
                  <a:lnTo>
                    <a:pt x="40582" y="1447350"/>
                  </a:lnTo>
                  <a:lnTo>
                    <a:pt x="39411" y="1443871"/>
                  </a:lnTo>
                  <a:lnTo>
                    <a:pt x="38254" y="1440392"/>
                  </a:lnTo>
                  <a:lnTo>
                    <a:pt x="37116" y="1436913"/>
                  </a:lnTo>
                  <a:lnTo>
                    <a:pt x="35990" y="1433433"/>
                  </a:lnTo>
                  <a:lnTo>
                    <a:pt x="34885" y="1429954"/>
                  </a:lnTo>
                  <a:lnTo>
                    <a:pt x="33791" y="1426475"/>
                  </a:lnTo>
                  <a:lnTo>
                    <a:pt x="32719" y="1422996"/>
                  </a:lnTo>
                  <a:lnTo>
                    <a:pt x="31658" y="1419517"/>
                  </a:lnTo>
                  <a:lnTo>
                    <a:pt x="30620" y="1416037"/>
                  </a:lnTo>
                  <a:lnTo>
                    <a:pt x="29591" y="1412558"/>
                  </a:lnTo>
                  <a:lnTo>
                    <a:pt x="28588" y="1409079"/>
                  </a:lnTo>
                  <a:lnTo>
                    <a:pt x="27592" y="1405600"/>
                  </a:lnTo>
                  <a:lnTo>
                    <a:pt x="26623" y="1402120"/>
                  </a:lnTo>
                  <a:lnTo>
                    <a:pt x="25662" y="1398641"/>
                  </a:lnTo>
                  <a:lnTo>
                    <a:pt x="24728" y="1395162"/>
                  </a:lnTo>
                  <a:lnTo>
                    <a:pt x="23800" y="1391683"/>
                  </a:lnTo>
                  <a:lnTo>
                    <a:pt x="22901" y="1388204"/>
                  </a:lnTo>
                  <a:lnTo>
                    <a:pt x="22008" y="1384724"/>
                  </a:lnTo>
                  <a:lnTo>
                    <a:pt x="21145" y="1381245"/>
                  </a:lnTo>
                  <a:lnTo>
                    <a:pt x="20285" y="1377766"/>
                  </a:lnTo>
                  <a:lnTo>
                    <a:pt x="19458" y="1374287"/>
                  </a:lnTo>
                  <a:lnTo>
                    <a:pt x="18633" y="1370808"/>
                  </a:lnTo>
                  <a:lnTo>
                    <a:pt x="17842" y="1367328"/>
                  </a:lnTo>
                  <a:lnTo>
                    <a:pt x="17052" y="1363849"/>
                  </a:lnTo>
                  <a:lnTo>
                    <a:pt x="16297" y="1360370"/>
                  </a:lnTo>
                  <a:lnTo>
                    <a:pt x="15543" y="1356891"/>
                  </a:lnTo>
                  <a:lnTo>
                    <a:pt x="14822" y="1353412"/>
                  </a:lnTo>
                  <a:lnTo>
                    <a:pt x="14104" y="1349932"/>
                  </a:lnTo>
                  <a:lnTo>
                    <a:pt x="13419" y="1346453"/>
                  </a:lnTo>
                  <a:lnTo>
                    <a:pt x="12737" y="1342974"/>
                  </a:lnTo>
                  <a:lnTo>
                    <a:pt x="12086" y="1339495"/>
                  </a:lnTo>
                  <a:lnTo>
                    <a:pt x="11441" y="1336016"/>
                  </a:lnTo>
                  <a:lnTo>
                    <a:pt x="10825" y="1332536"/>
                  </a:lnTo>
                  <a:lnTo>
                    <a:pt x="10216" y="1329057"/>
                  </a:lnTo>
                  <a:lnTo>
                    <a:pt x="9635" y="1325578"/>
                  </a:lnTo>
                  <a:lnTo>
                    <a:pt x="9062" y="1322099"/>
                  </a:lnTo>
                  <a:lnTo>
                    <a:pt x="8516" y="1318619"/>
                  </a:lnTo>
                  <a:lnTo>
                    <a:pt x="7979" y="1315140"/>
                  </a:lnTo>
                  <a:lnTo>
                    <a:pt x="7468" y="1311661"/>
                  </a:lnTo>
                  <a:lnTo>
                    <a:pt x="6967" y="1308182"/>
                  </a:lnTo>
                  <a:lnTo>
                    <a:pt x="6490" y="1304703"/>
                  </a:lnTo>
                  <a:lnTo>
                    <a:pt x="6025" y="1301223"/>
                  </a:lnTo>
                  <a:lnTo>
                    <a:pt x="5583" y="1297744"/>
                  </a:lnTo>
                  <a:lnTo>
                    <a:pt x="5153" y="1294265"/>
                  </a:lnTo>
                  <a:lnTo>
                    <a:pt x="4745" y="1290786"/>
                  </a:lnTo>
                  <a:lnTo>
                    <a:pt x="4351" y="1287307"/>
                  </a:lnTo>
                  <a:lnTo>
                    <a:pt x="3978" y="1283827"/>
                  </a:lnTo>
                  <a:lnTo>
                    <a:pt x="3619" y="1280348"/>
                  </a:lnTo>
                  <a:lnTo>
                    <a:pt x="3279" y="1276869"/>
                  </a:lnTo>
                  <a:lnTo>
                    <a:pt x="2956" y="1273390"/>
                  </a:lnTo>
                  <a:lnTo>
                    <a:pt x="2650" y="1269911"/>
                  </a:lnTo>
                  <a:lnTo>
                    <a:pt x="2361" y="1266431"/>
                  </a:lnTo>
                  <a:lnTo>
                    <a:pt x="2089" y="1262952"/>
                  </a:lnTo>
                  <a:lnTo>
                    <a:pt x="1835" y="1259473"/>
                  </a:lnTo>
                  <a:lnTo>
                    <a:pt x="1596" y="1255994"/>
                  </a:lnTo>
                  <a:lnTo>
                    <a:pt x="1376" y="1252515"/>
                  </a:lnTo>
                  <a:lnTo>
                    <a:pt x="1171" y="1249035"/>
                  </a:lnTo>
                  <a:lnTo>
                    <a:pt x="985" y="1245556"/>
                  </a:lnTo>
                  <a:lnTo>
                    <a:pt x="812" y="1242077"/>
                  </a:lnTo>
                  <a:lnTo>
                    <a:pt x="660" y="1238598"/>
                  </a:lnTo>
                  <a:lnTo>
                    <a:pt x="520" y="1235118"/>
                  </a:lnTo>
                  <a:lnTo>
                    <a:pt x="401" y="1231639"/>
                  </a:lnTo>
                  <a:lnTo>
                    <a:pt x="293" y="1228160"/>
                  </a:lnTo>
                  <a:lnTo>
                    <a:pt x="208" y="1224681"/>
                  </a:lnTo>
                  <a:lnTo>
                    <a:pt x="131" y="1221202"/>
                  </a:lnTo>
                  <a:lnTo>
                    <a:pt x="78" y="1217722"/>
                  </a:lnTo>
                  <a:lnTo>
                    <a:pt x="34" y="1214243"/>
                  </a:lnTo>
                  <a:lnTo>
                    <a:pt x="13" y="1210764"/>
                  </a:lnTo>
                  <a:lnTo>
                    <a:pt x="0" y="1207285"/>
                  </a:lnTo>
                  <a:lnTo>
                    <a:pt x="11" y="1203806"/>
                  </a:lnTo>
                  <a:lnTo>
                    <a:pt x="28" y="1200326"/>
                  </a:lnTo>
                  <a:lnTo>
                    <a:pt x="71" y="1196847"/>
                  </a:lnTo>
                  <a:lnTo>
                    <a:pt x="119" y="1193368"/>
                  </a:lnTo>
                  <a:lnTo>
                    <a:pt x="193" y="1189889"/>
                  </a:lnTo>
                  <a:lnTo>
                    <a:pt x="270" y="1186410"/>
                  </a:lnTo>
                  <a:lnTo>
                    <a:pt x="375" y="1182930"/>
                  </a:lnTo>
                  <a:lnTo>
                    <a:pt x="482" y="1179451"/>
                  </a:lnTo>
                  <a:lnTo>
                    <a:pt x="617" y="1175972"/>
                  </a:lnTo>
                  <a:lnTo>
                    <a:pt x="753" y="1172493"/>
                  </a:lnTo>
                  <a:lnTo>
                    <a:pt x="917" y="1169014"/>
                  </a:lnTo>
                  <a:lnTo>
                    <a:pt x="1082" y="1165534"/>
                  </a:lnTo>
                  <a:lnTo>
                    <a:pt x="1275" y="1162055"/>
                  </a:lnTo>
                  <a:lnTo>
                    <a:pt x="1469" y="1158576"/>
                  </a:lnTo>
                  <a:lnTo>
                    <a:pt x="1689" y="1155097"/>
                  </a:lnTo>
                  <a:lnTo>
                    <a:pt x="1912" y="1151617"/>
                  </a:lnTo>
                  <a:lnTo>
                    <a:pt x="2159" y="1148138"/>
                  </a:lnTo>
                  <a:lnTo>
                    <a:pt x="2410" y="1144659"/>
                  </a:lnTo>
                  <a:lnTo>
                    <a:pt x="2683" y="1141180"/>
                  </a:lnTo>
                  <a:lnTo>
                    <a:pt x="2961" y="1137701"/>
                  </a:lnTo>
                  <a:lnTo>
                    <a:pt x="3260" y="1134221"/>
                  </a:lnTo>
                  <a:lnTo>
                    <a:pt x="3565" y="1130742"/>
                  </a:lnTo>
                  <a:lnTo>
                    <a:pt x="3889" y="1127263"/>
                  </a:lnTo>
                  <a:lnTo>
                    <a:pt x="4219" y="1123784"/>
                  </a:lnTo>
                  <a:lnTo>
                    <a:pt x="4568" y="1120305"/>
                  </a:lnTo>
                  <a:lnTo>
                    <a:pt x="4924" y="1116825"/>
                  </a:lnTo>
                  <a:lnTo>
                    <a:pt x="5297" y="1113346"/>
                  </a:lnTo>
                  <a:lnTo>
                    <a:pt x="5677" y="1109867"/>
                  </a:lnTo>
                  <a:lnTo>
                    <a:pt x="6073" y="1106388"/>
                  </a:lnTo>
                  <a:lnTo>
                    <a:pt x="6477" y="1102909"/>
                  </a:lnTo>
                  <a:lnTo>
                    <a:pt x="6895" y="1099429"/>
                  </a:lnTo>
                  <a:lnTo>
                    <a:pt x="7322" y="1095950"/>
                  </a:lnTo>
                  <a:lnTo>
                    <a:pt x="7763" y="1092471"/>
                  </a:lnTo>
                  <a:lnTo>
                    <a:pt x="8212" y="1088992"/>
                  </a:lnTo>
                  <a:lnTo>
                    <a:pt x="8673" y="1085513"/>
                  </a:lnTo>
                  <a:lnTo>
                    <a:pt x="9144" y="1082033"/>
                  </a:lnTo>
                  <a:lnTo>
                    <a:pt x="9625" y="1078554"/>
                  </a:lnTo>
                  <a:lnTo>
                    <a:pt x="10116" y="1075075"/>
                  </a:lnTo>
                  <a:lnTo>
                    <a:pt x="10617" y="1071596"/>
                  </a:lnTo>
                  <a:lnTo>
                    <a:pt x="11128" y="1068116"/>
                  </a:lnTo>
                  <a:lnTo>
                    <a:pt x="11648" y="1064637"/>
                  </a:lnTo>
                  <a:lnTo>
                    <a:pt x="12177" y="1061158"/>
                  </a:lnTo>
                  <a:lnTo>
                    <a:pt x="12715" y="1057679"/>
                  </a:lnTo>
                  <a:lnTo>
                    <a:pt x="13262" y="1054200"/>
                  </a:lnTo>
                  <a:lnTo>
                    <a:pt x="13816" y="1050720"/>
                  </a:lnTo>
                  <a:lnTo>
                    <a:pt x="14381" y="1047241"/>
                  </a:lnTo>
                  <a:lnTo>
                    <a:pt x="14951" y="1043762"/>
                  </a:lnTo>
                  <a:lnTo>
                    <a:pt x="15532" y="1040283"/>
                  </a:lnTo>
                  <a:lnTo>
                    <a:pt x="16117" y="1036804"/>
                  </a:lnTo>
                  <a:lnTo>
                    <a:pt x="16713" y="1033324"/>
                  </a:lnTo>
                  <a:lnTo>
                    <a:pt x="17313" y="1029845"/>
                  </a:lnTo>
                  <a:lnTo>
                    <a:pt x="17923" y="1026366"/>
                  </a:lnTo>
                  <a:lnTo>
                    <a:pt x="18536" y="1022887"/>
                  </a:lnTo>
                  <a:lnTo>
                    <a:pt x="19159" y="1019408"/>
                  </a:lnTo>
                  <a:lnTo>
                    <a:pt x="19784" y="1015928"/>
                  </a:lnTo>
                  <a:lnTo>
                    <a:pt x="20419" y="1012449"/>
                  </a:lnTo>
                  <a:lnTo>
                    <a:pt x="21056" y="1008970"/>
                  </a:lnTo>
                  <a:lnTo>
                    <a:pt x="21702" y="1005491"/>
                  </a:lnTo>
                  <a:lnTo>
                    <a:pt x="22349" y="1002012"/>
                  </a:lnTo>
                  <a:lnTo>
                    <a:pt x="23006" y="998532"/>
                  </a:lnTo>
                  <a:lnTo>
                    <a:pt x="23663" y="995053"/>
                  </a:lnTo>
                  <a:lnTo>
                    <a:pt x="24328" y="991574"/>
                  </a:lnTo>
                  <a:lnTo>
                    <a:pt x="24993" y="988095"/>
                  </a:lnTo>
                  <a:lnTo>
                    <a:pt x="25666" y="984615"/>
                  </a:lnTo>
                  <a:lnTo>
                    <a:pt x="26340" y="981136"/>
                  </a:lnTo>
                  <a:lnTo>
                    <a:pt x="27020" y="977657"/>
                  </a:lnTo>
                  <a:lnTo>
                    <a:pt x="27700" y="974178"/>
                  </a:lnTo>
                  <a:lnTo>
                    <a:pt x="28385" y="970699"/>
                  </a:lnTo>
                  <a:lnTo>
                    <a:pt x="29071" y="967219"/>
                  </a:lnTo>
                  <a:lnTo>
                    <a:pt x="29762" y="963740"/>
                  </a:lnTo>
                  <a:lnTo>
                    <a:pt x="30452" y="960261"/>
                  </a:lnTo>
                  <a:lnTo>
                    <a:pt x="31147" y="956782"/>
                  </a:lnTo>
                  <a:lnTo>
                    <a:pt x="31841" y="953303"/>
                  </a:lnTo>
                  <a:lnTo>
                    <a:pt x="32538" y="949823"/>
                  </a:lnTo>
                  <a:lnTo>
                    <a:pt x="33235" y="946344"/>
                  </a:lnTo>
                  <a:lnTo>
                    <a:pt x="33934" y="942865"/>
                  </a:lnTo>
                  <a:lnTo>
                    <a:pt x="34633" y="939386"/>
                  </a:lnTo>
                  <a:lnTo>
                    <a:pt x="35332" y="935907"/>
                  </a:lnTo>
                  <a:lnTo>
                    <a:pt x="36032" y="932427"/>
                  </a:lnTo>
                  <a:lnTo>
                    <a:pt x="36731" y="928948"/>
                  </a:lnTo>
                  <a:lnTo>
                    <a:pt x="37431" y="925469"/>
                  </a:lnTo>
                  <a:lnTo>
                    <a:pt x="38129" y="921990"/>
                  </a:lnTo>
                  <a:lnTo>
                    <a:pt x="38827" y="918511"/>
                  </a:lnTo>
                  <a:lnTo>
                    <a:pt x="39524" y="915031"/>
                  </a:lnTo>
                  <a:lnTo>
                    <a:pt x="40219" y="911552"/>
                  </a:lnTo>
                  <a:lnTo>
                    <a:pt x="40913" y="908073"/>
                  </a:lnTo>
                  <a:lnTo>
                    <a:pt x="41606" y="904594"/>
                  </a:lnTo>
                  <a:lnTo>
                    <a:pt x="42296" y="901114"/>
                  </a:lnTo>
                  <a:lnTo>
                    <a:pt x="42984" y="897635"/>
                  </a:lnTo>
                  <a:lnTo>
                    <a:pt x="43670" y="894156"/>
                  </a:lnTo>
                  <a:lnTo>
                    <a:pt x="44353" y="890677"/>
                  </a:lnTo>
                  <a:lnTo>
                    <a:pt x="45033" y="887198"/>
                  </a:lnTo>
                  <a:lnTo>
                    <a:pt x="45710" y="883718"/>
                  </a:lnTo>
                  <a:lnTo>
                    <a:pt x="46385" y="880239"/>
                  </a:lnTo>
                  <a:lnTo>
                    <a:pt x="47055" y="876760"/>
                  </a:lnTo>
                  <a:lnTo>
                    <a:pt x="47722" y="873281"/>
                  </a:lnTo>
                  <a:lnTo>
                    <a:pt x="48385" y="869802"/>
                  </a:lnTo>
                  <a:lnTo>
                    <a:pt x="49044" y="866322"/>
                  </a:lnTo>
                  <a:lnTo>
                    <a:pt x="49699" y="862843"/>
                  </a:lnTo>
                  <a:lnTo>
                    <a:pt x="50350" y="859364"/>
                  </a:lnTo>
                  <a:lnTo>
                    <a:pt x="50995" y="855885"/>
                  </a:lnTo>
                  <a:lnTo>
                    <a:pt x="51637" y="852406"/>
                  </a:lnTo>
                  <a:lnTo>
                    <a:pt x="52272" y="848926"/>
                  </a:lnTo>
                  <a:lnTo>
                    <a:pt x="52904" y="845447"/>
                  </a:lnTo>
                  <a:lnTo>
                    <a:pt x="53529" y="841968"/>
                  </a:lnTo>
                  <a:lnTo>
                    <a:pt x="54150" y="838489"/>
                  </a:lnTo>
                  <a:lnTo>
                    <a:pt x="54764" y="835010"/>
                  </a:lnTo>
                  <a:lnTo>
                    <a:pt x="55374" y="831530"/>
                  </a:lnTo>
                  <a:lnTo>
                    <a:pt x="55975" y="828051"/>
                  </a:lnTo>
                  <a:lnTo>
                    <a:pt x="56574" y="824572"/>
                  </a:lnTo>
                  <a:lnTo>
                    <a:pt x="57163" y="821093"/>
                  </a:lnTo>
                  <a:lnTo>
                    <a:pt x="57750" y="817613"/>
                  </a:lnTo>
                  <a:lnTo>
                    <a:pt x="58326" y="814134"/>
                  </a:lnTo>
                  <a:lnTo>
                    <a:pt x="58900" y="810655"/>
                  </a:lnTo>
                  <a:lnTo>
                    <a:pt x="59462" y="807176"/>
                  </a:lnTo>
                  <a:lnTo>
                    <a:pt x="60023" y="803697"/>
                  </a:lnTo>
                  <a:lnTo>
                    <a:pt x="60571" y="800217"/>
                  </a:lnTo>
                  <a:lnTo>
                    <a:pt x="61118" y="796738"/>
                  </a:lnTo>
                  <a:lnTo>
                    <a:pt x="61652" y="793259"/>
                  </a:lnTo>
                  <a:lnTo>
                    <a:pt x="62185" y="789780"/>
                  </a:lnTo>
                  <a:lnTo>
                    <a:pt x="62704" y="786301"/>
                  </a:lnTo>
                  <a:lnTo>
                    <a:pt x="63222" y="782821"/>
                  </a:lnTo>
                  <a:lnTo>
                    <a:pt x="63727" y="779342"/>
                  </a:lnTo>
                  <a:lnTo>
                    <a:pt x="64230" y="775863"/>
                  </a:lnTo>
                  <a:lnTo>
                    <a:pt x="64720" y="772384"/>
                  </a:lnTo>
                  <a:lnTo>
                    <a:pt x="65207" y="768905"/>
                  </a:lnTo>
                  <a:lnTo>
                    <a:pt x="65682" y="765425"/>
                  </a:lnTo>
                  <a:lnTo>
                    <a:pt x="66153" y="761946"/>
                  </a:lnTo>
                  <a:lnTo>
                    <a:pt x="66612" y="758467"/>
                  </a:lnTo>
                  <a:lnTo>
                    <a:pt x="67068" y="754988"/>
                  </a:lnTo>
                  <a:lnTo>
                    <a:pt x="67512" y="751509"/>
                  </a:lnTo>
                  <a:lnTo>
                    <a:pt x="67952" y="748029"/>
                  </a:lnTo>
                  <a:lnTo>
                    <a:pt x="68380" y="744550"/>
                  </a:lnTo>
                  <a:lnTo>
                    <a:pt x="68804" y="741071"/>
                  </a:lnTo>
                  <a:lnTo>
                    <a:pt x="69216" y="737592"/>
                  </a:lnTo>
                  <a:lnTo>
                    <a:pt x="69623" y="734112"/>
                  </a:lnTo>
                  <a:lnTo>
                    <a:pt x="70020" y="730633"/>
                  </a:lnTo>
                  <a:lnTo>
                    <a:pt x="70411" y="727154"/>
                  </a:lnTo>
                  <a:lnTo>
                    <a:pt x="70792" y="723675"/>
                  </a:lnTo>
                  <a:lnTo>
                    <a:pt x="71167" y="720196"/>
                  </a:lnTo>
                  <a:lnTo>
                    <a:pt x="71533" y="716716"/>
                  </a:lnTo>
                  <a:lnTo>
                    <a:pt x="71892" y="713237"/>
                  </a:lnTo>
                  <a:lnTo>
                    <a:pt x="72242" y="709758"/>
                  </a:lnTo>
                  <a:lnTo>
                    <a:pt x="72584" y="706279"/>
                  </a:lnTo>
                  <a:lnTo>
                    <a:pt x="72919" y="702800"/>
                  </a:lnTo>
                  <a:lnTo>
                    <a:pt x="73246" y="699320"/>
                  </a:lnTo>
                  <a:lnTo>
                    <a:pt x="73565" y="695841"/>
                  </a:lnTo>
                  <a:lnTo>
                    <a:pt x="73877" y="692362"/>
                  </a:lnTo>
                  <a:lnTo>
                    <a:pt x="74181" y="688883"/>
                  </a:lnTo>
                  <a:lnTo>
                    <a:pt x="74478" y="685404"/>
                  </a:lnTo>
                  <a:lnTo>
                    <a:pt x="74767" y="681924"/>
                  </a:lnTo>
                  <a:lnTo>
                    <a:pt x="75048" y="678445"/>
                  </a:lnTo>
                  <a:lnTo>
                    <a:pt x="75324" y="674966"/>
                  </a:lnTo>
                  <a:lnTo>
                    <a:pt x="75590" y="671487"/>
                  </a:lnTo>
                  <a:lnTo>
                    <a:pt x="75852" y="668008"/>
                  </a:lnTo>
                  <a:lnTo>
                    <a:pt x="76104" y="664528"/>
                  </a:lnTo>
                  <a:lnTo>
                    <a:pt x="76351" y="661049"/>
                  </a:lnTo>
                  <a:lnTo>
                    <a:pt x="76590" y="657570"/>
                  </a:lnTo>
                  <a:lnTo>
                    <a:pt x="76824" y="654091"/>
                  </a:lnTo>
                  <a:lnTo>
                    <a:pt x="77049" y="650611"/>
                  </a:lnTo>
                  <a:lnTo>
                    <a:pt x="77271" y="647132"/>
                  </a:lnTo>
                  <a:lnTo>
                    <a:pt x="77483" y="643653"/>
                  </a:lnTo>
                  <a:lnTo>
                    <a:pt x="77692" y="640174"/>
                  </a:lnTo>
                  <a:lnTo>
                    <a:pt x="77892" y="636695"/>
                  </a:lnTo>
                  <a:lnTo>
                    <a:pt x="78089" y="633215"/>
                  </a:lnTo>
                  <a:lnTo>
                    <a:pt x="78277" y="629736"/>
                  </a:lnTo>
                  <a:lnTo>
                    <a:pt x="78463" y="626257"/>
                  </a:lnTo>
                  <a:lnTo>
                    <a:pt x="78640" y="622778"/>
                  </a:lnTo>
                  <a:lnTo>
                    <a:pt x="78816" y="619299"/>
                  </a:lnTo>
                  <a:lnTo>
                    <a:pt x="78983" y="615819"/>
                  </a:lnTo>
                  <a:lnTo>
                    <a:pt x="79148" y="612340"/>
                  </a:lnTo>
                  <a:lnTo>
                    <a:pt x="79305" y="608861"/>
                  </a:lnTo>
                  <a:lnTo>
                    <a:pt x="79461" y="605382"/>
                  </a:lnTo>
                  <a:lnTo>
                    <a:pt x="79609" y="601903"/>
                  </a:lnTo>
                  <a:lnTo>
                    <a:pt x="79756" y="598423"/>
                  </a:lnTo>
                  <a:lnTo>
                    <a:pt x="79896" y="594944"/>
                  </a:lnTo>
                  <a:lnTo>
                    <a:pt x="80035" y="591465"/>
                  </a:lnTo>
                  <a:lnTo>
                    <a:pt x="80168" y="587986"/>
                  </a:lnTo>
                  <a:lnTo>
                    <a:pt x="80299" y="584507"/>
                  </a:lnTo>
                  <a:lnTo>
                    <a:pt x="80425" y="581027"/>
                  </a:lnTo>
                  <a:lnTo>
                    <a:pt x="80550" y="577548"/>
                  </a:lnTo>
                  <a:lnTo>
                    <a:pt x="80671" y="574069"/>
                  </a:lnTo>
                  <a:lnTo>
                    <a:pt x="80790" y="570590"/>
                  </a:lnTo>
                  <a:lnTo>
                    <a:pt x="80905" y="567110"/>
                  </a:lnTo>
                  <a:lnTo>
                    <a:pt x="81020" y="563631"/>
                  </a:lnTo>
                  <a:lnTo>
                    <a:pt x="81131" y="560152"/>
                  </a:lnTo>
                  <a:lnTo>
                    <a:pt x="81241" y="556673"/>
                  </a:lnTo>
                  <a:lnTo>
                    <a:pt x="81349" y="553194"/>
                  </a:lnTo>
                  <a:lnTo>
                    <a:pt x="81456" y="549714"/>
                  </a:lnTo>
                  <a:lnTo>
                    <a:pt x="81562" y="546235"/>
                  </a:lnTo>
                  <a:lnTo>
                    <a:pt x="81666" y="542756"/>
                  </a:lnTo>
                  <a:lnTo>
                    <a:pt x="81770" y="539277"/>
                  </a:lnTo>
                  <a:lnTo>
                    <a:pt x="81874" y="535798"/>
                  </a:lnTo>
                  <a:lnTo>
                    <a:pt x="81977" y="532318"/>
                  </a:lnTo>
                  <a:lnTo>
                    <a:pt x="82080" y="528839"/>
                  </a:lnTo>
                  <a:lnTo>
                    <a:pt x="82183" y="525360"/>
                  </a:lnTo>
                  <a:lnTo>
                    <a:pt x="82287" y="521881"/>
                  </a:lnTo>
                  <a:lnTo>
                    <a:pt x="82391" y="518402"/>
                  </a:lnTo>
                  <a:lnTo>
                    <a:pt x="82496" y="514922"/>
                  </a:lnTo>
                  <a:lnTo>
                    <a:pt x="82602" y="511443"/>
                  </a:lnTo>
                  <a:lnTo>
                    <a:pt x="82710" y="507964"/>
                  </a:lnTo>
                  <a:lnTo>
                    <a:pt x="82819" y="504485"/>
                  </a:lnTo>
                  <a:lnTo>
                    <a:pt x="82930" y="501006"/>
                  </a:lnTo>
                  <a:lnTo>
                    <a:pt x="83042" y="497526"/>
                  </a:lnTo>
                  <a:lnTo>
                    <a:pt x="83158" y="494047"/>
                  </a:lnTo>
                  <a:lnTo>
                    <a:pt x="83275" y="490568"/>
                  </a:lnTo>
                  <a:lnTo>
                    <a:pt x="83395" y="487089"/>
                  </a:lnTo>
                  <a:lnTo>
                    <a:pt x="83518" y="483609"/>
                  </a:lnTo>
                  <a:lnTo>
                    <a:pt x="83645" y="480130"/>
                  </a:lnTo>
                  <a:lnTo>
                    <a:pt x="83773" y="476651"/>
                  </a:lnTo>
                  <a:lnTo>
                    <a:pt x="83907" y="473172"/>
                  </a:lnTo>
                  <a:lnTo>
                    <a:pt x="84043" y="469693"/>
                  </a:lnTo>
                  <a:lnTo>
                    <a:pt x="84185" y="466213"/>
                  </a:lnTo>
                  <a:lnTo>
                    <a:pt x="84329" y="462734"/>
                  </a:lnTo>
                  <a:lnTo>
                    <a:pt x="84480" y="459255"/>
                  </a:lnTo>
                  <a:lnTo>
                    <a:pt x="84633" y="455776"/>
                  </a:lnTo>
                  <a:lnTo>
                    <a:pt x="84794" y="452297"/>
                  </a:lnTo>
                  <a:lnTo>
                    <a:pt x="84956" y="448817"/>
                  </a:lnTo>
                  <a:lnTo>
                    <a:pt x="85128" y="445338"/>
                  </a:lnTo>
                  <a:lnTo>
                    <a:pt x="85301" y="441859"/>
                  </a:lnTo>
                  <a:lnTo>
                    <a:pt x="85484" y="438380"/>
                  </a:lnTo>
                  <a:lnTo>
                    <a:pt x="85668" y="434901"/>
                  </a:lnTo>
                  <a:lnTo>
                    <a:pt x="85864" y="431421"/>
                  </a:lnTo>
                  <a:lnTo>
                    <a:pt x="86060" y="427942"/>
                  </a:lnTo>
                  <a:lnTo>
                    <a:pt x="86269" y="424463"/>
                  </a:lnTo>
                  <a:lnTo>
                    <a:pt x="86478" y="420984"/>
                  </a:lnTo>
                  <a:lnTo>
                    <a:pt x="86701" y="417505"/>
                  </a:lnTo>
                  <a:lnTo>
                    <a:pt x="86924" y="414025"/>
                  </a:lnTo>
                  <a:lnTo>
                    <a:pt x="87161" y="410546"/>
                  </a:lnTo>
                  <a:lnTo>
                    <a:pt x="87399" y="407067"/>
                  </a:lnTo>
                  <a:lnTo>
                    <a:pt x="87651" y="403588"/>
                  </a:lnTo>
                  <a:lnTo>
                    <a:pt x="87904" y="400108"/>
                  </a:lnTo>
                  <a:lnTo>
                    <a:pt x="88172" y="396629"/>
                  </a:lnTo>
                  <a:lnTo>
                    <a:pt x="88442" y="393150"/>
                  </a:lnTo>
                  <a:lnTo>
                    <a:pt x="88726" y="389671"/>
                  </a:lnTo>
                  <a:lnTo>
                    <a:pt x="89012" y="386192"/>
                  </a:lnTo>
                  <a:lnTo>
                    <a:pt x="89313" y="382712"/>
                  </a:lnTo>
                  <a:lnTo>
                    <a:pt x="89617" y="379233"/>
                  </a:lnTo>
                  <a:lnTo>
                    <a:pt x="89935" y="375754"/>
                  </a:lnTo>
                  <a:lnTo>
                    <a:pt x="90257" y="372275"/>
                  </a:lnTo>
                  <a:lnTo>
                    <a:pt x="90593" y="368796"/>
                  </a:lnTo>
                  <a:lnTo>
                    <a:pt x="90934" y="365316"/>
                  </a:lnTo>
                  <a:lnTo>
                    <a:pt x="91289" y="361837"/>
                  </a:lnTo>
                  <a:lnTo>
                    <a:pt x="91649" y="358358"/>
                  </a:lnTo>
                  <a:lnTo>
                    <a:pt x="92022" y="354879"/>
                  </a:lnTo>
                  <a:lnTo>
                    <a:pt x="92401" y="351400"/>
                  </a:lnTo>
                  <a:lnTo>
                    <a:pt x="92794" y="347920"/>
                  </a:lnTo>
                  <a:lnTo>
                    <a:pt x="93194" y="344441"/>
                  </a:lnTo>
                  <a:lnTo>
                    <a:pt x="93606" y="340962"/>
                  </a:lnTo>
                  <a:lnTo>
                    <a:pt x="94026" y="337483"/>
                  </a:lnTo>
                  <a:lnTo>
                    <a:pt x="94458" y="334004"/>
                  </a:lnTo>
                  <a:lnTo>
                    <a:pt x="94899" y="330524"/>
                  </a:lnTo>
                  <a:lnTo>
                    <a:pt x="95351" y="327045"/>
                  </a:lnTo>
                  <a:lnTo>
                    <a:pt x="95813" y="323566"/>
                  </a:lnTo>
                  <a:lnTo>
                    <a:pt x="96286" y="320087"/>
                  </a:lnTo>
                  <a:lnTo>
                    <a:pt x="96769" y="316607"/>
                  </a:lnTo>
                  <a:lnTo>
                    <a:pt x="97263" y="313128"/>
                  </a:lnTo>
                  <a:lnTo>
                    <a:pt x="97767" y="309649"/>
                  </a:lnTo>
                  <a:lnTo>
                    <a:pt x="98282" y="306170"/>
                  </a:lnTo>
                  <a:lnTo>
                    <a:pt x="98808" y="302691"/>
                  </a:lnTo>
                  <a:lnTo>
                    <a:pt x="99344" y="299211"/>
                  </a:lnTo>
                  <a:lnTo>
                    <a:pt x="99892" y="295732"/>
                  </a:lnTo>
                  <a:lnTo>
                    <a:pt x="100449" y="292253"/>
                  </a:lnTo>
                  <a:lnTo>
                    <a:pt x="101019" y="288774"/>
                  </a:lnTo>
                  <a:lnTo>
                    <a:pt x="101597" y="285295"/>
                  </a:lnTo>
                  <a:lnTo>
                    <a:pt x="102189" y="281815"/>
                  </a:lnTo>
                  <a:lnTo>
                    <a:pt x="102788" y="278336"/>
                  </a:lnTo>
                  <a:lnTo>
                    <a:pt x="103402" y="274857"/>
                  </a:lnTo>
                  <a:lnTo>
                    <a:pt x="104022" y="271378"/>
                  </a:lnTo>
                  <a:lnTo>
                    <a:pt x="104658" y="267899"/>
                  </a:lnTo>
                  <a:lnTo>
                    <a:pt x="105298" y="264419"/>
                  </a:lnTo>
                  <a:lnTo>
                    <a:pt x="105956" y="260940"/>
                  </a:lnTo>
                  <a:lnTo>
                    <a:pt x="106618" y="257461"/>
                  </a:lnTo>
                  <a:lnTo>
                    <a:pt x="107297" y="253982"/>
                  </a:lnTo>
                  <a:lnTo>
                    <a:pt x="107979" y="250503"/>
                  </a:lnTo>
                  <a:lnTo>
                    <a:pt x="108680" y="247023"/>
                  </a:lnTo>
                  <a:lnTo>
                    <a:pt x="109383" y="243544"/>
                  </a:lnTo>
                  <a:lnTo>
                    <a:pt x="110104" y="240065"/>
                  </a:lnTo>
                  <a:lnTo>
                    <a:pt x="110827" y="236586"/>
                  </a:lnTo>
                  <a:lnTo>
                    <a:pt x="111569" y="233106"/>
                  </a:lnTo>
                  <a:lnTo>
                    <a:pt x="112313" y="229627"/>
                  </a:lnTo>
                  <a:lnTo>
                    <a:pt x="113075" y="226148"/>
                  </a:lnTo>
                  <a:lnTo>
                    <a:pt x="113838" y="222669"/>
                  </a:lnTo>
                  <a:lnTo>
                    <a:pt x="114620" y="219190"/>
                  </a:lnTo>
                  <a:lnTo>
                    <a:pt x="115403" y="215710"/>
                  </a:lnTo>
                  <a:lnTo>
                    <a:pt x="116204" y="212231"/>
                  </a:lnTo>
                  <a:lnTo>
                    <a:pt x="117006" y="208752"/>
                  </a:lnTo>
                  <a:lnTo>
                    <a:pt x="117825" y="205273"/>
                  </a:lnTo>
                  <a:lnTo>
                    <a:pt x="118646" y="201794"/>
                  </a:lnTo>
                  <a:lnTo>
                    <a:pt x="119483" y="198314"/>
                  </a:lnTo>
                  <a:lnTo>
                    <a:pt x="120323" y="194835"/>
                  </a:lnTo>
                  <a:lnTo>
                    <a:pt x="121177" y="191356"/>
                  </a:lnTo>
                  <a:lnTo>
                    <a:pt x="122035" y="187877"/>
                  </a:lnTo>
                  <a:lnTo>
                    <a:pt x="122905" y="184398"/>
                  </a:lnTo>
                  <a:lnTo>
                    <a:pt x="123780" y="180918"/>
                  </a:lnTo>
                  <a:lnTo>
                    <a:pt x="124667" y="177439"/>
                  </a:lnTo>
                  <a:lnTo>
                    <a:pt x="125558" y="173960"/>
                  </a:lnTo>
                  <a:lnTo>
                    <a:pt x="126461" y="170481"/>
                  </a:lnTo>
                  <a:lnTo>
                    <a:pt x="127367" y="167002"/>
                  </a:lnTo>
                  <a:lnTo>
                    <a:pt x="128285" y="163522"/>
                  </a:lnTo>
                  <a:lnTo>
                    <a:pt x="129207" y="160043"/>
                  </a:lnTo>
                  <a:lnTo>
                    <a:pt x="130138" y="156564"/>
                  </a:lnTo>
                  <a:lnTo>
                    <a:pt x="131074" y="153085"/>
                  </a:lnTo>
                  <a:lnTo>
                    <a:pt x="132019" y="149605"/>
                  </a:lnTo>
                  <a:lnTo>
                    <a:pt x="132968" y="146126"/>
                  </a:lnTo>
                  <a:lnTo>
                    <a:pt x="133925" y="142647"/>
                  </a:lnTo>
                  <a:lnTo>
                    <a:pt x="134888" y="139168"/>
                  </a:lnTo>
                  <a:lnTo>
                    <a:pt x="135857" y="135689"/>
                  </a:lnTo>
                  <a:lnTo>
                    <a:pt x="136831" y="132209"/>
                  </a:lnTo>
                  <a:lnTo>
                    <a:pt x="137811" y="128730"/>
                  </a:lnTo>
                  <a:lnTo>
                    <a:pt x="138795" y="125251"/>
                  </a:lnTo>
                  <a:lnTo>
                    <a:pt x="139785" y="121772"/>
                  </a:lnTo>
                  <a:lnTo>
                    <a:pt x="140780" y="118293"/>
                  </a:lnTo>
                  <a:lnTo>
                    <a:pt x="141779" y="114813"/>
                  </a:lnTo>
                  <a:lnTo>
                    <a:pt x="142783" y="111334"/>
                  </a:lnTo>
                  <a:lnTo>
                    <a:pt x="143791" y="107855"/>
                  </a:lnTo>
                  <a:lnTo>
                    <a:pt x="144803" y="104376"/>
                  </a:lnTo>
                  <a:lnTo>
                    <a:pt x="145817" y="100897"/>
                  </a:lnTo>
                  <a:lnTo>
                    <a:pt x="146837" y="97417"/>
                  </a:lnTo>
                  <a:lnTo>
                    <a:pt x="147858" y="93938"/>
                  </a:lnTo>
                  <a:lnTo>
                    <a:pt x="148883" y="90459"/>
                  </a:lnTo>
                  <a:lnTo>
                    <a:pt x="149910" y="86980"/>
                  </a:lnTo>
                  <a:lnTo>
                    <a:pt x="150940" y="83501"/>
                  </a:lnTo>
                  <a:lnTo>
                    <a:pt x="151972" y="80021"/>
                  </a:lnTo>
                  <a:lnTo>
                    <a:pt x="153006" y="76542"/>
                  </a:lnTo>
                  <a:lnTo>
                    <a:pt x="154041" y="73063"/>
                  </a:lnTo>
                  <a:lnTo>
                    <a:pt x="155079" y="69584"/>
                  </a:lnTo>
                  <a:lnTo>
                    <a:pt x="156117" y="66104"/>
                  </a:lnTo>
                  <a:lnTo>
                    <a:pt x="157156" y="62625"/>
                  </a:lnTo>
                  <a:lnTo>
                    <a:pt x="158196" y="59146"/>
                  </a:lnTo>
                  <a:lnTo>
                    <a:pt x="159236" y="55667"/>
                  </a:lnTo>
                  <a:lnTo>
                    <a:pt x="160277" y="52188"/>
                  </a:lnTo>
                  <a:lnTo>
                    <a:pt x="161317" y="48708"/>
                  </a:lnTo>
                  <a:lnTo>
                    <a:pt x="162357" y="45229"/>
                  </a:lnTo>
                  <a:lnTo>
                    <a:pt x="163397" y="41750"/>
                  </a:lnTo>
                  <a:lnTo>
                    <a:pt x="164436" y="38271"/>
                  </a:lnTo>
                  <a:lnTo>
                    <a:pt x="165473" y="34792"/>
                  </a:lnTo>
                  <a:lnTo>
                    <a:pt x="166510" y="31312"/>
                  </a:lnTo>
                  <a:lnTo>
                    <a:pt x="167544" y="27833"/>
                  </a:lnTo>
                  <a:lnTo>
                    <a:pt x="168578" y="24354"/>
                  </a:lnTo>
                  <a:lnTo>
                    <a:pt x="169608" y="20875"/>
                  </a:lnTo>
                  <a:lnTo>
                    <a:pt x="170638" y="17396"/>
                  </a:lnTo>
                  <a:lnTo>
                    <a:pt x="171664" y="13916"/>
                  </a:lnTo>
                  <a:lnTo>
                    <a:pt x="172688" y="10437"/>
                  </a:lnTo>
                  <a:lnTo>
                    <a:pt x="173708" y="6958"/>
                  </a:lnTo>
                  <a:lnTo>
                    <a:pt x="174726" y="3479"/>
                  </a:lnTo>
                  <a:lnTo>
                    <a:pt x="175739" y="0"/>
                  </a:lnTo>
                  <a:lnTo>
                    <a:pt x="313032" y="0"/>
                  </a:lnTo>
                  <a:lnTo>
                    <a:pt x="314045" y="3479"/>
                  </a:lnTo>
                  <a:lnTo>
                    <a:pt x="315063" y="6958"/>
                  </a:lnTo>
                  <a:lnTo>
                    <a:pt x="316083" y="10437"/>
                  </a:lnTo>
                  <a:lnTo>
                    <a:pt x="317108" y="13916"/>
                  </a:lnTo>
                  <a:lnTo>
                    <a:pt x="318133" y="17396"/>
                  </a:lnTo>
                  <a:lnTo>
                    <a:pt x="319163" y="20875"/>
                  </a:lnTo>
                  <a:lnTo>
                    <a:pt x="320193" y="24354"/>
                  </a:lnTo>
                  <a:lnTo>
                    <a:pt x="321227" y="27833"/>
                  </a:lnTo>
                  <a:lnTo>
                    <a:pt x="322261" y="31312"/>
                  </a:lnTo>
                  <a:lnTo>
                    <a:pt x="323298" y="34792"/>
                  </a:lnTo>
                  <a:lnTo>
                    <a:pt x="324335" y="38271"/>
                  </a:lnTo>
                  <a:lnTo>
                    <a:pt x="325375" y="41750"/>
                  </a:lnTo>
                  <a:lnTo>
                    <a:pt x="326414" y="45229"/>
                  </a:lnTo>
                  <a:lnTo>
                    <a:pt x="327454" y="48708"/>
                  </a:lnTo>
                  <a:lnTo>
                    <a:pt x="328495" y="52188"/>
                  </a:lnTo>
                  <a:lnTo>
                    <a:pt x="329535" y="55667"/>
                  </a:lnTo>
                  <a:lnTo>
                    <a:pt x="330575" y="59146"/>
                  </a:lnTo>
                  <a:lnTo>
                    <a:pt x="331615" y="62625"/>
                  </a:lnTo>
                  <a:lnTo>
                    <a:pt x="332655" y="66104"/>
                  </a:lnTo>
                  <a:lnTo>
                    <a:pt x="333692" y="69584"/>
                  </a:lnTo>
                  <a:lnTo>
                    <a:pt x="334730" y="73063"/>
                  </a:lnTo>
                  <a:lnTo>
                    <a:pt x="335765" y="76542"/>
                  </a:lnTo>
                  <a:lnTo>
                    <a:pt x="336799" y="80021"/>
                  </a:lnTo>
                  <a:lnTo>
                    <a:pt x="337831" y="83501"/>
                  </a:lnTo>
                  <a:lnTo>
                    <a:pt x="338861" y="86980"/>
                  </a:lnTo>
                  <a:lnTo>
                    <a:pt x="339888" y="90459"/>
                  </a:lnTo>
                  <a:lnTo>
                    <a:pt x="340913" y="93938"/>
                  </a:lnTo>
                  <a:lnTo>
                    <a:pt x="341935" y="97417"/>
                  </a:lnTo>
                  <a:lnTo>
                    <a:pt x="342954" y="100897"/>
                  </a:lnTo>
                  <a:lnTo>
                    <a:pt x="343968" y="104376"/>
                  </a:lnTo>
                  <a:lnTo>
                    <a:pt x="344980" y="107855"/>
                  </a:lnTo>
                  <a:lnTo>
                    <a:pt x="345988" y="111334"/>
                  </a:lnTo>
                  <a:lnTo>
                    <a:pt x="346992" y="114813"/>
                  </a:lnTo>
                  <a:lnTo>
                    <a:pt x="347991" y="118293"/>
                  </a:lnTo>
                  <a:lnTo>
                    <a:pt x="348986" y="121772"/>
                  </a:lnTo>
                  <a:lnTo>
                    <a:pt x="349976" y="125251"/>
                  </a:lnTo>
                  <a:lnTo>
                    <a:pt x="350961" y="128730"/>
                  </a:lnTo>
                  <a:lnTo>
                    <a:pt x="351940" y="132209"/>
                  </a:lnTo>
                  <a:lnTo>
                    <a:pt x="352914" y="135689"/>
                  </a:lnTo>
                  <a:lnTo>
                    <a:pt x="353883" y="139168"/>
                  </a:lnTo>
                  <a:lnTo>
                    <a:pt x="354846" y="142647"/>
                  </a:lnTo>
                  <a:lnTo>
                    <a:pt x="355803" y="146126"/>
                  </a:lnTo>
                  <a:lnTo>
                    <a:pt x="356752" y="149605"/>
                  </a:lnTo>
                  <a:lnTo>
                    <a:pt x="357697" y="153085"/>
                  </a:lnTo>
                  <a:lnTo>
                    <a:pt x="358633" y="156564"/>
                  </a:lnTo>
                  <a:lnTo>
                    <a:pt x="359564" y="160043"/>
                  </a:lnTo>
                  <a:lnTo>
                    <a:pt x="360486" y="163522"/>
                  </a:lnTo>
                  <a:lnTo>
                    <a:pt x="361404" y="167002"/>
                  </a:lnTo>
                  <a:lnTo>
                    <a:pt x="362310" y="170481"/>
                  </a:lnTo>
                  <a:lnTo>
                    <a:pt x="363213" y="173960"/>
                  </a:lnTo>
                  <a:lnTo>
                    <a:pt x="364104" y="177439"/>
                  </a:lnTo>
                  <a:lnTo>
                    <a:pt x="364991" y="180918"/>
                  </a:lnTo>
                  <a:lnTo>
                    <a:pt x="365866" y="184398"/>
                  </a:lnTo>
                  <a:lnTo>
                    <a:pt x="366737" y="187877"/>
                  </a:lnTo>
                  <a:lnTo>
                    <a:pt x="367594" y="191356"/>
                  </a:lnTo>
                  <a:lnTo>
                    <a:pt x="368448" y="194835"/>
                  </a:lnTo>
                  <a:lnTo>
                    <a:pt x="369288" y="198314"/>
                  </a:lnTo>
                  <a:lnTo>
                    <a:pt x="370125" y="201794"/>
                  </a:lnTo>
                  <a:lnTo>
                    <a:pt x="370946" y="205273"/>
                  </a:lnTo>
                  <a:lnTo>
                    <a:pt x="371765" y="208752"/>
                  </a:lnTo>
                  <a:lnTo>
                    <a:pt x="372567" y="212231"/>
                  </a:lnTo>
                  <a:lnTo>
                    <a:pt x="373368" y="215710"/>
                  </a:lnTo>
                  <a:lnTo>
                    <a:pt x="374151" y="219190"/>
                  </a:lnTo>
                  <a:lnTo>
                    <a:pt x="374933" y="222669"/>
                  </a:lnTo>
                  <a:lnTo>
                    <a:pt x="375696" y="226148"/>
                  </a:lnTo>
                  <a:lnTo>
                    <a:pt x="376459" y="229627"/>
                  </a:lnTo>
                  <a:lnTo>
                    <a:pt x="377202" y="233106"/>
                  </a:lnTo>
                  <a:lnTo>
                    <a:pt x="377944" y="236586"/>
                  </a:lnTo>
                  <a:lnTo>
                    <a:pt x="378667" y="240065"/>
                  </a:lnTo>
                  <a:lnTo>
                    <a:pt x="379388" y="243544"/>
                  </a:lnTo>
                  <a:lnTo>
                    <a:pt x="380091" y="247023"/>
                  </a:lnTo>
                  <a:lnTo>
                    <a:pt x="380792" y="250503"/>
                  </a:lnTo>
                  <a:lnTo>
                    <a:pt x="381474" y="253982"/>
                  </a:lnTo>
                  <a:lnTo>
                    <a:pt x="382153" y="257461"/>
                  </a:lnTo>
                  <a:lnTo>
                    <a:pt x="382815" y="260940"/>
                  </a:lnTo>
                  <a:lnTo>
                    <a:pt x="383473" y="264419"/>
                  </a:lnTo>
                  <a:lnTo>
                    <a:pt x="384114" y="267899"/>
                  </a:lnTo>
                  <a:lnTo>
                    <a:pt x="384749" y="271378"/>
                  </a:lnTo>
                  <a:lnTo>
                    <a:pt x="385369" y="274857"/>
                  </a:lnTo>
                  <a:lnTo>
                    <a:pt x="385983" y="278336"/>
                  </a:lnTo>
                  <a:lnTo>
                    <a:pt x="386582" y="281815"/>
                  </a:lnTo>
                  <a:lnTo>
                    <a:pt x="387174" y="285295"/>
                  </a:lnTo>
                  <a:lnTo>
                    <a:pt x="387752" y="288774"/>
                  </a:lnTo>
                  <a:lnTo>
                    <a:pt x="388322" y="292253"/>
                  </a:lnTo>
                  <a:lnTo>
                    <a:pt x="388879" y="295732"/>
                  </a:lnTo>
                  <a:lnTo>
                    <a:pt x="389427" y="299211"/>
                  </a:lnTo>
                  <a:lnTo>
                    <a:pt x="389963" y="302691"/>
                  </a:lnTo>
                  <a:lnTo>
                    <a:pt x="390489" y="306170"/>
                  </a:lnTo>
                  <a:lnTo>
                    <a:pt x="391004" y="309649"/>
                  </a:lnTo>
                  <a:lnTo>
                    <a:pt x="391509" y="313128"/>
                  </a:lnTo>
                  <a:lnTo>
                    <a:pt x="392002" y="316607"/>
                  </a:lnTo>
                  <a:lnTo>
                    <a:pt x="392485" y="320087"/>
                  </a:lnTo>
                  <a:lnTo>
                    <a:pt x="392958" y="323566"/>
                  </a:lnTo>
                  <a:lnTo>
                    <a:pt x="393420" y="327045"/>
                  </a:lnTo>
                  <a:lnTo>
                    <a:pt x="393872" y="330524"/>
                  </a:lnTo>
                  <a:lnTo>
                    <a:pt x="394313" y="334004"/>
                  </a:lnTo>
                  <a:lnTo>
                    <a:pt x="394745" y="337483"/>
                  </a:lnTo>
                  <a:lnTo>
                    <a:pt x="395165" y="340962"/>
                  </a:lnTo>
                  <a:lnTo>
                    <a:pt x="395578" y="344441"/>
                  </a:lnTo>
                  <a:lnTo>
                    <a:pt x="395977" y="347920"/>
                  </a:lnTo>
                  <a:lnTo>
                    <a:pt x="396370" y="351400"/>
                  </a:lnTo>
                  <a:lnTo>
                    <a:pt x="396749" y="354879"/>
                  </a:lnTo>
                  <a:lnTo>
                    <a:pt x="397123" y="358358"/>
                  </a:lnTo>
                  <a:lnTo>
                    <a:pt x="397482" y="361837"/>
                  </a:lnTo>
                  <a:lnTo>
                    <a:pt x="397837" y="365316"/>
                  </a:lnTo>
                  <a:lnTo>
                    <a:pt x="398178" y="368796"/>
                  </a:lnTo>
                  <a:lnTo>
                    <a:pt x="398514" y="372275"/>
                  </a:lnTo>
                  <a:lnTo>
                    <a:pt x="398836" y="375754"/>
                  </a:lnTo>
                  <a:lnTo>
                    <a:pt x="399154" y="379233"/>
                  </a:lnTo>
                  <a:lnTo>
                    <a:pt x="399458" y="382712"/>
                  </a:lnTo>
                  <a:lnTo>
                    <a:pt x="399759" y="386192"/>
                  </a:lnTo>
                  <a:lnTo>
                    <a:pt x="400045" y="389671"/>
                  </a:lnTo>
                  <a:lnTo>
                    <a:pt x="400329" y="393150"/>
                  </a:lnTo>
                  <a:lnTo>
                    <a:pt x="400599" y="396629"/>
                  </a:lnTo>
                  <a:lnTo>
                    <a:pt x="400867" y="400108"/>
                  </a:lnTo>
                  <a:lnTo>
                    <a:pt x="401120" y="403588"/>
                  </a:lnTo>
                  <a:lnTo>
                    <a:pt x="401372" y="407067"/>
                  </a:lnTo>
                  <a:lnTo>
                    <a:pt x="401610" y="410546"/>
                  </a:lnTo>
                  <a:lnTo>
                    <a:pt x="401847" y="414025"/>
                  </a:lnTo>
                  <a:lnTo>
                    <a:pt x="402070" y="417505"/>
                  </a:lnTo>
                  <a:lnTo>
                    <a:pt x="402293" y="420984"/>
                  </a:lnTo>
                  <a:lnTo>
                    <a:pt x="402502" y="424463"/>
                  </a:lnTo>
                  <a:lnTo>
                    <a:pt x="402711" y="427942"/>
                  </a:lnTo>
                  <a:lnTo>
                    <a:pt x="402907" y="431421"/>
                  </a:lnTo>
                  <a:lnTo>
                    <a:pt x="403103" y="434901"/>
                  </a:lnTo>
                  <a:lnTo>
                    <a:pt x="403287" y="438380"/>
                  </a:lnTo>
                  <a:lnTo>
                    <a:pt x="403470" y="441859"/>
                  </a:lnTo>
                  <a:lnTo>
                    <a:pt x="403643" y="445338"/>
                  </a:lnTo>
                  <a:lnTo>
                    <a:pt x="403815" y="448817"/>
                  </a:lnTo>
                  <a:lnTo>
                    <a:pt x="403977" y="452297"/>
                  </a:lnTo>
                  <a:lnTo>
                    <a:pt x="404138" y="455776"/>
                  </a:lnTo>
                  <a:lnTo>
                    <a:pt x="404291" y="459255"/>
                  </a:lnTo>
                  <a:lnTo>
                    <a:pt x="404442" y="462734"/>
                  </a:lnTo>
                  <a:lnTo>
                    <a:pt x="404586" y="466213"/>
                  </a:lnTo>
                  <a:lnTo>
                    <a:pt x="404728" y="469693"/>
                  </a:lnTo>
                  <a:lnTo>
                    <a:pt x="404864" y="473172"/>
                  </a:lnTo>
                  <a:lnTo>
                    <a:pt x="404998" y="476651"/>
                  </a:lnTo>
                  <a:lnTo>
                    <a:pt x="405127" y="480130"/>
                  </a:lnTo>
                  <a:lnTo>
                    <a:pt x="405253" y="483609"/>
                  </a:lnTo>
                  <a:lnTo>
                    <a:pt x="405376" y="487089"/>
                  </a:lnTo>
                  <a:lnTo>
                    <a:pt x="405496" y="490568"/>
                  </a:lnTo>
                  <a:lnTo>
                    <a:pt x="405613" y="494047"/>
                  </a:lnTo>
                  <a:lnTo>
                    <a:pt x="405729" y="497526"/>
                  </a:lnTo>
                  <a:lnTo>
                    <a:pt x="405841" y="501006"/>
                  </a:lnTo>
                  <a:lnTo>
                    <a:pt x="405952" y="504485"/>
                  </a:lnTo>
                  <a:lnTo>
                    <a:pt x="406061" y="507964"/>
                  </a:lnTo>
                  <a:lnTo>
                    <a:pt x="406169" y="511443"/>
                  </a:lnTo>
                  <a:lnTo>
                    <a:pt x="406275" y="514922"/>
                  </a:lnTo>
                  <a:lnTo>
                    <a:pt x="406380" y="518402"/>
                  </a:lnTo>
                  <a:lnTo>
                    <a:pt x="406484" y="521881"/>
                  </a:lnTo>
                  <a:lnTo>
                    <a:pt x="406588" y="525360"/>
                  </a:lnTo>
                  <a:lnTo>
                    <a:pt x="406691" y="528839"/>
                  </a:lnTo>
                  <a:lnTo>
                    <a:pt x="406794" y="532318"/>
                  </a:lnTo>
                  <a:lnTo>
                    <a:pt x="406897" y="535798"/>
                  </a:lnTo>
                  <a:lnTo>
                    <a:pt x="407001" y="539277"/>
                  </a:lnTo>
                  <a:lnTo>
                    <a:pt x="407105" y="542756"/>
                  </a:lnTo>
                  <a:lnTo>
                    <a:pt x="407210" y="546235"/>
                  </a:lnTo>
                  <a:lnTo>
                    <a:pt x="407315" y="549714"/>
                  </a:lnTo>
                  <a:lnTo>
                    <a:pt x="407422" y="553194"/>
                  </a:lnTo>
                  <a:lnTo>
                    <a:pt x="407530" y="556673"/>
                  </a:lnTo>
                  <a:lnTo>
                    <a:pt x="407640" y="560152"/>
                  </a:lnTo>
                  <a:lnTo>
                    <a:pt x="407751" y="563631"/>
                  </a:lnTo>
                  <a:lnTo>
                    <a:pt x="407866" y="567110"/>
                  </a:lnTo>
                  <a:lnTo>
                    <a:pt x="407981" y="570590"/>
                  </a:lnTo>
                  <a:lnTo>
                    <a:pt x="408101" y="574069"/>
                  </a:lnTo>
                  <a:lnTo>
                    <a:pt x="408221" y="577548"/>
                  </a:lnTo>
                  <a:lnTo>
                    <a:pt x="408346" y="581027"/>
                  </a:lnTo>
                  <a:lnTo>
                    <a:pt x="408472" y="584507"/>
                  </a:lnTo>
                  <a:lnTo>
                    <a:pt x="408604" y="587986"/>
                  </a:lnTo>
                  <a:lnTo>
                    <a:pt x="408736" y="591465"/>
                  </a:lnTo>
                  <a:lnTo>
                    <a:pt x="408875" y="594944"/>
                  </a:lnTo>
                  <a:lnTo>
                    <a:pt x="409015" y="598423"/>
                  </a:lnTo>
                  <a:lnTo>
                    <a:pt x="409162" y="601903"/>
                  </a:lnTo>
                  <a:lnTo>
                    <a:pt x="409310" y="605382"/>
                  </a:lnTo>
                  <a:lnTo>
                    <a:pt x="409466" y="608861"/>
                  </a:lnTo>
                  <a:lnTo>
                    <a:pt x="409623" y="612340"/>
                  </a:lnTo>
                  <a:lnTo>
                    <a:pt x="409789" y="615819"/>
                  </a:lnTo>
                  <a:lnTo>
                    <a:pt x="409955" y="619299"/>
                  </a:lnTo>
                  <a:lnTo>
                    <a:pt x="410131" y="622778"/>
                  </a:lnTo>
                  <a:lnTo>
                    <a:pt x="410308" y="626257"/>
                  </a:lnTo>
                  <a:lnTo>
                    <a:pt x="410494" y="629736"/>
                  </a:lnTo>
                  <a:lnTo>
                    <a:pt x="410682" y="633215"/>
                  </a:lnTo>
                  <a:lnTo>
                    <a:pt x="410880" y="636695"/>
                  </a:lnTo>
                  <a:lnTo>
                    <a:pt x="411079" y="640174"/>
                  </a:lnTo>
                  <a:lnTo>
                    <a:pt x="411289" y="643653"/>
                  </a:lnTo>
                  <a:lnTo>
                    <a:pt x="411501" y="647132"/>
                  </a:lnTo>
                  <a:lnTo>
                    <a:pt x="411722" y="650611"/>
                  </a:lnTo>
                  <a:lnTo>
                    <a:pt x="411947" y="654091"/>
                  </a:lnTo>
                  <a:lnTo>
                    <a:pt x="412182" y="657570"/>
                  </a:lnTo>
                  <a:lnTo>
                    <a:pt x="412420" y="661049"/>
                  </a:lnTo>
                  <a:lnTo>
                    <a:pt x="412667" y="664528"/>
                  </a:lnTo>
                  <a:lnTo>
                    <a:pt x="412920" y="668008"/>
                  </a:lnTo>
                  <a:lnTo>
                    <a:pt x="413181" y="671487"/>
                  </a:lnTo>
                  <a:lnTo>
                    <a:pt x="413447" y="674966"/>
                  </a:lnTo>
                  <a:lnTo>
                    <a:pt x="413723" y="678445"/>
                  </a:lnTo>
                  <a:lnTo>
                    <a:pt x="414004" y="681924"/>
                  </a:lnTo>
                  <a:lnTo>
                    <a:pt x="414294" y="685404"/>
                  </a:lnTo>
                  <a:lnTo>
                    <a:pt x="414590" y="688883"/>
                  </a:lnTo>
                  <a:lnTo>
                    <a:pt x="414894" y="692362"/>
                  </a:lnTo>
                  <a:lnTo>
                    <a:pt x="415206" y="695841"/>
                  </a:lnTo>
                  <a:lnTo>
                    <a:pt x="415525" y="699320"/>
                  </a:lnTo>
                  <a:lnTo>
                    <a:pt x="415852" y="702800"/>
                  </a:lnTo>
                  <a:lnTo>
                    <a:pt x="416187" y="706279"/>
                  </a:lnTo>
                  <a:lnTo>
                    <a:pt x="416530" y="709758"/>
                  </a:lnTo>
                  <a:lnTo>
                    <a:pt x="416879" y="713237"/>
                  </a:lnTo>
                  <a:lnTo>
                    <a:pt x="417238" y="716716"/>
                  </a:lnTo>
                  <a:lnTo>
                    <a:pt x="417604" y="720196"/>
                  </a:lnTo>
                  <a:lnTo>
                    <a:pt x="417979" y="723675"/>
                  </a:lnTo>
                  <a:lnTo>
                    <a:pt x="418360" y="727154"/>
                  </a:lnTo>
                  <a:lnTo>
                    <a:pt x="418751" y="730633"/>
                  </a:lnTo>
                  <a:lnTo>
                    <a:pt x="419148" y="734112"/>
                  </a:lnTo>
                  <a:lnTo>
                    <a:pt x="419555" y="737592"/>
                  </a:lnTo>
                  <a:lnTo>
                    <a:pt x="419968" y="741071"/>
                  </a:lnTo>
                  <a:lnTo>
                    <a:pt x="420391" y="744550"/>
                  </a:lnTo>
                  <a:lnTo>
                    <a:pt x="420819" y="748029"/>
                  </a:lnTo>
                  <a:lnTo>
                    <a:pt x="421259" y="751509"/>
                  </a:lnTo>
                  <a:lnTo>
                    <a:pt x="421703" y="754988"/>
                  </a:lnTo>
                  <a:lnTo>
                    <a:pt x="422159" y="758467"/>
                  </a:lnTo>
                  <a:lnTo>
                    <a:pt x="422618" y="761946"/>
                  </a:lnTo>
                  <a:lnTo>
                    <a:pt x="423090" y="765425"/>
                  </a:lnTo>
                  <a:lnTo>
                    <a:pt x="423564" y="768905"/>
                  </a:lnTo>
                  <a:lnTo>
                    <a:pt x="424052" y="772384"/>
                  </a:lnTo>
                  <a:lnTo>
                    <a:pt x="424541" y="775863"/>
                  </a:lnTo>
                  <a:lnTo>
                    <a:pt x="425044" y="779342"/>
                  </a:lnTo>
                  <a:lnTo>
                    <a:pt x="425549" y="782821"/>
                  </a:lnTo>
                  <a:lnTo>
                    <a:pt x="426067" y="786301"/>
                  </a:lnTo>
                  <a:lnTo>
                    <a:pt x="426586" y="789780"/>
                  </a:lnTo>
                  <a:lnTo>
                    <a:pt x="427119" y="793259"/>
                  </a:lnTo>
                  <a:lnTo>
                    <a:pt x="427653" y="796738"/>
                  </a:lnTo>
                  <a:lnTo>
                    <a:pt x="428200" y="800217"/>
                  </a:lnTo>
                  <a:lnTo>
                    <a:pt x="428748" y="803697"/>
                  </a:lnTo>
                  <a:lnTo>
                    <a:pt x="429309" y="807176"/>
                  </a:lnTo>
                  <a:lnTo>
                    <a:pt x="429871" y="810655"/>
                  </a:lnTo>
                  <a:lnTo>
                    <a:pt x="430445" y="814134"/>
                  </a:lnTo>
                  <a:lnTo>
                    <a:pt x="431021" y="817613"/>
                  </a:lnTo>
                  <a:lnTo>
                    <a:pt x="431608" y="821093"/>
                  </a:lnTo>
                  <a:lnTo>
                    <a:pt x="432197" y="824572"/>
                  </a:lnTo>
                  <a:lnTo>
                    <a:pt x="432796" y="828051"/>
                  </a:lnTo>
                  <a:lnTo>
                    <a:pt x="433397" y="831530"/>
                  </a:lnTo>
                  <a:lnTo>
                    <a:pt x="434008" y="835010"/>
                  </a:lnTo>
                  <a:lnTo>
                    <a:pt x="434621" y="838489"/>
                  </a:lnTo>
                  <a:lnTo>
                    <a:pt x="435242" y="841968"/>
                  </a:lnTo>
                  <a:lnTo>
                    <a:pt x="435867" y="845447"/>
                  </a:lnTo>
                  <a:lnTo>
                    <a:pt x="436499" y="848926"/>
                  </a:lnTo>
                  <a:lnTo>
                    <a:pt x="437134" y="852406"/>
                  </a:lnTo>
                  <a:lnTo>
                    <a:pt x="437776" y="855885"/>
                  </a:lnTo>
                  <a:lnTo>
                    <a:pt x="438421" y="859364"/>
                  </a:lnTo>
                  <a:lnTo>
                    <a:pt x="439072" y="862843"/>
                  </a:lnTo>
                  <a:lnTo>
                    <a:pt x="439727" y="866322"/>
                  </a:lnTo>
                  <a:lnTo>
                    <a:pt x="440386" y="869802"/>
                  </a:lnTo>
                  <a:lnTo>
                    <a:pt x="441049" y="873281"/>
                  </a:lnTo>
                  <a:lnTo>
                    <a:pt x="441716" y="876760"/>
                  </a:lnTo>
                  <a:lnTo>
                    <a:pt x="442387" y="880239"/>
                  </a:lnTo>
                  <a:lnTo>
                    <a:pt x="443061" y="883718"/>
                  </a:lnTo>
                  <a:lnTo>
                    <a:pt x="443738" y="887198"/>
                  </a:lnTo>
                  <a:lnTo>
                    <a:pt x="444418" y="890677"/>
                  </a:lnTo>
                  <a:lnTo>
                    <a:pt x="445101" y="894156"/>
                  </a:lnTo>
                  <a:lnTo>
                    <a:pt x="445787" y="897635"/>
                  </a:lnTo>
                  <a:lnTo>
                    <a:pt x="446475" y="901114"/>
                  </a:lnTo>
                  <a:lnTo>
                    <a:pt x="447166" y="904594"/>
                  </a:lnTo>
                  <a:lnTo>
                    <a:pt x="447858" y="908073"/>
                  </a:lnTo>
                  <a:lnTo>
                    <a:pt x="448552" y="911552"/>
                  </a:lnTo>
                  <a:lnTo>
                    <a:pt x="449247" y="915031"/>
                  </a:lnTo>
                  <a:lnTo>
                    <a:pt x="449944" y="918511"/>
                  </a:lnTo>
                  <a:lnTo>
                    <a:pt x="450642" y="921990"/>
                  </a:lnTo>
                  <a:lnTo>
                    <a:pt x="451341" y="925469"/>
                  </a:lnTo>
                  <a:lnTo>
                    <a:pt x="452040" y="928948"/>
                  </a:lnTo>
                  <a:lnTo>
                    <a:pt x="452739" y="932427"/>
                  </a:lnTo>
                  <a:lnTo>
                    <a:pt x="453439" y="935907"/>
                  </a:lnTo>
                  <a:lnTo>
                    <a:pt x="454138" y="939386"/>
                  </a:lnTo>
                  <a:lnTo>
                    <a:pt x="454837" y="942865"/>
                  </a:lnTo>
                  <a:lnTo>
                    <a:pt x="455536" y="946344"/>
                  </a:lnTo>
                  <a:lnTo>
                    <a:pt x="456233" y="949823"/>
                  </a:lnTo>
                  <a:lnTo>
                    <a:pt x="456930" y="953303"/>
                  </a:lnTo>
                  <a:lnTo>
                    <a:pt x="457625" y="956782"/>
                  </a:lnTo>
                  <a:lnTo>
                    <a:pt x="458319" y="960261"/>
                  </a:lnTo>
                  <a:lnTo>
                    <a:pt x="459009" y="963740"/>
                  </a:lnTo>
                  <a:lnTo>
                    <a:pt x="459700" y="967219"/>
                  </a:lnTo>
                  <a:lnTo>
                    <a:pt x="460386" y="970699"/>
                  </a:lnTo>
                  <a:lnTo>
                    <a:pt x="461071" y="974178"/>
                  </a:lnTo>
                  <a:lnTo>
                    <a:pt x="461752" y="977657"/>
                  </a:lnTo>
                  <a:lnTo>
                    <a:pt x="462431" y="981136"/>
                  </a:lnTo>
                  <a:lnTo>
                    <a:pt x="463105" y="984615"/>
                  </a:lnTo>
                  <a:lnTo>
                    <a:pt x="463778" y="988095"/>
                  </a:lnTo>
                  <a:lnTo>
                    <a:pt x="464443" y="991574"/>
                  </a:lnTo>
                  <a:lnTo>
                    <a:pt x="465109" y="995053"/>
                  </a:lnTo>
                  <a:lnTo>
                    <a:pt x="465766" y="998532"/>
                  </a:lnTo>
                  <a:lnTo>
                    <a:pt x="466422" y="1002012"/>
                  </a:lnTo>
                  <a:lnTo>
                    <a:pt x="467069" y="1005491"/>
                  </a:lnTo>
                  <a:lnTo>
                    <a:pt x="467715" y="1008970"/>
                  </a:lnTo>
                  <a:lnTo>
                    <a:pt x="468352" y="1012449"/>
                  </a:lnTo>
                  <a:lnTo>
                    <a:pt x="468987" y="1015928"/>
                  </a:lnTo>
                  <a:lnTo>
                    <a:pt x="469613" y="1019408"/>
                  </a:lnTo>
                  <a:lnTo>
                    <a:pt x="470235" y="1022887"/>
                  </a:lnTo>
                  <a:lnTo>
                    <a:pt x="470848" y="1026366"/>
                  </a:lnTo>
                  <a:lnTo>
                    <a:pt x="471458" y="1029845"/>
                  </a:lnTo>
                  <a:lnTo>
                    <a:pt x="472058" y="1033324"/>
                  </a:lnTo>
                  <a:lnTo>
                    <a:pt x="472654" y="1036804"/>
                  </a:lnTo>
                  <a:lnTo>
                    <a:pt x="473239" y="1040283"/>
                  </a:lnTo>
                  <a:lnTo>
                    <a:pt x="473820" y="1043762"/>
                  </a:lnTo>
                  <a:lnTo>
                    <a:pt x="474390" y="1047241"/>
                  </a:lnTo>
                  <a:lnTo>
                    <a:pt x="474955" y="1050720"/>
                  </a:lnTo>
                  <a:lnTo>
                    <a:pt x="475509" y="1054200"/>
                  </a:lnTo>
                  <a:lnTo>
                    <a:pt x="476056" y="1057679"/>
                  </a:lnTo>
                  <a:lnTo>
                    <a:pt x="476594" y="1061158"/>
                  </a:lnTo>
                  <a:lnTo>
                    <a:pt x="477123" y="1064637"/>
                  </a:lnTo>
                  <a:lnTo>
                    <a:pt x="477643" y="1068116"/>
                  </a:lnTo>
                  <a:lnTo>
                    <a:pt x="478154" y="1071596"/>
                  </a:lnTo>
                  <a:lnTo>
                    <a:pt x="478655" y="1075075"/>
                  </a:lnTo>
                  <a:lnTo>
                    <a:pt x="479146" y="1078554"/>
                  </a:lnTo>
                  <a:lnTo>
                    <a:pt x="479627" y="1082033"/>
                  </a:lnTo>
                  <a:lnTo>
                    <a:pt x="480098" y="1085513"/>
                  </a:lnTo>
                  <a:lnTo>
                    <a:pt x="480559" y="1088992"/>
                  </a:lnTo>
                  <a:lnTo>
                    <a:pt x="481009" y="1092471"/>
                  </a:lnTo>
                  <a:lnTo>
                    <a:pt x="481449" y="1095950"/>
                  </a:lnTo>
                  <a:lnTo>
                    <a:pt x="481876" y="1099429"/>
                  </a:lnTo>
                  <a:lnTo>
                    <a:pt x="482294" y="1102909"/>
                  </a:lnTo>
                  <a:lnTo>
                    <a:pt x="482698" y="1106388"/>
                  </a:lnTo>
                  <a:lnTo>
                    <a:pt x="483094" y="1109867"/>
                  </a:lnTo>
                  <a:lnTo>
                    <a:pt x="483474" y="1113346"/>
                  </a:lnTo>
                  <a:lnTo>
                    <a:pt x="483847" y="1116825"/>
                  </a:lnTo>
                  <a:lnTo>
                    <a:pt x="484203" y="1120305"/>
                  </a:lnTo>
                  <a:lnTo>
                    <a:pt x="484552" y="1123784"/>
                  </a:lnTo>
                  <a:lnTo>
                    <a:pt x="484882" y="1127263"/>
                  </a:lnTo>
                  <a:lnTo>
                    <a:pt x="485206" y="1130742"/>
                  </a:lnTo>
                  <a:lnTo>
                    <a:pt x="485511" y="1134221"/>
                  </a:lnTo>
                  <a:lnTo>
                    <a:pt x="485810" y="1137701"/>
                  </a:lnTo>
                  <a:lnTo>
                    <a:pt x="486088" y="1141180"/>
                  </a:lnTo>
                  <a:lnTo>
                    <a:pt x="486361" y="1144659"/>
                  </a:lnTo>
                  <a:lnTo>
                    <a:pt x="486612" y="1148138"/>
                  </a:lnTo>
                  <a:lnTo>
                    <a:pt x="486859" y="1151617"/>
                  </a:lnTo>
                  <a:lnTo>
                    <a:pt x="487082" y="1155097"/>
                  </a:lnTo>
                  <a:lnTo>
                    <a:pt x="487302" y="1158576"/>
                  </a:lnTo>
                  <a:lnTo>
                    <a:pt x="487496" y="1162055"/>
                  </a:lnTo>
                  <a:lnTo>
                    <a:pt x="487689" y="1165534"/>
                  </a:lnTo>
                  <a:lnTo>
                    <a:pt x="487854" y="1169014"/>
                  </a:lnTo>
                  <a:lnTo>
                    <a:pt x="488019" y="1172493"/>
                  </a:lnTo>
                  <a:lnTo>
                    <a:pt x="488155" y="1175972"/>
                  </a:lnTo>
                  <a:lnTo>
                    <a:pt x="488289" y="1179451"/>
                  </a:lnTo>
                  <a:lnTo>
                    <a:pt x="488396" y="1182930"/>
                  </a:lnTo>
                  <a:lnTo>
                    <a:pt x="488501" y="1186410"/>
                  </a:lnTo>
                  <a:lnTo>
                    <a:pt x="488578" y="1189889"/>
                  </a:lnTo>
                  <a:lnTo>
                    <a:pt x="488652" y="1193368"/>
                  </a:lnTo>
                  <a:lnTo>
                    <a:pt x="488700" y="1196847"/>
                  </a:lnTo>
                  <a:lnTo>
                    <a:pt x="488743" y="1200326"/>
                  </a:lnTo>
                  <a:lnTo>
                    <a:pt x="488760" y="1203806"/>
                  </a:lnTo>
                  <a:lnTo>
                    <a:pt x="488772" y="1207285"/>
                  </a:lnTo>
                  <a:lnTo>
                    <a:pt x="488758" y="1210764"/>
                  </a:lnTo>
                  <a:lnTo>
                    <a:pt x="488738" y="1214243"/>
                  </a:lnTo>
                  <a:lnTo>
                    <a:pt x="488693" y="1217722"/>
                  </a:lnTo>
                  <a:lnTo>
                    <a:pt x="488640" y="1221202"/>
                  </a:lnTo>
                  <a:lnTo>
                    <a:pt x="488564" y="1224681"/>
                  </a:lnTo>
                  <a:lnTo>
                    <a:pt x="488478" y="1228160"/>
                  </a:lnTo>
                  <a:lnTo>
                    <a:pt x="488370" y="1231639"/>
                  </a:lnTo>
                  <a:lnTo>
                    <a:pt x="488251" y="1235118"/>
                  </a:lnTo>
                  <a:lnTo>
                    <a:pt x="488111" y="1238598"/>
                  </a:lnTo>
                  <a:lnTo>
                    <a:pt x="487959" y="1242077"/>
                  </a:lnTo>
                  <a:lnTo>
                    <a:pt x="487786" y="1245556"/>
                  </a:lnTo>
                  <a:lnTo>
                    <a:pt x="487600" y="1249035"/>
                  </a:lnTo>
                  <a:lnTo>
                    <a:pt x="487395" y="1252515"/>
                  </a:lnTo>
                  <a:lnTo>
                    <a:pt x="487175" y="1255994"/>
                  </a:lnTo>
                  <a:lnTo>
                    <a:pt x="486936" y="1259473"/>
                  </a:lnTo>
                  <a:lnTo>
                    <a:pt x="486682" y="1262952"/>
                  </a:lnTo>
                  <a:lnTo>
                    <a:pt x="486410" y="1266431"/>
                  </a:lnTo>
                  <a:lnTo>
                    <a:pt x="486121" y="1269911"/>
                  </a:lnTo>
                  <a:lnTo>
                    <a:pt x="485815" y="1273390"/>
                  </a:lnTo>
                  <a:lnTo>
                    <a:pt x="485492" y="1276869"/>
                  </a:lnTo>
                  <a:lnTo>
                    <a:pt x="485152" y="1280348"/>
                  </a:lnTo>
                  <a:lnTo>
                    <a:pt x="484793" y="1283827"/>
                  </a:lnTo>
                  <a:lnTo>
                    <a:pt x="484420" y="1287307"/>
                  </a:lnTo>
                  <a:lnTo>
                    <a:pt x="484026" y="1290786"/>
                  </a:lnTo>
                  <a:lnTo>
                    <a:pt x="483618" y="1294265"/>
                  </a:lnTo>
                  <a:lnTo>
                    <a:pt x="483188" y="1297744"/>
                  </a:lnTo>
                  <a:lnTo>
                    <a:pt x="482746" y="1301223"/>
                  </a:lnTo>
                  <a:lnTo>
                    <a:pt x="482281" y="1304703"/>
                  </a:lnTo>
                  <a:lnTo>
                    <a:pt x="481805" y="1308182"/>
                  </a:lnTo>
                  <a:lnTo>
                    <a:pt x="481303" y="1311661"/>
                  </a:lnTo>
                  <a:lnTo>
                    <a:pt x="480792" y="1315140"/>
                  </a:lnTo>
                  <a:lnTo>
                    <a:pt x="480255" y="1318619"/>
                  </a:lnTo>
                  <a:lnTo>
                    <a:pt x="479709" y="1322099"/>
                  </a:lnTo>
                  <a:lnTo>
                    <a:pt x="479136" y="1325578"/>
                  </a:lnTo>
                  <a:lnTo>
                    <a:pt x="478555" y="1329057"/>
                  </a:lnTo>
                  <a:lnTo>
                    <a:pt x="477946" y="1332536"/>
                  </a:lnTo>
                  <a:lnTo>
                    <a:pt x="477330" y="1336016"/>
                  </a:lnTo>
                  <a:lnTo>
                    <a:pt x="476685" y="1339495"/>
                  </a:lnTo>
                  <a:lnTo>
                    <a:pt x="476034" y="1342974"/>
                  </a:lnTo>
                  <a:lnTo>
                    <a:pt x="475352" y="1346453"/>
                  </a:lnTo>
                  <a:lnTo>
                    <a:pt x="474667" y="1349932"/>
                  </a:lnTo>
                  <a:lnTo>
                    <a:pt x="473949" y="1353412"/>
                  </a:lnTo>
                  <a:lnTo>
                    <a:pt x="473229" y="1356891"/>
                  </a:lnTo>
                  <a:lnTo>
                    <a:pt x="472475" y="1360370"/>
                  </a:lnTo>
                  <a:lnTo>
                    <a:pt x="471719" y="1363849"/>
                  </a:lnTo>
                  <a:lnTo>
                    <a:pt x="470929" y="1367328"/>
                  </a:lnTo>
                  <a:lnTo>
                    <a:pt x="470138" y="1370808"/>
                  </a:lnTo>
                  <a:lnTo>
                    <a:pt x="469313" y="1374287"/>
                  </a:lnTo>
                  <a:lnTo>
                    <a:pt x="468486" y="1377766"/>
                  </a:lnTo>
                  <a:lnTo>
                    <a:pt x="467626" y="1381245"/>
                  </a:lnTo>
                  <a:lnTo>
                    <a:pt x="466763" y="1384724"/>
                  </a:lnTo>
                  <a:lnTo>
                    <a:pt x="465870" y="1388204"/>
                  </a:lnTo>
                  <a:lnTo>
                    <a:pt x="464971" y="1391683"/>
                  </a:lnTo>
                  <a:lnTo>
                    <a:pt x="464043" y="1395162"/>
                  </a:lnTo>
                  <a:lnTo>
                    <a:pt x="463109" y="1398641"/>
                  </a:lnTo>
                  <a:lnTo>
                    <a:pt x="462148" y="1402120"/>
                  </a:lnTo>
                  <a:lnTo>
                    <a:pt x="461179" y="1405600"/>
                  </a:lnTo>
                  <a:lnTo>
                    <a:pt x="460183" y="1409079"/>
                  </a:lnTo>
                  <a:lnTo>
                    <a:pt x="459180" y="1412558"/>
                  </a:lnTo>
                  <a:lnTo>
                    <a:pt x="458151" y="1416037"/>
                  </a:lnTo>
                  <a:lnTo>
                    <a:pt x="457113" y="1419517"/>
                  </a:lnTo>
                  <a:lnTo>
                    <a:pt x="456052" y="1422996"/>
                  </a:lnTo>
                  <a:lnTo>
                    <a:pt x="454980" y="1426475"/>
                  </a:lnTo>
                  <a:lnTo>
                    <a:pt x="453886" y="1429954"/>
                  </a:lnTo>
                  <a:lnTo>
                    <a:pt x="452781" y="1433433"/>
                  </a:lnTo>
                  <a:lnTo>
                    <a:pt x="451655" y="1436913"/>
                  </a:lnTo>
                  <a:lnTo>
                    <a:pt x="450517" y="1440392"/>
                  </a:lnTo>
                  <a:lnTo>
                    <a:pt x="449360" y="1443871"/>
                  </a:lnTo>
                  <a:lnTo>
                    <a:pt x="448189" y="1447350"/>
                  </a:lnTo>
                  <a:lnTo>
                    <a:pt x="447001" y="1450829"/>
                  </a:lnTo>
                  <a:lnTo>
                    <a:pt x="445799" y="1454309"/>
                  </a:lnTo>
                  <a:lnTo>
                    <a:pt x="444581" y="1457788"/>
                  </a:lnTo>
                  <a:lnTo>
                    <a:pt x="443348" y="1461267"/>
                  </a:lnTo>
                  <a:lnTo>
                    <a:pt x="442100" y="1464746"/>
                  </a:lnTo>
                  <a:lnTo>
                    <a:pt x="440837" y="1468225"/>
                  </a:lnTo>
                  <a:lnTo>
                    <a:pt x="439560" y="1471705"/>
                  </a:lnTo>
                  <a:lnTo>
                    <a:pt x="438267" y="1475184"/>
                  </a:lnTo>
                  <a:lnTo>
                    <a:pt x="436963" y="1478663"/>
                  </a:lnTo>
                  <a:lnTo>
                    <a:pt x="435641" y="1482142"/>
                  </a:lnTo>
                  <a:lnTo>
                    <a:pt x="434310" y="1485621"/>
                  </a:lnTo>
                  <a:lnTo>
                    <a:pt x="432961" y="1489101"/>
                  </a:lnTo>
                  <a:lnTo>
                    <a:pt x="431603" y="1492580"/>
                  </a:lnTo>
                  <a:lnTo>
                    <a:pt x="430228" y="1496059"/>
                  </a:lnTo>
                  <a:lnTo>
                    <a:pt x="428844" y="1499538"/>
                  </a:lnTo>
                  <a:lnTo>
                    <a:pt x="427443" y="1503018"/>
                  </a:lnTo>
                  <a:lnTo>
                    <a:pt x="426035" y="1506497"/>
                  </a:lnTo>
                  <a:lnTo>
                    <a:pt x="424610" y="1509976"/>
                  </a:lnTo>
                  <a:lnTo>
                    <a:pt x="423179" y="1513455"/>
                  </a:lnTo>
                  <a:lnTo>
                    <a:pt x="421730" y="1516934"/>
                  </a:lnTo>
                  <a:lnTo>
                    <a:pt x="420277" y="1520414"/>
                  </a:lnTo>
                  <a:lnTo>
                    <a:pt x="418806" y="1523893"/>
                  </a:lnTo>
                  <a:lnTo>
                    <a:pt x="417332" y="1527372"/>
                  </a:lnTo>
                  <a:lnTo>
                    <a:pt x="415840" y="1530851"/>
                  </a:lnTo>
                  <a:lnTo>
                    <a:pt x="414346" y="1534330"/>
                  </a:lnTo>
                  <a:lnTo>
                    <a:pt x="412835" y="1537810"/>
                  </a:lnTo>
                  <a:lnTo>
                    <a:pt x="411322" y="1541289"/>
                  </a:lnTo>
                  <a:lnTo>
                    <a:pt x="409793" y="1544768"/>
                  </a:lnTo>
                  <a:lnTo>
                    <a:pt x="408263" y="1548247"/>
                  </a:lnTo>
                  <a:lnTo>
                    <a:pt x="406717" y="1551726"/>
                  </a:lnTo>
                  <a:lnTo>
                    <a:pt x="405171" y="1555206"/>
                  </a:lnTo>
                  <a:lnTo>
                    <a:pt x="403610" y="1558685"/>
                  </a:lnTo>
                  <a:lnTo>
                    <a:pt x="402048" y="1562164"/>
                  </a:lnTo>
                  <a:lnTo>
                    <a:pt x="400474" y="1565643"/>
                  </a:lnTo>
                  <a:lnTo>
                    <a:pt x="398898" y="1569122"/>
                  </a:lnTo>
                  <a:lnTo>
                    <a:pt x="397312" y="1572602"/>
                  </a:lnTo>
                  <a:lnTo>
                    <a:pt x="395725" y="1576081"/>
                  </a:lnTo>
                  <a:lnTo>
                    <a:pt x="394128" y="1579560"/>
                  </a:lnTo>
                  <a:lnTo>
                    <a:pt x="392530" y="1583039"/>
                  </a:lnTo>
                  <a:lnTo>
                    <a:pt x="390924" y="1586519"/>
                  </a:lnTo>
                  <a:lnTo>
                    <a:pt x="389317" y="1589998"/>
                  </a:lnTo>
                  <a:lnTo>
                    <a:pt x="387704" y="1593477"/>
                  </a:lnTo>
                  <a:lnTo>
                    <a:pt x="386090" y="1596956"/>
                  </a:lnTo>
                  <a:lnTo>
                    <a:pt x="384471" y="1600435"/>
                  </a:lnTo>
                  <a:lnTo>
                    <a:pt x="382851" y="1603915"/>
                  </a:lnTo>
                  <a:lnTo>
                    <a:pt x="381227" y="1607394"/>
                  </a:lnTo>
                  <a:lnTo>
                    <a:pt x="379603" y="1610873"/>
                  </a:lnTo>
                  <a:lnTo>
                    <a:pt x="377977" y="1614352"/>
                  </a:lnTo>
                  <a:lnTo>
                    <a:pt x="376350" y="1617831"/>
                  </a:lnTo>
                  <a:lnTo>
                    <a:pt x="374723" y="1621311"/>
                  </a:lnTo>
                  <a:lnTo>
                    <a:pt x="373095" y="1624790"/>
                  </a:lnTo>
                  <a:lnTo>
                    <a:pt x="371468" y="1628269"/>
                  </a:lnTo>
                  <a:lnTo>
                    <a:pt x="369841" y="1631748"/>
                  </a:lnTo>
                  <a:lnTo>
                    <a:pt x="368216" y="1635227"/>
                  </a:lnTo>
                  <a:lnTo>
                    <a:pt x="366592" y="1638707"/>
                  </a:lnTo>
                  <a:lnTo>
                    <a:pt x="364970" y="1642186"/>
                  </a:lnTo>
                  <a:lnTo>
                    <a:pt x="363350" y="1645665"/>
                  </a:lnTo>
                  <a:lnTo>
                    <a:pt x="361733" y="1649144"/>
                  </a:lnTo>
                  <a:lnTo>
                    <a:pt x="360119" y="1652623"/>
                  </a:lnTo>
                  <a:lnTo>
                    <a:pt x="358508" y="1656103"/>
                  </a:lnTo>
                  <a:lnTo>
                    <a:pt x="356902" y="1659582"/>
                  </a:lnTo>
                  <a:lnTo>
                    <a:pt x="355299" y="1663061"/>
                  </a:lnTo>
                  <a:lnTo>
                    <a:pt x="353702" y="1666540"/>
                  </a:lnTo>
                  <a:lnTo>
                    <a:pt x="352108" y="1670020"/>
                  </a:lnTo>
                  <a:lnTo>
                    <a:pt x="350522" y="1673499"/>
                  </a:lnTo>
                  <a:lnTo>
                    <a:pt x="348939" y="1676978"/>
                  </a:lnTo>
                  <a:lnTo>
                    <a:pt x="347365" y="1680457"/>
                  </a:lnTo>
                  <a:lnTo>
                    <a:pt x="345794" y="1683936"/>
                  </a:lnTo>
                  <a:lnTo>
                    <a:pt x="344234" y="1687416"/>
                  </a:lnTo>
                  <a:lnTo>
                    <a:pt x="342677" y="1690895"/>
                  </a:lnTo>
                  <a:lnTo>
                    <a:pt x="341132" y="1694374"/>
                  </a:lnTo>
                  <a:lnTo>
                    <a:pt x="339590" y="1697853"/>
                  </a:lnTo>
                  <a:lnTo>
                    <a:pt x="338061" y="1701332"/>
                  </a:lnTo>
                  <a:lnTo>
                    <a:pt x="336536" y="1704812"/>
                  </a:lnTo>
                  <a:lnTo>
                    <a:pt x="335025" y="1708291"/>
                  </a:lnTo>
                  <a:lnTo>
                    <a:pt x="333517" y="1711770"/>
                  </a:lnTo>
                  <a:lnTo>
                    <a:pt x="332026" y="1715249"/>
                  </a:lnTo>
                  <a:lnTo>
                    <a:pt x="330537" y="1718728"/>
                  </a:lnTo>
                  <a:lnTo>
                    <a:pt x="329066" y="1722208"/>
                  </a:lnTo>
                  <a:lnTo>
                    <a:pt x="327597" y="1725687"/>
                  </a:lnTo>
                  <a:lnTo>
                    <a:pt x="326148" y="1729166"/>
                  </a:lnTo>
                  <a:lnTo>
                    <a:pt x="324700" y="1732645"/>
                  </a:lnTo>
                  <a:lnTo>
                    <a:pt x="323273" y="1736124"/>
                  </a:lnTo>
                  <a:lnTo>
                    <a:pt x="321848" y="1739604"/>
                  </a:lnTo>
                  <a:lnTo>
                    <a:pt x="320445" y="1743083"/>
                  </a:lnTo>
                  <a:lnTo>
                    <a:pt x="319044" y="1746562"/>
                  </a:lnTo>
                  <a:lnTo>
                    <a:pt x="317666" y="1750041"/>
                  </a:lnTo>
                  <a:lnTo>
                    <a:pt x="316289" y="1753521"/>
                  </a:lnTo>
                  <a:lnTo>
                    <a:pt x="314936" y="1757000"/>
                  </a:lnTo>
                  <a:lnTo>
                    <a:pt x="313585" y="1760479"/>
                  </a:lnTo>
                  <a:lnTo>
                    <a:pt x="312258" y="1763958"/>
                  </a:lnTo>
                  <a:lnTo>
                    <a:pt x="310934" y="1767437"/>
                  </a:lnTo>
                  <a:lnTo>
                    <a:pt x="309633" y="1770917"/>
                  </a:lnTo>
                  <a:lnTo>
                    <a:pt x="308337" y="1774396"/>
                  </a:lnTo>
                  <a:lnTo>
                    <a:pt x="307064" y="1777875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099467" y="1693863"/>
              <a:ext cx="137292" cy="0"/>
            </a:xfrm>
            <a:custGeom>
              <a:avLst/>
              <a:pathLst>
                <a:path w="137292" h="0">
                  <a:moveTo>
                    <a:pt x="0" y="0"/>
                  </a:moveTo>
                  <a:lnTo>
                    <a:pt x="13729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380647" y="2463129"/>
              <a:ext cx="488772" cy="87672"/>
            </a:xfrm>
            <a:custGeom>
              <a:avLst/>
              <a:pathLst>
                <a:path w="488772" h="87672">
                  <a:moveTo>
                    <a:pt x="0" y="0"/>
                  </a:moveTo>
                  <a:lnTo>
                    <a:pt x="0" y="87672"/>
                  </a:lnTo>
                  <a:lnTo>
                    <a:pt x="488772" y="87672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923727" y="2628623"/>
              <a:ext cx="488772" cy="91530"/>
            </a:xfrm>
            <a:custGeom>
              <a:avLst/>
              <a:pathLst>
                <a:path w="488772" h="91530">
                  <a:moveTo>
                    <a:pt x="0" y="0"/>
                  </a:moveTo>
                  <a:lnTo>
                    <a:pt x="0" y="91530"/>
                  </a:lnTo>
                  <a:lnTo>
                    <a:pt x="488772" y="91530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80647" y="2506965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23727" y="2674388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299185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380647" y="4190141"/>
              <a:ext cx="488772" cy="1658200"/>
            </a:xfrm>
            <a:custGeom>
              <a:avLst/>
              <a:pathLst>
                <a:path w="488772" h="1658200">
                  <a:moveTo>
                    <a:pt x="182485" y="1658200"/>
                  </a:moveTo>
                  <a:lnTo>
                    <a:pt x="181154" y="1654955"/>
                  </a:lnTo>
                  <a:lnTo>
                    <a:pt x="179816" y="1651710"/>
                  </a:lnTo>
                  <a:lnTo>
                    <a:pt x="178455" y="1648465"/>
                  </a:lnTo>
                  <a:lnTo>
                    <a:pt x="177084" y="1645220"/>
                  </a:lnTo>
                  <a:lnTo>
                    <a:pt x="175694" y="1641975"/>
                  </a:lnTo>
                  <a:lnTo>
                    <a:pt x="174291" y="1638730"/>
                  </a:lnTo>
                  <a:lnTo>
                    <a:pt x="172872" y="1635485"/>
                  </a:lnTo>
                  <a:lnTo>
                    <a:pt x="171439" y="1632240"/>
                  </a:lnTo>
                  <a:lnTo>
                    <a:pt x="169991" y="1628995"/>
                  </a:lnTo>
                  <a:lnTo>
                    <a:pt x="168528" y="1625750"/>
                  </a:lnTo>
                  <a:lnTo>
                    <a:pt x="167054" y="1622505"/>
                  </a:lnTo>
                  <a:lnTo>
                    <a:pt x="165562" y="1619260"/>
                  </a:lnTo>
                  <a:lnTo>
                    <a:pt x="164061" y="1616015"/>
                  </a:lnTo>
                  <a:lnTo>
                    <a:pt x="162541" y="1612770"/>
                  </a:lnTo>
                  <a:lnTo>
                    <a:pt x="161015" y="1609525"/>
                  </a:lnTo>
                  <a:lnTo>
                    <a:pt x="159469" y="1606280"/>
                  </a:lnTo>
                  <a:lnTo>
                    <a:pt x="157919" y="1603035"/>
                  </a:lnTo>
                  <a:lnTo>
                    <a:pt x="156347" y="1599790"/>
                  </a:lnTo>
                  <a:lnTo>
                    <a:pt x="154773" y="1596545"/>
                  </a:lnTo>
                  <a:lnTo>
                    <a:pt x="153178" y="1593300"/>
                  </a:lnTo>
                  <a:lnTo>
                    <a:pt x="151581" y="1590055"/>
                  </a:lnTo>
                  <a:lnTo>
                    <a:pt x="149965" y="1586810"/>
                  </a:lnTo>
                  <a:lnTo>
                    <a:pt x="148345" y="1583565"/>
                  </a:lnTo>
                  <a:lnTo>
                    <a:pt x="146710" y="1580320"/>
                  </a:lnTo>
                  <a:lnTo>
                    <a:pt x="145069" y="1577075"/>
                  </a:lnTo>
                  <a:lnTo>
                    <a:pt x="143416" y="1573830"/>
                  </a:lnTo>
                  <a:lnTo>
                    <a:pt x="141757" y="1570585"/>
                  </a:lnTo>
                  <a:lnTo>
                    <a:pt x="140086" y="1567340"/>
                  </a:lnTo>
                  <a:lnTo>
                    <a:pt x="138410" y="1564095"/>
                  </a:lnTo>
                  <a:lnTo>
                    <a:pt x="136724" y="1560850"/>
                  </a:lnTo>
                  <a:lnTo>
                    <a:pt x="135032" y="1557605"/>
                  </a:lnTo>
                  <a:lnTo>
                    <a:pt x="133333" y="1554360"/>
                  </a:lnTo>
                  <a:lnTo>
                    <a:pt x="131627" y="1551115"/>
                  </a:lnTo>
                  <a:lnTo>
                    <a:pt x="129916" y="1547870"/>
                  </a:lnTo>
                  <a:lnTo>
                    <a:pt x="128198" y="1544625"/>
                  </a:lnTo>
                  <a:lnTo>
                    <a:pt x="126477" y="1541380"/>
                  </a:lnTo>
                  <a:lnTo>
                    <a:pt x="124749" y="1538135"/>
                  </a:lnTo>
                  <a:lnTo>
                    <a:pt x="123019" y="1534890"/>
                  </a:lnTo>
                  <a:lnTo>
                    <a:pt x="121283" y="1531645"/>
                  </a:lnTo>
                  <a:lnTo>
                    <a:pt x="119546" y="1528400"/>
                  </a:lnTo>
                  <a:lnTo>
                    <a:pt x="117804" y="1525155"/>
                  </a:lnTo>
                  <a:lnTo>
                    <a:pt x="116061" y="1521910"/>
                  </a:lnTo>
                  <a:lnTo>
                    <a:pt x="114315" y="1518665"/>
                  </a:lnTo>
                  <a:lnTo>
                    <a:pt x="112569" y="1515420"/>
                  </a:lnTo>
                  <a:lnTo>
                    <a:pt x="110822" y="1512175"/>
                  </a:lnTo>
                  <a:lnTo>
                    <a:pt x="109074" y="1508930"/>
                  </a:lnTo>
                  <a:lnTo>
                    <a:pt x="107326" y="1505685"/>
                  </a:lnTo>
                  <a:lnTo>
                    <a:pt x="105579" y="1502440"/>
                  </a:lnTo>
                  <a:lnTo>
                    <a:pt x="103833" y="1499195"/>
                  </a:lnTo>
                  <a:lnTo>
                    <a:pt x="102089" y="1495950"/>
                  </a:lnTo>
                  <a:lnTo>
                    <a:pt x="100347" y="1492705"/>
                  </a:lnTo>
                  <a:lnTo>
                    <a:pt x="98607" y="1489460"/>
                  </a:lnTo>
                  <a:lnTo>
                    <a:pt x="96871" y="1486215"/>
                  </a:lnTo>
                  <a:lnTo>
                    <a:pt x="95138" y="1482970"/>
                  </a:lnTo>
                  <a:lnTo>
                    <a:pt x="93409" y="1479725"/>
                  </a:lnTo>
                  <a:lnTo>
                    <a:pt x="91685" y="1476480"/>
                  </a:lnTo>
                  <a:lnTo>
                    <a:pt x="89965" y="1473235"/>
                  </a:lnTo>
                  <a:lnTo>
                    <a:pt x="88253" y="1469990"/>
                  </a:lnTo>
                  <a:lnTo>
                    <a:pt x="86544" y="1466745"/>
                  </a:lnTo>
                  <a:lnTo>
                    <a:pt x="84845" y="1463500"/>
                  </a:lnTo>
                  <a:lnTo>
                    <a:pt x="83149" y="1460255"/>
                  </a:lnTo>
                  <a:lnTo>
                    <a:pt x="81466" y="1457010"/>
                  </a:lnTo>
                  <a:lnTo>
                    <a:pt x="79784" y="1453765"/>
                  </a:lnTo>
                  <a:lnTo>
                    <a:pt x="78118" y="1450520"/>
                  </a:lnTo>
                  <a:lnTo>
                    <a:pt x="76454" y="1447275"/>
                  </a:lnTo>
                  <a:lnTo>
                    <a:pt x="74807" y="1444030"/>
                  </a:lnTo>
                  <a:lnTo>
                    <a:pt x="73162" y="1440785"/>
                  </a:lnTo>
                  <a:lnTo>
                    <a:pt x="71535" y="1437540"/>
                  </a:lnTo>
                  <a:lnTo>
                    <a:pt x="69912" y="1434295"/>
                  </a:lnTo>
                  <a:lnTo>
                    <a:pt x="68306" y="1431050"/>
                  </a:lnTo>
                  <a:lnTo>
                    <a:pt x="66707" y="1427805"/>
                  </a:lnTo>
                  <a:lnTo>
                    <a:pt x="65125" y="1424560"/>
                  </a:lnTo>
                  <a:lnTo>
                    <a:pt x="63551" y="1421315"/>
                  </a:lnTo>
                  <a:lnTo>
                    <a:pt x="61993" y="1418069"/>
                  </a:lnTo>
                  <a:lnTo>
                    <a:pt x="60448" y="1414824"/>
                  </a:lnTo>
                  <a:lnTo>
                    <a:pt x="58916" y="1411579"/>
                  </a:lnTo>
                  <a:lnTo>
                    <a:pt x="57399" y="1408334"/>
                  </a:lnTo>
                  <a:lnTo>
                    <a:pt x="55895" y="1405089"/>
                  </a:lnTo>
                  <a:lnTo>
                    <a:pt x="54410" y="1401844"/>
                  </a:lnTo>
                  <a:lnTo>
                    <a:pt x="52935" y="1398599"/>
                  </a:lnTo>
                  <a:lnTo>
                    <a:pt x="51482" y="1395354"/>
                  </a:lnTo>
                  <a:lnTo>
                    <a:pt x="50037" y="1392109"/>
                  </a:lnTo>
                  <a:lnTo>
                    <a:pt x="48619" y="1388864"/>
                  </a:lnTo>
                  <a:lnTo>
                    <a:pt x="47206" y="1385619"/>
                  </a:lnTo>
                  <a:lnTo>
                    <a:pt x="45823" y="1382374"/>
                  </a:lnTo>
                  <a:lnTo>
                    <a:pt x="44443" y="1379129"/>
                  </a:lnTo>
                  <a:lnTo>
                    <a:pt x="43097" y="1375884"/>
                  </a:lnTo>
                  <a:lnTo>
                    <a:pt x="41754" y="1372639"/>
                  </a:lnTo>
                  <a:lnTo>
                    <a:pt x="40444" y="1369394"/>
                  </a:lnTo>
                  <a:lnTo>
                    <a:pt x="39139" y="1366149"/>
                  </a:lnTo>
                  <a:lnTo>
                    <a:pt x="37865" y="1362904"/>
                  </a:lnTo>
                  <a:lnTo>
                    <a:pt x="36600" y="1359659"/>
                  </a:lnTo>
                  <a:lnTo>
                    <a:pt x="35364" y="1356414"/>
                  </a:lnTo>
                  <a:lnTo>
                    <a:pt x="34139" y="1353169"/>
                  </a:lnTo>
                  <a:lnTo>
                    <a:pt x="32941" y="1349924"/>
                  </a:lnTo>
                  <a:lnTo>
                    <a:pt x="31759" y="1346679"/>
                  </a:lnTo>
                  <a:lnTo>
                    <a:pt x="30599" y="1343434"/>
                  </a:lnTo>
                  <a:lnTo>
                    <a:pt x="29459" y="1340189"/>
                  </a:lnTo>
                  <a:lnTo>
                    <a:pt x="28340" y="1336944"/>
                  </a:lnTo>
                  <a:lnTo>
                    <a:pt x="27243" y="1333699"/>
                  </a:lnTo>
                  <a:lnTo>
                    <a:pt x="26164" y="1330454"/>
                  </a:lnTo>
                  <a:lnTo>
                    <a:pt x="25112" y="1327209"/>
                  </a:lnTo>
                  <a:lnTo>
                    <a:pt x="24074" y="1323964"/>
                  </a:lnTo>
                  <a:lnTo>
                    <a:pt x="23066" y="1320719"/>
                  </a:lnTo>
                  <a:lnTo>
                    <a:pt x="22070" y="1317474"/>
                  </a:lnTo>
                  <a:lnTo>
                    <a:pt x="21107" y="1314229"/>
                  </a:lnTo>
                  <a:lnTo>
                    <a:pt x="20153" y="1310984"/>
                  </a:lnTo>
                  <a:lnTo>
                    <a:pt x="19236" y="1307739"/>
                  </a:lnTo>
                  <a:lnTo>
                    <a:pt x="18324" y="1304494"/>
                  </a:lnTo>
                  <a:lnTo>
                    <a:pt x="17453" y="1301249"/>
                  </a:lnTo>
                  <a:lnTo>
                    <a:pt x="16586" y="1298004"/>
                  </a:lnTo>
                  <a:lnTo>
                    <a:pt x="15759" y="1294759"/>
                  </a:lnTo>
                  <a:lnTo>
                    <a:pt x="14939" y="1291514"/>
                  </a:lnTo>
                  <a:lnTo>
                    <a:pt x="14154" y="1288269"/>
                  </a:lnTo>
                  <a:lnTo>
                    <a:pt x="13380" y="1285024"/>
                  </a:lnTo>
                  <a:lnTo>
                    <a:pt x="12638" y="1281779"/>
                  </a:lnTo>
                  <a:lnTo>
                    <a:pt x="11911" y="1278534"/>
                  </a:lnTo>
                  <a:lnTo>
                    <a:pt x="11212" y="1275289"/>
                  </a:lnTo>
                  <a:lnTo>
                    <a:pt x="10530" y="1272044"/>
                  </a:lnTo>
                  <a:lnTo>
                    <a:pt x="9874" y="1268799"/>
                  </a:lnTo>
                  <a:lnTo>
                    <a:pt x="9239" y="1265554"/>
                  </a:lnTo>
                  <a:lnTo>
                    <a:pt x="8626" y="1262309"/>
                  </a:lnTo>
                  <a:lnTo>
                    <a:pt x="8037" y="1259064"/>
                  </a:lnTo>
                  <a:lnTo>
                    <a:pt x="7466" y="1255819"/>
                  </a:lnTo>
                  <a:lnTo>
                    <a:pt x="6923" y="1252574"/>
                  </a:lnTo>
                  <a:lnTo>
                    <a:pt x="6393" y="1249329"/>
                  </a:lnTo>
                  <a:lnTo>
                    <a:pt x="5896" y="1246084"/>
                  </a:lnTo>
                  <a:lnTo>
                    <a:pt x="5408" y="1242839"/>
                  </a:lnTo>
                  <a:lnTo>
                    <a:pt x="4956" y="1239594"/>
                  </a:lnTo>
                  <a:lnTo>
                    <a:pt x="4509" y="1236349"/>
                  </a:lnTo>
                  <a:lnTo>
                    <a:pt x="4101" y="1233104"/>
                  </a:lnTo>
                  <a:lnTo>
                    <a:pt x="3696" y="1229859"/>
                  </a:lnTo>
                  <a:lnTo>
                    <a:pt x="3331" y="1226614"/>
                  </a:lnTo>
                  <a:lnTo>
                    <a:pt x="2970" y="1223369"/>
                  </a:lnTo>
                  <a:lnTo>
                    <a:pt x="2645" y="1220124"/>
                  </a:lnTo>
                  <a:lnTo>
                    <a:pt x="2327" y="1216879"/>
                  </a:lnTo>
                  <a:lnTo>
                    <a:pt x="2042" y="1213634"/>
                  </a:lnTo>
                  <a:lnTo>
                    <a:pt x="1766" y="1210389"/>
                  </a:lnTo>
                  <a:lnTo>
                    <a:pt x="1519" y="1207144"/>
                  </a:lnTo>
                  <a:lnTo>
                    <a:pt x="1285" y="1203899"/>
                  </a:lnTo>
                  <a:lnTo>
                    <a:pt x="1076" y="1200654"/>
                  </a:lnTo>
                  <a:lnTo>
                    <a:pt x="883" y="1197409"/>
                  </a:lnTo>
                  <a:lnTo>
                    <a:pt x="711" y="1194164"/>
                  </a:lnTo>
                  <a:lnTo>
                    <a:pt x="558" y="1190919"/>
                  </a:lnTo>
                  <a:lnTo>
                    <a:pt x="423" y="1187674"/>
                  </a:lnTo>
                  <a:lnTo>
                    <a:pt x="309" y="1184429"/>
                  </a:lnTo>
                  <a:lnTo>
                    <a:pt x="210" y="1181184"/>
                  </a:lnTo>
                  <a:lnTo>
                    <a:pt x="134" y="1177939"/>
                  </a:lnTo>
                  <a:lnTo>
                    <a:pt x="70" y="1174694"/>
                  </a:lnTo>
                  <a:lnTo>
                    <a:pt x="32" y="1171449"/>
                  </a:lnTo>
                  <a:lnTo>
                    <a:pt x="1" y="1168204"/>
                  </a:lnTo>
                  <a:lnTo>
                    <a:pt x="0" y="1164959"/>
                  </a:lnTo>
                  <a:lnTo>
                    <a:pt x="2" y="1161714"/>
                  </a:lnTo>
                  <a:lnTo>
                    <a:pt x="36" y="1158469"/>
                  </a:lnTo>
                  <a:lnTo>
                    <a:pt x="73" y="1155224"/>
                  </a:lnTo>
                  <a:lnTo>
                    <a:pt x="140" y="1151979"/>
                  </a:lnTo>
                  <a:lnTo>
                    <a:pt x="210" y="1148734"/>
                  </a:lnTo>
                  <a:lnTo>
                    <a:pt x="308" y="1145489"/>
                  </a:lnTo>
                  <a:lnTo>
                    <a:pt x="412" y="1142244"/>
                  </a:lnTo>
                  <a:lnTo>
                    <a:pt x="540" y="1138999"/>
                  </a:lnTo>
                  <a:lnTo>
                    <a:pt x="676" y="1135753"/>
                  </a:lnTo>
                  <a:lnTo>
                    <a:pt x="833" y="1132508"/>
                  </a:lnTo>
                  <a:lnTo>
                    <a:pt x="1000" y="1129263"/>
                  </a:lnTo>
                  <a:lnTo>
                    <a:pt x="1185" y="1126018"/>
                  </a:lnTo>
                  <a:lnTo>
                    <a:pt x="1383" y="1122773"/>
                  </a:lnTo>
                  <a:lnTo>
                    <a:pt x="1595" y="1119528"/>
                  </a:lnTo>
                  <a:lnTo>
                    <a:pt x="1822" y="1116283"/>
                  </a:lnTo>
                  <a:lnTo>
                    <a:pt x="2061" y="1113038"/>
                  </a:lnTo>
                  <a:lnTo>
                    <a:pt x="2316" y="1109793"/>
                  </a:lnTo>
                  <a:lnTo>
                    <a:pt x="2580" y="1106548"/>
                  </a:lnTo>
                  <a:lnTo>
                    <a:pt x="2862" y="1103303"/>
                  </a:lnTo>
                  <a:lnTo>
                    <a:pt x="3151" y="1100058"/>
                  </a:lnTo>
                  <a:lnTo>
                    <a:pt x="3459" y="1096813"/>
                  </a:lnTo>
                  <a:lnTo>
                    <a:pt x="3771" y="1093568"/>
                  </a:lnTo>
                  <a:lnTo>
                    <a:pt x="4104" y="1090323"/>
                  </a:lnTo>
                  <a:lnTo>
                    <a:pt x="4440" y="1087078"/>
                  </a:lnTo>
                  <a:lnTo>
                    <a:pt x="4797" y="1083833"/>
                  </a:lnTo>
                  <a:lnTo>
                    <a:pt x="5156" y="1080588"/>
                  </a:lnTo>
                  <a:lnTo>
                    <a:pt x="5535" y="1077343"/>
                  </a:lnTo>
                  <a:lnTo>
                    <a:pt x="5917" y="1074098"/>
                  </a:lnTo>
                  <a:lnTo>
                    <a:pt x="6317" y="1070853"/>
                  </a:lnTo>
                  <a:lnTo>
                    <a:pt x="6721" y="1067608"/>
                  </a:lnTo>
                  <a:lnTo>
                    <a:pt x="7140" y="1064363"/>
                  </a:lnTo>
                  <a:lnTo>
                    <a:pt x="7565" y="1061118"/>
                  </a:lnTo>
                  <a:lnTo>
                    <a:pt x="8003" y="1057873"/>
                  </a:lnTo>
                  <a:lnTo>
                    <a:pt x="8448" y="1054628"/>
                  </a:lnTo>
                  <a:lnTo>
                    <a:pt x="8904" y="1051383"/>
                  </a:lnTo>
                  <a:lnTo>
                    <a:pt x="9368" y="1048138"/>
                  </a:lnTo>
                  <a:lnTo>
                    <a:pt x="9842" y="1044893"/>
                  </a:lnTo>
                  <a:lnTo>
                    <a:pt x="10324" y="1041648"/>
                  </a:lnTo>
                  <a:lnTo>
                    <a:pt x="10814" y="1038403"/>
                  </a:lnTo>
                  <a:lnTo>
                    <a:pt x="11314" y="1035158"/>
                  </a:lnTo>
                  <a:lnTo>
                    <a:pt x="11820" y="1031913"/>
                  </a:lnTo>
                  <a:lnTo>
                    <a:pt x="12337" y="1028668"/>
                  </a:lnTo>
                  <a:lnTo>
                    <a:pt x="12857" y="1025423"/>
                  </a:lnTo>
                  <a:lnTo>
                    <a:pt x="13390" y="1022178"/>
                  </a:lnTo>
                  <a:lnTo>
                    <a:pt x="13925" y="1018933"/>
                  </a:lnTo>
                  <a:lnTo>
                    <a:pt x="14473" y="1015688"/>
                  </a:lnTo>
                  <a:lnTo>
                    <a:pt x="15021" y="1012443"/>
                  </a:lnTo>
                  <a:lnTo>
                    <a:pt x="15583" y="1009198"/>
                  </a:lnTo>
                  <a:lnTo>
                    <a:pt x="16146" y="1005953"/>
                  </a:lnTo>
                  <a:lnTo>
                    <a:pt x="16720" y="1002708"/>
                  </a:lnTo>
                  <a:lnTo>
                    <a:pt x="17296" y="999463"/>
                  </a:lnTo>
                  <a:lnTo>
                    <a:pt x="17881" y="996218"/>
                  </a:lnTo>
                  <a:lnTo>
                    <a:pt x="18470" y="992973"/>
                  </a:lnTo>
                  <a:lnTo>
                    <a:pt x="19067" y="989728"/>
                  </a:lnTo>
                  <a:lnTo>
                    <a:pt x="19667" y="986483"/>
                  </a:lnTo>
                  <a:lnTo>
                    <a:pt x="20274" y="983238"/>
                  </a:lnTo>
                  <a:lnTo>
                    <a:pt x="20885" y="979993"/>
                  </a:lnTo>
                  <a:lnTo>
                    <a:pt x="21502" y="976748"/>
                  </a:lnTo>
                  <a:lnTo>
                    <a:pt x="22124" y="973503"/>
                  </a:lnTo>
                  <a:lnTo>
                    <a:pt x="22750" y="970258"/>
                  </a:lnTo>
                  <a:lnTo>
                    <a:pt x="23381" y="967013"/>
                  </a:lnTo>
                  <a:lnTo>
                    <a:pt x="24016" y="963768"/>
                  </a:lnTo>
                  <a:lnTo>
                    <a:pt x="24656" y="960523"/>
                  </a:lnTo>
                  <a:lnTo>
                    <a:pt x="25298" y="957278"/>
                  </a:lnTo>
                  <a:lnTo>
                    <a:pt x="25946" y="954033"/>
                  </a:lnTo>
                  <a:lnTo>
                    <a:pt x="26596" y="950788"/>
                  </a:lnTo>
                  <a:lnTo>
                    <a:pt x="27252" y="947543"/>
                  </a:lnTo>
                  <a:lnTo>
                    <a:pt x="27909" y="944298"/>
                  </a:lnTo>
                  <a:lnTo>
                    <a:pt x="28572" y="941053"/>
                  </a:lnTo>
                  <a:lnTo>
                    <a:pt x="29235" y="937808"/>
                  </a:lnTo>
                  <a:lnTo>
                    <a:pt x="29904" y="934563"/>
                  </a:lnTo>
                  <a:lnTo>
                    <a:pt x="30573" y="931318"/>
                  </a:lnTo>
                  <a:lnTo>
                    <a:pt x="31247" y="928073"/>
                  </a:lnTo>
                  <a:lnTo>
                    <a:pt x="31922" y="924828"/>
                  </a:lnTo>
                  <a:lnTo>
                    <a:pt x="32600" y="921583"/>
                  </a:lnTo>
                  <a:lnTo>
                    <a:pt x="33280" y="918338"/>
                  </a:lnTo>
                  <a:lnTo>
                    <a:pt x="33962" y="915093"/>
                  </a:lnTo>
                  <a:lnTo>
                    <a:pt x="34646" y="911848"/>
                  </a:lnTo>
                  <a:lnTo>
                    <a:pt x="35332" y="908603"/>
                  </a:lnTo>
                  <a:lnTo>
                    <a:pt x="36019" y="905358"/>
                  </a:lnTo>
                  <a:lnTo>
                    <a:pt x="36707" y="902113"/>
                  </a:lnTo>
                  <a:lnTo>
                    <a:pt x="37397" y="898868"/>
                  </a:lnTo>
                  <a:lnTo>
                    <a:pt x="38089" y="895623"/>
                  </a:lnTo>
                  <a:lnTo>
                    <a:pt x="38781" y="892378"/>
                  </a:lnTo>
                  <a:lnTo>
                    <a:pt x="39474" y="889133"/>
                  </a:lnTo>
                  <a:lnTo>
                    <a:pt x="40167" y="885888"/>
                  </a:lnTo>
                  <a:lnTo>
                    <a:pt x="40861" y="882643"/>
                  </a:lnTo>
                  <a:lnTo>
                    <a:pt x="41556" y="879398"/>
                  </a:lnTo>
                  <a:lnTo>
                    <a:pt x="42250" y="876153"/>
                  </a:lnTo>
                  <a:lnTo>
                    <a:pt x="42945" y="872908"/>
                  </a:lnTo>
                  <a:lnTo>
                    <a:pt x="43640" y="869663"/>
                  </a:lnTo>
                  <a:lnTo>
                    <a:pt x="44334" y="866418"/>
                  </a:lnTo>
                  <a:lnTo>
                    <a:pt x="45028" y="863173"/>
                  </a:lnTo>
                  <a:lnTo>
                    <a:pt x="45721" y="859928"/>
                  </a:lnTo>
                  <a:lnTo>
                    <a:pt x="46414" y="856683"/>
                  </a:lnTo>
                  <a:lnTo>
                    <a:pt x="47105" y="853438"/>
                  </a:lnTo>
                  <a:lnTo>
                    <a:pt x="47796" y="850192"/>
                  </a:lnTo>
                  <a:lnTo>
                    <a:pt x="48485" y="846947"/>
                  </a:lnTo>
                  <a:lnTo>
                    <a:pt x="49173" y="843702"/>
                  </a:lnTo>
                  <a:lnTo>
                    <a:pt x="49859" y="840457"/>
                  </a:lnTo>
                  <a:lnTo>
                    <a:pt x="50543" y="837212"/>
                  </a:lnTo>
                  <a:lnTo>
                    <a:pt x="51226" y="833967"/>
                  </a:lnTo>
                  <a:lnTo>
                    <a:pt x="51906" y="830722"/>
                  </a:lnTo>
                  <a:lnTo>
                    <a:pt x="52584" y="827477"/>
                  </a:lnTo>
                  <a:lnTo>
                    <a:pt x="53259" y="824232"/>
                  </a:lnTo>
                  <a:lnTo>
                    <a:pt x="53933" y="820987"/>
                  </a:lnTo>
                  <a:lnTo>
                    <a:pt x="54602" y="817742"/>
                  </a:lnTo>
                  <a:lnTo>
                    <a:pt x="55270" y="814497"/>
                  </a:lnTo>
                  <a:lnTo>
                    <a:pt x="55933" y="811252"/>
                  </a:lnTo>
                  <a:lnTo>
                    <a:pt x="56594" y="808007"/>
                  </a:lnTo>
                  <a:lnTo>
                    <a:pt x="57250" y="804762"/>
                  </a:lnTo>
                  <a:lnTo>
                    <a:pt x="57905" y="801517"/>
                  </a:lnTo>
                  <a:lnTo>
                    <a:pt x="58552" y="798272"/>
                  </a:lnTo>
                  <a:lnTo>
                    <a:pt x="59199" y="795027"/>
                  </a:lnTo>
                  <a:lnTo>
                    <a:pt x="59838" y="791782"/>
                  </a:lnTo>
                  <a:lnTo>
                    <a:pt x="60476" y="788537"/>
                  </a:lnTo>
                  <a:lnTo>
                    <a:pt x="61106" y="785292"/>
                  </a:lnTo>
                  <a:lnTo>
                    <a:pt x="61734" y="782047"/>
                  </a:lnTo>
                  <a:lnTo>
                    <a:pt x="62354" y="778802"/>
                  </a:lnTo>
                  <a:lnTo>
                    <a:pt x="62971" y="775557"/>
                  </a:lnTo>
                  <a:lnTo>
                    <a:pt x="63580" y="772312"/>
                  </a:lnTo>
                  <a:lnTo>
                    <a:pt x="64186" y="769067"/>
                  </a:lnTo>
                  <a:lnTo>
                    <a:pt x="64784" y="765822"/>
                  </a:lnTo>
                  <a:lnTo>
                    <a:pt x="65377" y="762577"/>
                  </a:lnTo>
                  <a:lnTo>
                    <a:pt x="65963" y="759332"/>
                  </a:lnTo>
                  <a:lnTo>
                    <a:pt x="66543" y="756087"/>
                  </a:lnTo>
                  <a:lnTo>
                    <a:pt x="67116" y="752842"/>
                  </a:lnTo>
                  <a:lnTo>
                    <a:pt x="67681" y="749597"/>
                  </a:lnTo>
                  <a:lnTo>
                    <a:pt x="68240" y="746352"/>
                  </a:lnTo>
                  <a:lnTo>
                    <a:pt x="68791" y="743107"/>
                  </a:lnTo>
                  <a:lnTo>
                    <a:pt x="69336" y="739862"/>
                  </a:lnTo>
                  <a:lnTo>
                    <a:pt x="69870" y="736617"/>
                  </a:lnTo>
                  <a:lnTo>
                    <a:pt x="70399" y="733372"/>
                  </a:lnTo>
                  <a:lnTo>
                    <a:pt x="70916" y="730127"/>
                  </a:lnTo>
                  <a:lnTo>
                    <a:pt x="71430" y="726882"/>
                  </a:lnTo>
                  <a:lnTo>
                    <a:pt x="71929" y="723637"/>
                  </a:lnTo>
                  <a:lnTo>
                    <a:pt x="72426" y="720392"/>
                  </a:lnTo>
                  <a:lnTo>
                    <a:pt x="72905" y="717147"/>
                  </a:lnTo>
                  <a:lnTo>
                    <a:pt x="73383" y="713902"/>
                  </a:lnTo>
                  <a:lnTo>
                    <a:pt x="73844" y="710657"/>
                  </a:lnTo>
                  <a:lnTo>
                    <a:pt x="74302" y="707412"/>
                  </a:lnTo>
                  <a:lnTo>
                    <a:pt x="74744" y="704167"/>
                  </a:lnTo>
                  <a:lnTo>
                    <a:pt x="75180" y="700922"/>
                  </a:lnTo>
                  <a:lnTo>
                    <a:pt x="75602" y="697677"/>
                  </a:lnTo>
                  <a:lnTo>
                    <a:pt x="76017" y="694432"/>
                  </a:lnTo>
                  <a:lnTo>
                    <a:pt x="76417" y="691187"/>
                  </a:lnTo>
                  <a:lnTo>
                    <a:pt x="76809" y="687942"/>
                  </a:lnTo>
                  <a:lnTo>
                    <a:pt x="77187" y="684697"/>
                  </a:lnTo>
                  <a:lnTo>
                    <a:pt x="77555" y="681452"/>
                  </a:lnTo>
                  <a:lnTo>
                    <a:pt x="77911" y="678207"/>
                  </a:lnTo>
                  <a:lnTo>
                    <a:pt x="78254" y="674962"/>
                  </a:lnTo>
                  <a:lnTo>
                    <a:pt x="78587" y="671717"/>
                  </a:lnTo>
                  <a:lnTo>
                    <a:pt x="78903" y="668472"/>
                  </a:lnTo>
                  <a:lnTo>
                    <a:pt x="79212" y="665227"/>
                  </a:lnTo>
                  <a:lnTo>
                    <a:pt x="79501" y="661982"/>
                  </a:lnTo>
                  <a:lnTo>
                    <a:pt x="79785" y="658737"/>
                  </a:lnTo>
                  <a:lnTo>
                    <a:pt x="80047" y="655492"/>
                  </a:lnTo>
                  <a:lnTo>
                    <a:pt x="80305" y="652247"/>
                  </a:lnTo>
                  <a:lnTo>
                    <a:pt x="80538" y="649002"/>
                  </a:lnTo>
                  <a:lnTo>
                    <a:pt x="80769" y="645757"/>
                  </a:lnTo>
                  <a:lnTo>
                    <a:pt x="80973" y="642512"/>
                  </a:lnTo>
                  <a:lnTo>
                    <a:pt x="81174" y="639267"/>
                  </a:lnTo>
                  <a:lnTo>
                    <a:pt x="81350" y="636022"/>
                  </a:lnTo>
                  <a:lnTo>
                    <a:pt x="81521" y="632777"/>
                  </a:lnTo>
                  <a:lnTo>
                    <a:pt x="81668" y="629532"/>
                  </a:lnTo>
                  <a:lnTo>
                    <a:pt x="81807" y="626287"/>
                  </a:lnTo>
                  <a:lnTo>
                    <a:pt x="81925" y="623042"/>
                  </a:lnTo>
                  <a:lnTo>
                    <a:pt x="82032" y="619797"/>
                  </a:lnTo>
                  <a:lnTo>
                    <a:pt x="82119" y="616552"/>
                  </a:lnTo>
                  <a:lnTo>
                    <a:pt x="82194" y="613307"/>
                  </a:lnTo>
                  <a:lnTo>
                    <a:pt x="82250" y="610062"/>
                  </a:lnTo>
                  <a:lnTo>
                    <a:pt x="82291" y="606817"/>
                  </a:lnTo>
                  <a:lnTo>
                    <a:pt x="82316" y="603572"/>
                  </a:lnTo>
                  <a:lnTo>
                    <a:pt x="82322" y="600327"/>
                  </a:lnTo>
                  <a:lnTo>
                    <a:pt x="82316" y="597082"/>
                  </a:lnTo>
                  <a:lnTo>
                    <a:pt x="82287" y="593837"/>
                  </a:lnTo>
                  <a:lnTo>
                    <a:pt x="82248" y="590592"/>
                  </a:lnTo>
                  <a:lnTo>
                    <a:pt x="82184" y="587347"/>
                  </a:lnTo>
                  <a:lnTo>
                    <a:pt x="82112" y="584102"/>
                  </a:lnTo>
                  <a:lnTo>
                    <a:pt x="82011" y="580857"/>
                  </a:lnTo>
                  <a:lnTo>
                    <a:pt x="81906" y="577612"/>
                  </a:lnTo>
                  <a:lnTo>
                    <a:pt x="81769" y="574367"/>
                  </a:lnTo>
                  <a:lnTo>
                    <a:pt x="81629" y="571122"/>
                  </a:lnTo>
                  <a:lnTo>
                    <a:pt x="81456" y="567876"/>
                  </a:lnTo>
                  <a:lnTo>
                    <a:pt x="81279" y="564631"/>
                  </a:lnTo>
                  <a:lnTo>
                    <a:pt x="81071" y="561386"/>
                  </a:lnTo>
                  <a:lnTo>
                    <a:pt x="80857" y="558141"/>
                  </a:lnTo>
                  <a:lnTo>
                    <a:pt x="80615" y="554896"/>
                  </a:lnTo>
                  <a:lnTo>
                    <a:pt x="80363" y="551651"/>
                  </a:lnTo>
                  <a:lnTo>
                    <a:pt x="80086" y="548406"/>
                  </a:lnTo>
                  <a:lnTo>
                    <a:pt x="79796" y="545161"/>
                  </a:lnTo>
                  <a:lnTo>
                    <a:pt x="79484" y="541916"/>
                  </a:lnTo>
                  <a:lnTo>
                    <a:pt x="79156" y="538671"/>
                  </a:lnTo>
                  <a:lnTo>
                    <a:pt x="78809" y="535426"/>
                  </a:lnTo>
                  <a:lnTo>
                    <a:pt x="78443" y="532181"/>
                  </a:lnTo>
                  <a:lnTo>
                    <a:pt x="78061" y="528936"/>
                  </a:lnTo>
                  <a:lnTo>
                    <a:pt x="77657" y="525691"/>
                  </a:lnTo>
                  <a:lnTo>
                    <a:pt x="77240" y="522446"/>
                  </a:lnTo>
                  <a:lnTo>
                    <a:pt x="76799" y="519201"/>
                  </a:lnTo>
                  <a:lnTo>
                    <a:pt x="76347" y="515956"/>
                  </a:lnTo>
                  <a:lnTo>
                    <a:pt x="75868" y="512711"/>
                  </a:lnTo>
                  <a:lnTo>
                    <a:pt x="75382" y="509466"/>
                  </a:lnTo>
                  <a:lnTo>
                    <a:pt x="74866" y="506221"/>
                  </a:lnTo>
                  <a:lnTo>
                    <a:pt x="74346" y="502976"/>
                  </a:lnTo>
                  <a:lnTo>
                    <a:pt x="73793" y="499731"/>
                  </a:lnTo>
                  <a:lnTo>
                    <a:pt x="73237" y="496486"/>
                  </a:lnTo>
                  <a:lnTo>
                    <a:pt x="72650" y="493241"/>
                  </a:lnTo>
                  <a:lnTo>
                    <a:pt x="72058" y="489996"/>
                  </a:lnTo>
                  <a:lnTo>
                    <a:pt x="71438" y="486751"/>
                  </a:lnTo>
                  <a:lnTo>
                    <a:pt x="70810" y="483506"/>
                  </a:lnTo>
                  <a:lnTo>
                    <a:pt x="70158" y="480261"/>
                  </a:lnTo>
                  <a:lnTo>
                    <a:pt x="69496" y="477016"/>
                  </a:lnTo>
                  <a:lnTo>
                    <a:pt x="68813" y="473771"/>
                  </a:lnTo>
                  <a:lnTo>
                    <a:pt x="68117" y="470526"/>
                  </a:lnTo>
                  <a:lnTo>
                    <a:pt x="67403" y="467281"/>
                  </a:lnTo>
                  <a:lnTo>
                    <a:pt x="66675" y="464036"/>
                  </a:lnTo>
                  <a:lnTo>
                    <a:pt x="65932" y="460791"/>
                  </a:lnTo>
                  <a:lnTo>
                    <a:pt x="65172" y="457546"/>
                  </a:lnTo>
                  <a:lnTo>
                    <a:pt x="64400" y="454301"/>
                  </a:lnTo>
                  <a:lnTo>
                    <a:pt x="63610" y="451056"/>
                  </a:lnTo>
                  <a:lnTo>
                    <a:pt x="62810" y="447811"/>
                  </a:lnTo>
                  <a:lnTo>
                    <a:pt x="61992" y="444566"/>
                  </a:lnTo>
                  <a:lnTo>
                    <a:pt x="61166" y="441321"/>
                  </a:lnTo>
                  <a:lnTo>
                    <a:pt x="60320" y="438076"/>
                  </a:lnTo>
                  <a:lnTo>
                    <a:pt x="59469" y="434831"/>
                  </a:lnTo>
                  <a:lnTo>
                    <a:pt x="58597" y="431586"/>
                  </a:lnTo>
                  <a:lnTo>
                    <a:pt x="57723" y="428341"/>
                  </a:lnTo>
                  <a:lnTo>
                    <a:pt x="56827" y="425096"/>
                  </a:lnTo>
                  <a:lnTo>
                    <a:pt x="55930" y="421851"/>
                  </a:lnTo>
                  <a:lnTo>
                    <a:pt x="55013" y="418606"/>
                  </a:lnTo>
                  <a:lnTo>
                    <a:pt x="54094" y="415361"/>
                  </a:lnTo>
                  <a:lnTo>
                    <a:pt x="53159" y="412116"/>
                  </a:lnTo>
                  <a:lnTo>
                    <a:pt x="52220" y="408871"/>
                  </a:lnTo>
                  <a:lnTo>
                    <a:pt x="51268" y="405626"/>
                  </a:lnTo>
                  <a:lnTo>
                    <a:pt x="50311" y="402381"/>
                  </a:lnTo>
                  <a:lnTo>
                    <a:pt x="49344" y="399136"/>
                  </a:lnTo>
                  <a:lnTo>
                    <a:pt x="48372" y="395891"/>
                  </a:lnTo>
                  <a:lnTo>
                    <a:pt x="47392" y="392646"/>
                  </a:lnTo>
                  <a:lnTo>
                    <a:pt x="46407" y="389401"/>
                  </a:lnTo>
                  <a:lnTo>
                    <a:pt x="45417" y="386156"/>
                  </a:lnTo>
                  <a:lnTo>
                    <a:pt x="44421" y="382911"/>
                  </a:lnTo>
                  <a:lnTo>
                    <a:pt x="43422" y="379666"/>
                  </a:lnTo>
                  <a:lnTo>
                    <a:pt x="42418" y="376421"/>
                  </a:lnTo>
                  <a:lnTo>
                    <a:pt x="41412" y="373176"/>
                  </a:lnTo>
                  <a:lnTo>
                    <a:pt x="40403" y="369931"/>
                  </a:lnTo>
                  <a:lnTo>
                    <a:pt x="39393" y="366686"/>
                  </a:lnTo>
                  <a:lnTo>
                    <a:pt x="38382" y="363441"/>
                  </a:lnTo>
                  <a:lnTo>
                    <a:pt x="37370" y="360196"/>
                  </a:lnTo>
                  <a:lnTo>
                    <a:pt x="36359" y="356951"/>
                  </a:lnTo>
                  <a:lnTo>
                    <a:pt x="35348" y="353706"/>
                  </a:lnTo>
                  <a:lnTo>
                    <a:pt x="34341" y="350461"/>
                  </a:lnTo>
                  <a:lnTo>
                    <a:pt x="33333" y="347216"/>
                  </a:lnTo>
                  <a:lnTo>
                    <a:pt x="32332" y="343971"/>
                  </a:lnTo>
                  <a:lnTo>
                    <a:pt x="31331" y="340726"/>
                  </a:lnTo>
                  <a:lnTo>
                    <a:pt x="30338" y="337481"/>
                  </a:lnTo>
                  <a:lnTo>
                    <a:pt x="29348" y="334236"/>
                  </a:lnTo>
                  <a:lnTo>
                    <a:pt x="28366" y="330991"/>
                  </a:lnTo>
                  <a:lnTo>
                    <a:pt x="27389" y="327746"/>
                  </a:lnTo>
                  <a:lnTo>
                    <a:pt x="26421" y="324501"/>
                  </a:lnTo>
                  <a:lnTo>
                    <a:pt x="25461" y="321256"/>
                  </a:lnTo>
                  <a:lnTo>
                    <a:pt x="24510" y="318011"/>
                  </a:lnTo>
                  <a:lnTo>
                    <a:pt x="23569" y="314766"/>
                  </a:lnTo>
                  <a:lnTo>
                    <a:pt x="22638" y="311521"/>
                  </a:lnTo>
                  <a:lnTo>
                    <a:pt x="21720" y="308276"/>
                  </a:lnTo>
                  <a:lnTo>
                    <a:pt x="20811" y="305031"/>
                  </a:lnTo>
                  <a:lnTo>
                    <a:pt x="19920" y="301786"/>
                  </a:lnTo>
                  <a:lnTo>
                    <a:pt x="19037" y="298541"/>
                  </a:lnTo>
                  <a:lnTo>
                    <a:pt x="18175" y="295296"/>
                  </a:lnTo>
                  <a:lnTo>
                    <a:pt x="17320" y="292051"/>
                  </a:lnTo>
                  <a:lnTo>
                    <a:pt x="16492" y="288806"/>
                  </a:lnTo>
                  <a:lnTo>
                    <a:pt x="15668" y="285561"/>
                  </a:lnTo>
                  <a:lnTo>
                    <a:pt x="14876" y="282315"/>
                  </a:lnTo>
                  <a:lnTo>
                    <a:pt x="14087" y="279070"/>
                  </a:lnTo>
                  <a:lnTo>
                    <a:pt x="13334" y="275825"/>
                  </a:lnTo>
                  <a:lnTo>
                    <a:pt x="12585" y="272580"/>
                  </a:lnTo>
                  <a:lnTo>
                    <a:pt x="11872" y="269335"/>
                  </a:lnTo>
                  <a:lnTo>
                    <a:pt x="11166" y="266090"/>
                  </a:lnTo>
                  <a:lnTo>
                    <a:pt x="10495" y="262845"/>
                  </a:lnTo>
                  <a:lnTo>
                    <a:pt x="9837" y="259600"/>
                  </a:lnTo>
                  <a:lnTo>
                    <a:pt x="9211" y="256355"/>
                  </a:lnTo>
                  <a:lnTo>
                    <a:pt x="8603" y="253110"/>
                  </a:lnTo>
                  <a:lnTo>
                    <a:pt x="8025" y="249865"/>
                  </a:lnTo>
                  <a:lnTo>
                    <a:pt x="7470" y="246620"/>
                  </a:lnTo>
                  <a:lnTo>
                    <a:pt x="6942" y="243375"/>
                  </a:lnTo>
                  <a:lnTo>
                    <a:pt x="6443" y="240130"/>
                  </a:lnTo>
                  <a:lnTo>
                    <a:pt x="5968" y="236885"/>
                  </a:lnTo>
                  <a:lnTo>
                    <a:pt x="5528" y="233640"/>
                  </a:lnTo>
                  <a:lnTo>
                    <a:pt x="5109" y="230395"/>
                  </a:lnTo>
                  <a:lnTo>
                    <a:pt x="4730" y="227150"/>
                  </a:lnTo>
                  <a:lnTo>
                    <a:pt x="4369" y="223905"/>
                  </a:lnTo>
                  <a:lnTo>
                    <a:pt x="4055" y="220660"/>
                  </a:lnTo>
                  <a:lnTo>
                    <a:pt x="3753" y="217415"/>
                  </a:lnTo>
                  <a:lnTo>
                    <a:pt x="3506" y="214170"/>
                  </a:lnTo>
                  <a:lnTo>
                    <a:pt x="3267" y="210925"/>
                  </a:lnTo>
                  <a:lnTo>
                    <a:pt x="3089" y="207680"/>
                  </a:lnTo>
                  <a:lnTo>
                    <a:pt x="2917" y="204435"/>
                  </a:lnTo>
                  <a:lnTo>
                    <a:pt x="2807" y="201190"/>
                  </a:lnTo>
                  <a:lnTo>
                    <a:pt x="2707" y="197945"/>
                  </a:lnTo>
                  <a:lnTo>
                    <a:pt x="2665" y="194700"/>
                  </a:lnTo>
                  <a:lnTo>
                    <a:pt x="2639" y="191455"/>
                  </a:lnTo>
                  <a:lnTo>
                    <a:pt x="2666" y="188210"/>
                  </a:lnTo>
                  <a:lnTo>
                    <a:pt x="2715" y="184965"/>
                  </a:lnTo>
                  <a:lnTo>
                    <a:pt x="2814" y="181720"/>
                  </a:lnTo>
                  <a:lnTo>
                    <a:pt x="2940" y="178475"/>
                  </a:lnTo>
                  <a:lnTo>
                    <a:pt x="3110" y="175230"/>
                  </a:lnTo>
                  <a:lnTo>
                    <a:pt x="3315" y="171985"/>
                  </a:lnTo>
                  <a:lnTo>
                    <a:pt x="3559" y="168740"/>
                  </a:lnTo>
                  <a:lnTo>
                    <a:pt x="3843" y="165495"/>
                  </a:lnTo>
                  <a:lnTo>
                    <a:pt x="4161" y="162250"/>
                  </a:lnTo>
                  <a:lnTo>
                    <a:pt x="4526" y="159005"/>
                  </a:lnTo>
                  <a:lnTo>
                    <a:pt x="4918" y="155760"/>
                  </a:lnTo>
                  <a:lnTo>
                    <a:pt x="5365" y="152515"/>
                  </a:lnTo>
                  <a:lnTo>
                    <a:pt x="5833" y="149270"/>
                  </a:lnTo>
                  <a:lnTo>
                    <a:pt x="6362" y="146025"/>
                  </a:lnTo>
                  <a:lnTo>
                    <a:pt x="6905" y="142780"/>
                  </a:lnTo>
                  <a:lnTo>
                    <a:pt x="7517" y="139535"/>
                  </a:lnTo>
                  <a:lnTo>
                    <a:pt x="8136" y="136290"/>
                  </a:lnTo>
                  <a:lnTo>
                    <a:pt x="8829" y="133045"/>
                  </a:lnTo>
                  <a:lnTo>
                    <a:pt x="9530" y="129800"/>
                  </a:lnTo>
                  <a:lnTo>
                    <a:pt x="10300" y="126555"/>
                  </a:lnTo>
                  <a:lnTo>
                    <a:pt x="11082" y="123310"/>
                  </a:lnTo>
                  <a:lnTo>
                    <a:pt x="11928" y="120065"/>
                  </a:lnTo>
                  <a:lnTo>
                    <a:pt x="12792" y="116820"/>
                  </a:lnTo>
                  <a:lnTo>
                    <a:pt x="13712" y="113575"/>
                  </a:lnTo>
                  <a:lnTo>
                    <a:pt x="14657" y="110330"/>
                  </a:lnTo>
                  <a:lnTo>
                    <a:pt x="15651" y="107085"/>
                  </a:lnTo>
                  <a:lnTo>
                    <a:pt x="16675" y="103840"/>
                  </a:lnTo>
                  <a:lnTo>
                    <a:pt x="17742" y="100595"/>
                  </a:lnTo>
                  <a:lnTo>
                    <a:pt x="18845" y="97350"/>
                  </a:lnTo>
                  <a:lnTo>
                    <a:pt x="19984" y="94105"/>
                  </a:lnTo>
                  <a:lnTo>
                    <a:pt x="21164" y="90860"/>
                  </a:lnTo>
                  <a:lnTo>
                    <a:pt x="22373" y="87615"/>
                  </a:lnTo>
                  <a:lnTo>
                    <a:pt x="23628" y="84370"/>
                  </a:lnTo>
                  <a:lnTo>
                    <a:pt x="24906" y="81125"/>
                  </a:lnTo>
                  <a:lnTo>
                    <a:pt x="26234" y="77880"/>
                  </a:lnTo>
                  <a:lnTo>
                    <a:pt x="27579" y="74635"/>
                  </a:lnTo>
                  <a:lnTo>
                    <a:pt x="28979" y="71390"/>
                  </a:lnTo>
                  <a:lnTo>
                    <a:pt x="30389" y="68145"/>
                  </a:lnTo>
                  <a:lnTo>
                    <a:pt x="31857" y="64900"/>
                  </a:lnTo>
                  <a:lnTo>
                    <a:pt x="33331" y="61655"/>
                  </a:lnTo>
                  <a:lnTo>
                    <a:pt x="34865" y="58410"/>
                  </a:lnTo>
                  <a:lnTo>
                    <a:pt x="36404" y="55165"/>
                  </a:lnTo>
                  <a:lnTo>
                    <a:pt x="37997" y="51920"/>
                  </a:lnTo>
                  <a:lnTo>
                    <a:pt x="39599" y="48675"/>
                  </a:lnTo>
                  <a:lnTo>
                    <a:pt x="41247" y="45430"/>
                  </a:lnTo>
                  <a:lnTo>
                    <a:pt x="42910" y="42185"/>
                  </a:lnTo>
                  <a:lnTo>
                    <a:pt x="44612" y="38940"/>
                  </a:lnTo>
                  <a:lnTo>
                    <a:pt x="46331" y="35695"/>
                  </a:lnTo>
                  <a:lnTo>
                    <a:pt x="48083" y="32450"/>
                  </a:lnTo>
                  <a:lnTo>
                    <a:pt x="49856" y="29205"/>
                  </a:lnTo>
                  <a:lnTo>
                    <a:pt x="51656" y="25960"/>
                  </a:lnTo>
                  <a:lnTo>
                    <a:pt x="53478" y="22715"/>
                  </a:lnTo>
                  <a:lnTo>
                    <a:pt x="55323" y="19470"/>
                  </a:lnTo>
                  <a:lnTo>
                    <a:pt x="57192" y="16225"/>
                  </a:lnTo>
                  <a:lnTo>
                    <a:pt x="59078" y="12980"/>
                  </a:lnTo>
                  <a:lnTo>
                    <a:pt x="60990" y="9735"/>
                  </a:lnTo>
                  <a:lnTo>
                    <a:pt x="62914" y="6490"/>
                  </a:lnTo>
                  <a:lnTo>
                    <a:pt x="64865" y="3245"/>
                  </a:lnTo>
                  <a:lnTo>
                    <a:pt x="66824" y="0"/>
                  </a:lnTo>
                  <a:lnTo>
                    <a:pt x="421947" y="0"/>
                  </a:lnTo>
                  <a:lnTo>
                    <a:pt x="423906" y="3245"/>
                  </a:lnTo>
                  <a:lnTo>
                    <a:pt x="425857" y="6490"/>
                  </a:lnTo>
                  <a:lnTo>
                    <a:pt x="427781" y="9735"/>
                  </a:lnTo>
                  <a:lnTo>
                    <a:pt x="429693" y="12980"/>
                  </a:lnTo>
                  <a:lnTo>
                    <a:pt x="431579" y="16225"/>
                  </a:lnTo>
                  <a:lnTo>
                    <a:pt x="433448" y="19470"/>
                  </a:lnTo>
                  <a:lnTo>
                    <a:pt x="435293" y="22715"/>
                  </a:lnTo>
                  <a:lnTo>
                    <a:pt x="437116" y="25960"/>
                  </a:lnTo>
                  <a:lnTo>
                    <a:pt x="438915" y="29205"/>
                  </a:lnTo>
                  <a:lnTo>
                    <a:pt x="440688" y="32450"/>
                  </a:lnTo>
                  <a:lnTo>
                    <a:pt x="442440" y="35695"/>
                  </a:lnTo>
                  <a:lnTo>
                    <a:pt x="444160" y="38940"/>
                  </a:lnTo>
                  <a:lnTo>
                    <a:pt x="445861" y="42185"/>
                  </a:lnTo>
                  <a:lnTo>
                    <a:pt x="447524" y="45430"/>
                  </a:lnTo>
                  <a:lnTo>
                    <a:pt x="449172" y="48675"/>
                  </a:lnTo>
                  <a:lnTo>
                    <a:pt x="450774" y="51920"/>
                  </a:lnTo>
                  <a:lnTo>
                    <a:pt x="452367" y="55165"/>
                  </a:lnTo>
                  <a:lnTo>
                    <a:pt x="453906" y="58410"/>
                  </a:lnTo>
                  <a:lnTo>
                    <a:pt x="455441" y="61655"/>
                  </a:lnTo>
                  <a:lnTo>
                    <a:pt x="456914" y="64900"/>
                  </a:lnTo>
                  <a:lnTo>
                    <a:pt x="458382" y="68145"/>
                  </a:lnTo>
                  <a:lnTo>
                    <a:pt x="459793" y="71390"/>
                  </a:lnTo>
                  <a:lnTo>
                    <a:pt x="461192" y="74635"/>
                  </a:lnTo>
                  <a:lnTo>
                    <a:pt x="462537" y="77880"/>
                  </a:lnTo>
                  <a:lnTo>
                    <a:pt x="463865" y="81125"/>
                  </a:lnTo>
                  <a:lnTo>
                    <a:pt x="465143" y="84370"/>
                  </a:lnTo>
                  <a:lnTo>
                    <a:pt x="466398" y="87615"/>
                  </a:lnTo>
                  <a:lnTo>
                    <a:pt x="467607" y="90860"/>
                  </a:lnTo>
                  <a:lnTo>
                    <a:pt x="468787" y="94105"/>
                  </a:lnTo>
                  <a:lnTo>
                    <a:pt x="469926" y="97350"/>
                  </a:lnTo>
                  <a:lnTo>
                    <a:pt x="471029" y="100595"/>
                  </a:lnTo>
                  <a:lnTo>
                    <a:pt x="472096" y="103840"/>
                  </a:lnTo>
                  <a:lnTo>
                    <a:pt x="473120" y="107085"/>
                  </a:lnTo>
                  <a:lnTo>
                    <a:pt x="474114" y="110330"/>
                  </a:lnTo>
                  <a:lnTo>
                    <a:pt x="475059" y="113575"/>
                  </a:lnTo>
                  <a:lnTo>
                    <a:pt x="475979" y="116820"/>
                  </a:lnTo>
                  <a:lnTo>
                    <a:pt x="476843" y="120065"/>
                  </a:lnTo>
                  <a:lnTo>
                    <a:pt x="477689" y="123310"/>
                  </a:lnTo>
                  <a:lnTo>
                    <a:pt x="478471" y="126555"/>
                  </a:lnTo>
                  <a:lnTo>
                    <a:pt x="479242" y="129800"/>
                  </a:lnTo>
                  <a:lnTo>
                    <a:pt x="479942" y="133045"/>
                  </a:lnTo>
                  <a:lnTo>
                    <a:pt x="480635" y="136290"/>
                  </a:lnTo>
                  <a:lnTo>
                    <a:pt x="481254" y="139535"/>
                  </a:lnTo>
                  <a:lnTo>
                    <a:pt x="481866" y="142780"/>
                  </a:lnTo>
                  <a:lnTo>
                    <a:pt x="482409" y="146025"/>
                  </a:lnTo>
                  <a:lnTo>
                    <a:pt x="482938" y="149270"/>
                  </a:lnTo>
                  <a:lnTo>
                    <a:pt x="483406" y="152515"/>
                  </a:lnTo>
                  <a:lnTo>
                    <a:pt x="483853" y="155760"/>
                  </a:lnTo>
                  <a:lnTo>
                    <a:pt x="484245" y="159005"/>
                  </a:lnTo>
                  <a:lnTo>
                    <a:pt x="484610" y="162250"/>
                  </a:lnTo>
                  <a:lnTo>
                    <a:pt x="484928" y="165495"/>
                  </a:lnTo>
                  <a:lnTo>
                    <a:pt x="485213" y="168740"/>
                  </a:lnTo>
                  <a:lnTo>
                    <a:pt x="485456" y="171985"/>
                  </a:lnTo>
                  <a:lnTo>
                    <a:pt x="485661" y="175230"/>
                  </a:lnTo>
                  <a:lnTo>
                    <a:pt x="485831" y="178475"/>
                  </a:lnTo>
                  <a:lnTo>
                    <a:pt x="485957" y="181720"/>
                  </a:lnTo>
                  <a:lnTo>
                    <a:pt x="486056" y="184965"/>
                  </a:lnTo>
                  <a:lnTo>
                    <a:pt x="486105" y="188210"/>
                  </a:lnTo>
                  <a:lnTo>
                    <a:pt x="486132" y="191455"/>
                  </a:lnTo>
                  <a:lnTo>
                    <a:pt x="486106" y="194700"/>
                  </a:lnTo>
                  <a:lnTo>
                    <a:pt x="486064" y="197945"/>
                  </a:lnTo>
                  <a:lnTo>
                    <a:pt x="485964" y="201190"/>
                  </a:lnTo>
                  <a:lnTo>
                    <a:pt x="485854" y="204435"/>
                  </a:lnTo>
                  <a:lnTo>
                    <a:pt x="485682" y="207680"/>
                  </a:lnTo>
                  <a:lnTo>
                    <a:pt x="485504" y="210925"/>
                  </a:lnTo>
                  <a:lnTo>
                    <a:pt x="485265" y="214170"/>
                  </a:lnTo>
                  <a:lnTo>
                    <a:pt x="485018" y="217415"/>
                  </a:lnTo>
                  <a:lnTo>
                    <a:pt x="484716" y="220660"/>
                  </a:lnTo>
                  <a:lnTo>
                    <a:pt x="484402" y="223905"/>
                  </a:lnTo>
                  <a:lnTo>
                    <a:pt x="484041" y="227150"/>
                  </a:lnTo>
                  <a:lnTo>
                    <a:pt x="483662" y="230395"/>
                  </a:lnTo>
                  <a:lnTo>
                    <a:pt x="483243" y="233640"/>
                  </a:lnTo>
                  <a:lnTo>
                    <a:pt x="482803" y="236885"/>
                  </a:lnTo>
                  <a:lnTo>
                    <a:pt x="482328" y="240130"/>
                  </a:lnTo>
                  <a:lnTo>
                    <a:pt x="481829" y="243375"/>
                  </a:lnTo>
                  <a:lnTo>
                    <a:pt x="481301" y="246620"/>
                  </a:lnTo>
                  <a:lnTo>
                    <a:pt x="480746" y="249865"/>
                  </a:lnTo>
                  <a:lnTo>
                    <a:pt x="480168" y="253110"/>
                  </a:lnTo>
                  <a:lnTo>
                    <a:pt x="479560" y="256355"/>
                  </a:lnTo>
                  <a:lnTo>
                    <a:pt x="478934" y="259600"/>
                  </a:lnTo>
                  <a:lnTo>
                    <a:pt x="478276" y="262845"/>
                  </a:lnTo>
                  <a:lnTo>
                    <a:pt x="477605" y="266090"/>
                  </a:lnTo>
                  <a:lnTo>
                    <a:pt x="476900" y="269335"/>
                  </a:lnTo>
                  <a:lnTo>
                    <a:pt x="476186" y="272580"/>
                  </a:lnTo>
                  <a:lnTo>
                    <a:pt x="475437" y="275825"/>
                  </a:lnTo>
                  <a:lnTo>
                    <a:pt x="474684" y="279070"/>
                  </a:lnTo>
                  <a:lnTo>
                    <a:pt x="473895" y="282315"/>
                  </a:lnTo>
                  <a:lnTo>
                    <a:pt x="473103" y="285561"/>
                  </a:lnTo>
                  <a:lnTo>
                    <a:pt x="472279" y="288806"/>
                  </a:lnTo>
                  <a:lnTo>
                    <a:pt x="471451" y="292051"/>
                  </a:lnTo>
                  <a:lnTo>
                    <a:pt x="470596" y="295296"/>
                  </a:lnTo>
                  <a:lnTo>
                    <a:pt x="469734" y="298541"/>
                  </a:lnTo>
                  <a:lnTo>
                    <a:pt x="468851" y="301786"/>
                  </a:lnTo>
                  <a:lnTo>
                    <a:pt x="467960" y="305031"/>
                  </a:lnTo>
                  <a:lnTo>
                    <a:pt x="467051" y="308276"/>
                  </a:lnTo>
                  <a:lnTo>
                    <a:pt x="466133" y="311521"/>
                  </a:lnTo>
                  <a:lnTo>
                    <a:pt x="465202" y="314766"/>
                  </a:lnTo>
                  <a:lnTo>
                    <a:pt x="464261" y="318011"/>
                  </a:lnTo>
                  <a:lnTo>
                    <a:pt x="463310" y="321256"/>
                  </a:lnTo>
                  <a:lnTo>
                    <a:pt x="462350" y="324501"/>
                  </a:lnTo>
                  <a:lnTo>
                    <a:pt x="461382" y="327746"/>
                  </a:lnTo>
                  <a:lnTo>
                    <a:pt x="460405" y="330991"/>
                  </a:lnTo>
                  <a:lnTo>
                    <a:pt x="459423" y="334236"/>
                  </a:lnTo>
                  <a:lnTo>
                    <a:pt x="458433" y="337481"/>
                  </a:lnTo>
                  <a:lnTo>
                    <a:pt x="457440" y="340726"/>
                  </a:lnTo>
                  <a:lnTo>
                    <a:pt x="456439" y="343971"/>
                  </a:lnTo>
                  <a:lnTo>
                    <a:pt x="455438" y="347216"/>
                  </a:lnTo>
                  <a:lnTo>
                    <a:pt x="454431" y="350461"/>
                  </a:lnTo>
                  <a:lnTo>
                    <a:pt x="453423" y="353706"/>
                  </a:lnTo>
                  <a:lnTo>
                    <a:pt x="452412" y="356951"/>
                  </a:lnTo>
                  <a:lnTo>
                    <a:pt x="451401" y="360196"/>
                  </a:lnTo>
                  <a:lnTo>
                    <a:pt x="450389" y="363441"/>
                  </a:lnTo>
                  <a:lnTo>
                    <a:pt x="449378" y="366686"/>
                  </a:lnTo>
                  <a:lnTo>
                    <a:pt x="448368" y="369931"/>
                  </a:lnTo>
                  <a:lnTo>
                    <a:pt x="447359" y="373176"/>
                  </a:lnTo>
                  <a:lnTo>
                    <a:pt x="446353" y="376421"/>
                  </a:lnTo>
                  <a:lnTo>
                    <a:pt x="445350" y="379666"/>
                  </a:lnTo>
                  <a:lnTo>
                    <a:pt x="444350" y="382911"/>
                  </a:lnTo>
                  <a:lnTo>
                    <a:pt x="443354" y="386156"/>
                  </a:lnTo>
                  <a:lnTo>
                    <a:pt x="442364" y="389401"/>
                  </a:lnTo>
                  <a:lnTo>
                    <a:pt x="441379" y="392646"/>
                  </a:lnTo>
                  <a:lnTo>
                    <a:pt x="440399" y="395891"/>
                  </a:lnTo>
                  <a:lnTo>
                    <a:pt x="439427" y="399136"/>
                  </a:lnTo>
                  <a:lnTo>
                    <a:pt x="438460" y="402381"/>
                  </a:lnTo>
                  <a:lnTo>
                    <a:pt x="437503" y="405626"/>
                  </a:lnTo>
                  <a:lnTo>
                    <a:pt x="436551" y="408871"/>
                  </a:lnTo>
                  <a:lnTo>
                    <a:pt x="435612" y="412116"/>
                  </a:lnTo>
                  <a:lnTo>
                    <a:pt x="434677" y="415361"/>
                  </a:lnTo>
                  <a:lnTo>
                    <a:pt x="433758" y="418606"/>
                  </a:lnTo>
                  <a:lnTo>
                    <a:pt x="432841" y="421851"/>
                  </a:lnTo>
                  <a:lnTo>
                    <a:pt x="431944" y="425096"/>
                  </a:lnTo>
                  <a:lnTo>
                    <a:pt x="431048" y="428341"/>
                  </a:lnTo>
                  <a:lnTo>
                    <a:pt x="430174" y="431586"/>
                  </a:lnTo>
                  <a:lnTo>
                    <a:pt x="429302" y="434831"/>
                  </a:lnTo>
                  <a:lnTo>
                    <a:pt x="428451" y="438076"/>
                  </a:lnTo>
                  <a:lnTo>
                    <a:pt x="427605" y="441321"/>
                  </a:lnTo>
                  <a:lnTo>
                    <a:pt x="426779" y="444566"/>
                  </a:lnTo>
                  <a:lnTo>
                    <a:pt x="425961" y="447811"/>
                  </a:lnTo>
                  <a:lnTo>
                    <a:pt x="425161" y="451056"/>
                  </a:lnTo>
                  <a:lnTo>
                    <a:pt x="424371" y="454301"/>
                  </a:lnTo>
                  <a:lnTo>
                    <a:pt x="423599" y="457546"/>
                  </a:lnTo>
                  <a:lnTo>
                    <a:pt x="422839" y="460791"/>
                  </a:lnTo>
                  <a:lnTo>
                    <a:pt x="422096" y="464036"/>
                  </a:lnTo>
                  <a:lnTo>
                    <a:pt x="421368" y="467281"/>
                  </a:lnTo>
                  <a:lnTo>
                    <a:pt x="420654" y="470526"/>
                  </a:lnTo>
                  <a:lnTo>
                    <a:pt x="419958" y="473771"/>
                  </a:lnTo>
                  <a:lnTo>
                    <a:pt x="419275" y="477016"/>
                  </a:lnTo>
                  <a:lnTo>
                    <a:pt x="418613" y="480261"/>
                  </a:lnTo>
                  <a:lnTo>
                    <a:pt x="417961" y="483506"/>
                  </a:lnTo>
                  <a:lnTo>
                    <a:pt x="417333" y="486751"/>
                  </a:lnTo>
                  <a:lnTo>
                    <a:pt x="416713" y="489996"/>
                  </a:lnTo>
                  <a:lnTo>
                    <a:pt x="416122" y="493241"/>
                  </a:lnTo>
                  <a:lnTo>
                    <a:pt x="415534" y="496486"/>
                  </a:lnTo>
                  <a:lnTo>
                    <a:pt x="414978" y="499731"/>
                  </a:lnTo>
                  <a:lnTo>
                    <a:pt x="414425" y="502976"/>
                  </a:lnTo>
                  <a:lnTo>
                    <a:pt x="413905" y="506221"/>
                  </a:lnTo>
                  <a:lnTo>
                    <a:pt x="413389" y="509466"/>
                  </a:lnTo>
                  <a:lnTo>
                    <a:pt x="412903" y="512711"/>
                  </a:lnTo>
                  <a:lnTo>
                    <a:pt x="412424" y="515956"/>
                  </a:lnTo>
                  <a:lnTo>
                    <a:pt x="411972" y="519201"/>
                  </a:lnTo>
                  <a:lnTo>
                    <a:pt x="411531" y="522446"/>
                  </a:lnTo>
                  <a:lnTo>
                    <a:pt x="411114" y="525691"/>
                  </a:lnTo>
                  <a:lnTo>
                    <a:pt x="410710" y="528936"/>
                  </a:lnTo>
                  <a:lnTo>
                    <a:pt x="410328" y="532181"/>
                  </a:lnTo>
                  <a:lnTo>
                    <a:pt x="409962" y="535426"/>
                  </a:lnTo>
                  <a:lnTo>
                    <a:pt x="409615" y="538671"/>
                  </a:lnTo>
                  <a:lnTo>
                    <a:pt x="409287" y="541916"/>
                  </a:lnTo>
                  <a:lnTo>
                    <a:pt x="408976" y="545161"/>
                  </a:lnTo>
                  <a:lnTo>
                    <a:pt x="408686" y="548406"/>
                  </a:lnTo>
                  <a:lnTo>
                    <a:pt x="408409" y="551651"/>
                  </a:lnTo>
                  <a:lnTo>
                    <a:pt x="408156" y="554896"/>
                  </a:lnTo>
                  <a:lnTo>
                    <a:pt x="407914" y="558141"/>
                  </a:lnTo>
                  <a:lnTo>
                    <a:pt x="407700" y="561386"/>
                  </a:lnTo>
                  <a:lnTo>
                    <a:pt x="407492" y="564631"/>
                  </a:lnTo>
                  <a:lnTo>
                    <a:pt x="407315" y="567876"/>
                  </a:lnTo>
                  <a:lnTo>
                    <a:pt x="407142" y="571122"/>
                  </a:lnTo>
                  <a:lnTo>
                    <a:pt x="407002" y="574367"/>
                  </a:lnTo>
                  <a:lnTo>
                    <a:pt x="406865" y="577612"/>
                  </a:lnTo>
                  <a:lnTo>
                    <a:pt x="406760" y="580857"/>
                  </a:lnTo>
                  <a:lnTo>
                    <a:pt x="406659" y="584102"/>
                  </a:lnTo>
                  <a:lnTo>
                    <a:pt x="406587" y="587347"/>
                  </a:lnTo>
                  <a:lnTo>
                    <a:pt x="406523" y="590592"/>
                  </a:lnTo>
                  <a:lnTo>
                    <a:pt x="406484" y="593837"/>
                  </a:lnTo>
                  <a:lnTo>
                    <a:pt x="406455" y="597082"/>
                  </a:lnTo>
                  <a:lnTo>
                    <a:pt x="406449" y="600327"/>
                  </a:lnTo>
                  <a:lnTo>
                    <a:pt x="406455" y="603572"/>
                  </a:lnTo>
                  <a:lnTo>
                    <a:pt x="406480" y="606817"/>
                  </a:lnTo>
                  <a:lnTo>
                    <a:pt x="406521" y="610062"/>
                  </a:lnTo>
                  <a:lnTo>
                    <a:pt x="406577" y="613307"/>
                  </a:lnTo>
                  <a:lnTo>
                    <a:pt x="406652" y="616552"/>
                  </a:lnTo>
                  <a:lnTo>
                    <a:pt x="406739" y="619797"/>
                  </a:lnTo>
                  <a:lnTo>
                    <a:pt x="406846" y="623042"/>
                  </a:lnTo>
                  <a:lnTo>
                    <a:pt x="406964" y="626287"/>
                  </a:lnTo>
                  <a:lnTo>
                    <a:pt x="407103" y="629532"/>
                  </a:lnTo>
                  <a:lnTo>
                    <a:pt x="407250" y="632777"/>
                  </a:lnTo>
                  <a:lnTo>
                    <a:pt x="407421" y="636022"/>
                  </a:lnTo>
                  <a:lnTo>
                    <a:pt x="407597" y="639267"/>
                  </a:lnTo>
                  <a:lnTo>
                    <a:pt x="407798" y="642512"/>
                  </a:lnTo>
                  <a:lnTo>
                    <a:pt x="408002" y="645757"/>
                  </a:lnTo>
                  <a:lnTo>
                    <a:pt x="408233" y="649002"/>
                  </a:lnTo>
                  <a:lnTo>
                    <a:pt x="408466" y="652247"/>
                  </a:lnTo>
                  <a:lnTo>
                    <a:pt x="408724" y="655492"/>
                  </a:lnTo>
                  <a:lnTo>
                    <a:pt x="408986" y="658737"/>
                  </a:lnTo>
                  <a:lnTo>
                    <a:pt x="409270" y="661982"/>
                  </a:lnTo>
                  <a:lnTo>
                    <a:pt x="409559" y="665227"/>
                  </a:lnTo>
                  <a:lnTo>
                    <a:pt x="409868" y="668472"/>
                  </a:lnTo>
                  <a:lnTo>
                    <a:pt x="410185" y="671717"/>
                  </a:lnTo>
                  <a:lnTo>
                    <a:pt x="410517" y="674962"/>
                  </a:lnTo>
                  <a:lnTo>
                    <a:pt x="410860" y="678207"/>
                  </a:lnTo>
                  <a:lnTo>
                    <a:pt x="411216" y="681452"/>
                  </a:lnTo>
                  <a:lnTo>
                    <a:pt x="411584" y="684697"/>
                  </a:lnTo>
                  <a:lnTo>
                    <a:pt x="411962" y="687942"/>
                  </a:lnTo>
                  <a:lnTo>
                    <a:pt x="412354" y="691187"/>
                  </a:lnTo>
                  <a:lnTo>
                    <a:pt x="412755" y="694432"/>
                  </a:lnTo>
                  <a:lnTo>
                    <a:pt x="413169" y="697677"/>
                  </a:lnTo>
                  <a:lnTo>
                    <a:pt x="413591" y="700922"/>
                  </a:lnTo>
                  <a:lnTo>
                    <a:pt x="414027" y="704167"/>
                  </a:lnTo>
                  <a:lnTo>
                    <a:pt x="414469" y="707412"/>
                  </a:lnTo>
                  <a:lnTo>
                    <a:pt x="414927" y="710657"/>
                  </a:lnTo>
                  <a:lnTo>
                    <a:pt x="415388" y="713902"/>
                  </a:lnTo>
                  <a:lnTo>
                    <a:pt x="415866" y="717147"/>
                  </a:lnTo>
                  <a:lnTo>
                    <a:pt x="416345" y="720392"/>
                  </a:lnTo>
                  <a:lnTo>
                    <a:pt x="416842" y="723637"/>
                  </a:lnTo>
                  <a:lnTo>
                    <a:pt x="417341" y="726882"/>
                  </a:lnTo>
                  <a:lnTo>
                    <a:pt x="417855" y="730127"/>
                  </a:lnTo>
                  <a:lnTo>
                    <a:pt x="418372" y="733372"/>
                  </a:lnTo>
                  <a:lnTo>
                    <a:pt x="418902" y="736617"/>
                  </a:lnTo>
                  <a:lnTo>
                    <a:pt x="419436" y="739862"/>
                  </a:lnTo>
                  <a:lnTo>
                    <a:pt x="419981" y="743107"/>
                  </a:lnTo>
                  <a:lnTo>
                    <a:pt x="420531" y="746352"/>
                  </a:lnTo>
                  <a:lnTo>
                    <a:pt x="421090" y="749597"/>
                  </a:lnTo>
                  <a:lnTo>
                    <a:pt x="421656" y="752842"/>
                  </a:lnTo>
                  <a:lnTo>
                    <a:pt x="422229" y="756087"/>
                  </a:lnTo>
                  <a:lnTo>
                    <a:pt x="422808" y="759332"/>
                  </a:lnTo>
                  <a:lnTo>
                    <a:pt x="423394" y="762577"/>
                  </a:lnTo>
                  <a:lnTo>
                    <a:pt x="423987" y="765822"/>
                  </a:lnTo>
                  <a:lnTo>
                    <a:pt x="424585" y="769067"/>
                  </a:lnTo>
                  <a:lnTo>
                    <a:pt x="425191" y="772312"/>
                  </a:lnTo>
                  <a:lnTo>
                    <a:pt x="425800" y="775557"/>
                  </a:lnTo>
                  <a:lnTo>
                    <a:pt x="426418" y="778802"/>
                  </a:lnTo>
                  <a:lnTo>
                    <a:pt x="427037" y="782047"/>
                  </a:lnTo>
                  <a:lnTo>
                    <a:pt x="427665" y="785292"/>
                  </a:lnTo>
                  <a:lnTo>
                    <a:pt x="428295" y="788537"/>
                  </a:lnTo>
                  <a:lnTo>
                    <a:pt x="428933" y="791782"/>
                  </a:lnTo>
                  <a:lnTo>
                    <a:pt x="429572" y="795027"/>
                  </a:lnTo>
                  <a:lnTo>
                    <a:pt x="430219" y="798272"/>
                  </a:lnTo>
                  <a:lnTo>
                    <a:pt x="430866" y="801517"/>
                  </a:lnTo>
                  <a:lnTo>
                    <a:pt x="431521" y="804762"/>
                  </a:lnTo>
                  <a:lnTo>
                    <a:pt x="432177" y="808007"/>
                  </a:lnTo>
                  <a:lnTo>
                    <a:pt x="432838" y="811252"/>
                  </a:lnTo>
                  <a:lnTo>
                    <a:pt x="433501" y="814497"/>
                  </a:lnTo>
                  <a:lnTo>
                    <a:pt x="434169" y="817742"/>
                  </a:lnTo>
                  <a:lnTo>
                    <a:pt x="434839" y="820987"/>
                  </a:lnTo>
                  <a:lnTo>
                    <a:pt x="435512" y="824232"/>
                  </a:lnTo>
                  <a:lnTo>
                    <a:pt x="436187" y="827477"/>
                  </a:lnTo>
                  <a:lnTo>
                    <a:pt x="436865" y="830722"/>
                  </a:lnTo>
                  <a:lnTo>
                    <a:pt x="437546" y="833967"/>
                  </a:lnTo>
                  <a:lnTo>
                    <a:pt x="438228" y="837212"/>
                  </a:lnTo>
                  <a:lnTo>
                    <a:pt x="438912" y="840457"/>
                  </a:lnTo>
                  <a:lnTo>
                    <a:pt x="439598" y="843702"/>
                  </a:lnTo>
                  <a:lnTo>
                    <a:pt x="440286" y="846947"/>
                  </a:lnTo>
                  <a:lnTo>
                    <a:pt x="440975" y="850192"/>
                  </a:lnTo>
                  <a:lnTo>
                    <a:pt x="441666" y="853438"/>
                  </a:lnTo>
                  <a:lnTo>
                    <a:pt x="442357" y="856683"/>
                  </a:lnTo>
                  <a:lnTo>
                    <a:pt x="443050" y="859928"/>
                  </a:lnTo>
                  <a:lnTo>
                    <a:pt x="443743" y="863173"/>
                  </a:lnTo>
                  <a:lnTo>
                    <a:pt x="444437" y="866418"/>
                  </a:lnTo>
                  <a:lnTo>
                    <a:pt x="445131" y="869663"/>
                  </a:lnTo>
                  <a:lnTo>
                    <a:pt x="445826" y="872908"/>
                  </a:lnTo>
                  <a:lnTo>
                    <a:pt x="446521" y="876153"/>
                  </a:lnTo>
                  <a:lnTo>
                    <a:pt x="447215" y="879398"/>
                  </a:lnTo>
                  <a:lnTo>
                    <a:pt x="447910" y="882643"/>
                  </a:lnTo>
                  <a:lnTo>
                    <a:pt x="448604" y="885888"/>
                  </a:lnTo>
                  <a:lnTo>
                    <a:pt x="449298" y="889133"/>
                  </a:lnTo>
                  <a:lnTo>
                    <a:pt x="449990" y="892378"/>
                  </a:lnTo>
                  <a:lnTo>
                    <a:pt x="450683" y="895623"/>
                  </a:lnTo>
                  <a:lnTo>
                    <a:pt x="451374" y="898868"/>
                  </a:lnTo>
                  <a:lnTo>
                    <a:pt x="452064" y="902113"/>
                  </a:lnTo>
                  <a:lnTo>
                    <a:pt x="452752" y="905358"/>
                  </a:lnTo>
                  <a:lnTo>
                    <a:pt x="453440" y="908603"/>
                  </a:lnTo>
                  <a:lnTo>
                    <a:pt x="454125" y="911848"/>
                  </a:lnTo>
                  <a:lnTo>
                    <a:pt x="454809" y="915093"/>
                  </a:lnTo>
                  <a:lnTo>
                    <a:pt x="455492" y="918338"/>
                  </a:lnTo>
                  <a:lnTo>
                    <a:pt x="456171" y="921583"/>
                  </a:lnTo>
                  <a:lnTo>
                    <a:pt x="456850" y="924828"/>
                  </a:lnTo>
                  <a:lnTo>
                    <a:pt x="457524" y="928073"/>
                  </a:lnTo>
                  <a:lnTo>
                    <a:pt x="458198" y="931318"/>
                  </a:lnTo>
                  <a:lnTo>
                    <a:pt x="458867" y="934563"/>
                  </a:lnTo>
                  <a:lnTo>
                    <a:pt x="459536" y="937808"/>
                  </a:lnTo>
                  <a:lnTo>
                    <a:pt x="460199" y="941053"/>
                  </a:lnTo>
                  <a:lnTo>
                    <a:pt x="460862" y="944298"/>
                  </a:lnTo>
                  <a:lnTo>
                    <a:pt x="461519" y="947543"/>
                  </a:lnTo>
                  <a:lnTo>
                    <a:pt x="462175" y="950788"/>
                  </a:lnTo>
                  <a:lnTo>
                    <a:pt x="462825" y="954033"/>
                  </a:lnTo>
                  <a:lnTo>
                    <a:pt x="463473" y="957278"/>
                  </a:lnTo>
                  <a:lnTo>
                    <a:pt x="464116" y="960523"/>
                  </a:lnTo>
                  <a:lnTo>
                    <a:pt x="464756" y="963768"/>
                  </a:lnTo>
                  <a:lnTo>
                    <a:pt x="465390" y="967013"/>
                  </a:lnTo>
                  <a:lnTo>
                    <a:pt x="466021" y="970258"/>
                  </a:lnTo>
                  <a:lnTo>
                    <a:pt x="466647" y="973503"/>
                  </a:lnTo>
                  <a:lnTo>
                    <a:pt x="467269" y="976748"/>
                  </a:lnTo>
                  <a:lnTo>
                    <a:pt x="467886" y="979993"/>
                  </a:lnTo>
                  <a:lnTo>
                    <a:pt x="468497" y="983238"/>
                  </a:lnTo>
                  <a:lnTo>
                    <a:pt x="469104" y="986483"/>
                  </a:lnTo>
                  <a:lnTo>
                    <a:pt x="469704" y="989728"/>
                  </a:lnTo>
                  <a:lnTo>
                    <a:pt x="470301" y="992973"/>
                  </a:lnTo>
                  <a:lnTo>
                    <a:pt x="470890" y="996218"/>
                  </a:lnTo>
                  <a:lnTo>
                    <a:pt x="471475" y="999463"/>
                  </a:lnTo>
                  <a:lnTo>
                    <a:pt x="472051" y="1002708"/>
                  </a:lnTo>
                  <a:lnTo>
                    <a:pt x="472625" y="1005953"/>
                  </a:lnTo>
                  <a:lnTo>
                    <a:pt x="473188" y="1009198"/>
                  </a:lnTo>
                  <a:lnTo>
                    <a:pt x="473750" y="1012443"/>
                  </a:lnTo>
                  <a:lnTo>
                    <a:pt x="474299" y="1015688"/>
                  </a:lnTo>
                  <a:lnTo>
                    <a:pt x="474846" y="1018933"/>
                  </a:lnTo>
                  <a:lnTo>
                    <a:pt x="475381" y="1022178"/>
                  </a:lnTo>
                  <a:lnTo>
                    <a:pt x="475914" y="1025423"/>
                  </a:lnTo>
                  <a:lnTo>
                    <a:pt x="476434" y="1028668"/>
                  </a:lnTo>
                  <a:lnTo>
                    <a:pt x="476951" y="1031913"/>
                  </a:lnTo>
                  <a:lnTo>
                    <a:pt x="477457" y="1035158"/>
                  </a:lnTo>
                  <a:lnTo>
                    <a:pt x="477957" y="1038403"/>
                  </a:lnTo>
                  <a:lnTo>
                    <a:pt x="478447" y="1041648"/>
                  </a:lnTo>
                  <a:lnTo>
                    <a:pt x="478929" y="1044893"/>
                  </a:lnTo>
                  <a:lnTo>
                    <a:pt x="479403" y="1048138"/>
                  </a:lnTo>
                  <a:lnTo>
                    <a:pt x="479867" y="1051383"/>
                  </a:lnTo>
                  <a:lnTo>
                    <a:pt x="480323" y="1054628"/>
                  </a:lnTo>
                  <a:lnTo>
                    <a:pt x="480768" y="1057873"/>
                  </a:lnTo>
                  <a:lnTo>
                    <a:pt x="481206" y="1061118"/>
                  </a:lnTo>
                  <a:lnTo>
                    <a:pt x="481631" y="1064363"/>
                  </a:lnTo>
                  <a:lnTo>
                    <a:pt x="482051" y="1067608"/>
                  </a:lnTo>
                  <a:lnTo>
                    <a:pt x="482454" y="1070853"/>
                  </a:lnTo>
                  <a:lnTo>
                    <a:pt x="482854" y="1074098"/>
                  </a:lnTo>
                  <a:lnTo>
                    <a:pt x="483236" y="1077343"/>
                  </a:lnTo>
                  <a:lnTo>
                    <a:pt x="483615" y="1080588"/>
                  </a:lnTo>
                  <a:lnTo>
                    <a:pt x="483974" y="1083833"/>
                  </a:lnTo>
                  <a:lnTo>
                    <a:pt x="484331" y="1087078"/>
                  </a:lnTo>
                  <a:lnTo>
                    <a:pt x="484667" y="1090323"/>
                  </a:lnTo>
                  <a:lnTo>
                    <a:pt x="485000" y="1093568"/>
                  </a:lnTo>
                  <a:lnTo>
                    <a:pt x="485313" y="1096813"/>
                  </a:lnTo>
                  <a:lnTo>
                    <a:pt x="485621" y="1100058"/>
                  </a:lnTo>
                  <a:lnTo>
                    <a:pt x="485909" y="1103303"/>
                  </a:lnTo>
                  <a:lnTo>
                    <a:pt x="486191" y="1106548"/>
                  </a:lnTo>
                  <a:lnTo>
                    <a:pt x="486456" y="1109793"/>
                  </a:lnTo>
                  <a:lnTo>
                    <a:pt x="486710" y="1113038"/>
                  </a:lnTo>
                  <a:lnTo>
                    <a:pt x="486949" y="1116283"/>
                  </a:lnTo>
                  <a:lnTo>
                    <a:pt x="487176" y="1119528"/>
                  </a:lnTo>
                  <a:lnTo>
                    <a:pt x="487388" y="1122773"/>
                  </a:lnTo>
                  <a:lnTo>
                    <a:pt x="487586" y="1126018"/>
                  </a:lnTo>
                  <a:lnTo>
                    <a:pt x="487771" y="1129263"/>
                  </a:lnTo>
                  <a:lnTo>
                    <a:pt x="487938" y="1132508"/>
                  </a:lnTo>
                  <a:lnTo>
                    <a:pt x="488095" y="1135753"/>
                  </a:lnTo>
                  <a:lnTo>
                    <a:pt x="488231" y="1138999"/>
                  </a:lnTo>
                  <a:lnTo>
                    <a:pt x="488359" y="1142244"/>
                  </a:lnTo>
                  <a:lnTo>
                    <a:pt x="488463" y="1145489"/>
                  </a:lnTo>
                  <a:lnTo>
                    <a:pt x="488561" y="1148734"/>
                  </a:lnTo>
                  <a:lnTo>
                    <a:pt x="488631" y="1151979"/>
                  </a:lnTo>
                  <a:lnTo>
                    <a:pt x="488699" y="1155224"/>
                  </a:lnTo>
                  <a:lnTo>
                    <a:pt x="488735" y="1158469"/>
                  </a:lnTo>
                  <a:lnTo>
                    <a:pt x="488769" y="1161714"/>
                  </a:lnTo>
                  <a:lnTo>
                    <a:pt x="488772" y="1164959"/>
                  </a:lnTo>
                  <a:lnTo>
                    <a:pt x="488770" y="1168204"/>
                  </a:lnTo>
                  <a:lnTo>
                    <a:pt x="488739" y="1171449"/>
                  </a:lnTo>
                  <a:lnTo>
                    <a:pt x="488701" y="1174694"/>
                  </a:lnTo>
                  <a:lnTo>
                    <a:pt x="488637" y="1177939"/>
                  </a:lnTo>
                  <a:lnTo>
                    <a:pt x="488561" y="1181184"/>
                  </a:lnTo>
                  <a:lnTo>
                    <a:pt x="488462" y="1184429"/>
                  </a:lnTo>
                  <a:lnTo>
                    <a:pt x="488348" y="1187674"/>
                  </a:lnTo>
                  <a:lnTo>
                    <a:pt x="488213" y="1190919"/>
                  </a:lnTo>
                  <a:lnTo>
                    <a:pt x="488060" y="1194164"/>
                  </a:lnTo>
                  <a:lnTo>
                    <a:pt x="487888" y="1197409"/>
                  </a:lnTo>
                  <a:lnTo>
                    <a:pt x="487695" y="1200654"/>
                  </a:lnTo>
                  <a:lnTo>
                    <a:pt x="487486" y="1203899"/>
                  </a:lnTo>
                  <a:lnTo>
                    <a:pt x="487252" y="1207144"/>
                  </a:lnTo>
                  <a:lnTo>
                    <a:pt x="487005" y="1210389"/>
                  </a:lnTo>
                  <a:lnTo>
                    <a:pt x="486729" y="1213634"/>
                  </a:lnTo>
                  <a:lnTo>
                    <a:pt x="486444" y="1216879"/>
                  </a:lnTo>
                  <a:lnTo>
                    <a:pt x="486126" y="1220124"/>
                  </a:lnTo>
                  <a:lnTo>
                    <a:pt x="485801" y="1223369"/>
                  </a:lnTo>
                  <a:lnTo>
                    <a:pt x="485440" y="1226614"/>
                  </a:lnTo>
                  <a:lnTo>
                    <a:pt x="485075" y="1229859"/>
                  </a:lnTo>
                  <a:lnTo>
                    <a:pt x="484670" y="1233104"/>
                  </a:lnTo>
                  <a:lnTo>
                    <a:pt x="484262" y="1236349"/>
                  </a:lnTo>
                  <a:lnTo>
                    <a:pt x="483816" y="1239594"/>
                  </a:lnTo>
                  <a:lnTo>
                    <a:pt x="483363" y="1242839"/>
                  </a:lnTo>
                  <a:lnTo>
                    <a:pt x="482875" y="1246084"/>
                  </a:lnTo>
                  <a:lnTo>
                    <a:pt x="482378" y="1249329"/>
                  </a:lnTo>
                  <a:lnTo>
                    <a:pt x="481849" y="1252574"/>
                  </a:lnTo>
                  <a:lnTo>
                    <a:pt x="481306" y="1255819"/>
                  </a:lnTo>
                  <a:lnTo>
                    <a:pt x="480734" y="1259064"/>
                  </a:lnTo>
                  <a:lnTo>
                    <a:pt x="480145" y="1262309"/>
                  </a:lnTo>
                  <a:lnTo>
                    <a:pt x="479532" y="1265554"/>
                  </a:lnTo>
                  <a:lnTo>
                    <a:pt x="478897" y="1268799"/>
                  </a:lnTo>
                  <a:lnTo>
                    <a:pt x="478241" y="1272044"/>
                  </a:lnTo>
                  <a:lnTo>
                    <a:pt x="477560" y="1275289"/>
                  </a:lnTo>
                  <a:lnTo>
                    <a:pt x="476861" y="1278534"/>
                  </a:lnTo>
                  <a:lnTo>
                    <a:pt x="476133" y="1281779"/>
                  </a:lnTo>
                  <a:lnTo>
                    <a:pt x="475391" y="1285024"/>
                  </a:lnTo>
                  <a:lnTo>
                    <a:pt x="474617" y="1288269"/>
                  </a:lnTo>
                  <a:lnTo>
                    <a:pt x="473833" y="1291514"/>
                  </a:lnTo>
                  <a:lnTo>
                    <a:pt x="473012" y="1294759"/>
                  </a:lnTo>
                  <a:lnTo>
                    <a:pt x="472185" y="1298004"/>
                  </a:lnTo>
                  <a:lnTo>
                    <a:pt x="471318" y="1301249"/>
                  </a:lnTo>
                  <a:lnTo>
                    <a:pt x="470447" y="1304494"/>
                  </a:lnTo>
                  <a:lnTo>
                    <a:pt x="469535" y="1307739"/>
                  </a:lnTo>
                  <a:lnTo>
                    <a:pt x="468618" y="1310984"/>
                  </a:lnTo>
                  <a:lnTo>
                    <a:pt x="467664" y="1314229"/>
                  </a:lnTo>
                  <a:lnTo>
                    <a:pt x="466701" y="1317474"/>
                  </a:lnTo>
                  <a:lnTo>
                    <a:pt x="465705" y="1320719"/>
                  </a:lnTo>
                  <a:lnTo>
                    <a:pt x="464697" y="1323964"/>
                  </a:lnTo>
                  <a:lnTo>
                    <a:pt x="463659" y="1327209"/>
                  </a:lnTo>
                  <a:lnTo>
                    <a:pt x="462607" y="1330454"/>
                  </a:lnTo>
                  <a:lnTo>
                    <a:pt x="461528" y="1333699"/>
                  </a:lnTo>
                  <a:lnTo>
                    <a:pt x="460431" y="1336944"/>
                  </a:lnTo>
                  <a:lnTo>
                    <a:pt x="459312" y="1340189"/>
                  </a:lnTo>
                  <a:lnTo>
                    <a:pt x="458172" y="1343434"/>
                  </a:lnTo>
                  <a:lnTo>
                    <a:pt x="457013" y="1346679"/>
                  </a:lnTo>
                  <a:lnTo>
                    <a:pt x="455830" y="1349924"/>
                  </a:lnTo>
                  <a:lnTo>
                    <a:pt x="454632" y="1353169"/>
                  </a:lnTo>
                  <a:lnTo>
                    <a:pt x="453407" y="1356414"/>
                  </a:lnTo>
                  <a:lnTo>
                    <a:pt x="452171" y="1359659"/>
                  </a:lnTo>
                  <a:lnTo>
                    <a:pt x="450906" y="1362904"/>
                  </a:lnTo>
                  <a:lnTo>
                    <a:pt x="449632" y="1366149"/>
                  </a:lnTo>
                  <a:lnTo>
                    <a:pt x="448327" y="1369394"/>
                  </a:lnTo>
                  <a:lnTo>
                    <a:pt x="447017" y="1372639"/>
                  </a:lnTo>
                  <a:lnTo>
                    <a:pt x="445674" y="1375884"/>
                  </a:lnTo>
                  <a:lnTo>
                    <a:pt x="444328" y="1379129"/>
                  </a:lnTo>
                  <a:lnTo>
                    <a:pt x="442948" y="1382374"/>
                  </a:lnTo>
                  <a:lnTo>
                    <a:pt x="441565" y="1385619"/>
                  </a:lnTo>
                  <a:lnTo>
                    <a:pt x="440153" y="1388864"/>
                  </a:lnTo>
                  <a:lnTo>
                    <a:pt x="438734" y="1392109"/>
                  </a:lnTo>
                  <a:lnTo>
                    <a:pt x="437289" y="1395354"/>
                  </a:lnTo>
                  <a:lnTo>
                    <a:pt x="435836" y="1398599"/>
                  </a:lnTo>
                  <a:lnTo>
                    <a:pt x="434361" y="1401844"/>
                  </a:lnTo>
                  <a:lnTo>
                    <a:pt x="432876" y="1405089"/>
                  </a:lnTo>
                  <a:lnTo>
                    <a:pt x="431372" y="1408334"/>
                  </a:lnTo>
                  <a:lnTo>
                    <a:pt x="429855" y="1411579"/>
                  </a:lnTo>
                  <a:lnTo>
                    <a:pt x="428324" y="1414824"/>
                  </a:lnTo>
                  <a:lnTo>
                    <a:pt x="426778" y="1418069"/>
                  </a:lnTo>
                  <a:lnTo>
                    <a:pt x="425220" y="1421315"/>
                  </a:lnTo>
                  <a:lnTo>
                    <a:pt x="423646" y="1424560"/>
                  </a:lnTo>
                  <a:lnTo>
                    <a:pt x="422064" y="1427805"/>
                  </a:lnTo>
                  <a:lnTo>
                    <a:pt x="420465" y="1431050"/>
                  </a:lnTo>
                  <a:lnTo>
                    <a:pt x="418859" y="1434295"/>
                  </a:lnTo>
                  <a:lnTo>
                    <a:pt x="417236" y="1437540"/>
                  </a:lnTo>
                  <a:lnTo>
                    <a:pt x="415609" y="1440785"/>
                  </a:lnTo>
                  <a:lnTo>
                    <a:pt x="413964" y="1444030"/>
                  </a:lnTo>
                  <a:lnTo>
                    <a:pt x="412317" y="1447275"/>
                  </a:lnTo>
                  <a:lnTo>
                    <a:pt x="410653" y="1450520"/>
                  </a:lnTo>
                  <a:lnTo>
                    <a:pt x="408987" y="1453765"/>
                  </a:lnTo>
                  <a:lnTo>
                    <a:pt x="407305" y="1457010"/>
                  </a:lnTo>
                  <a:lnTo>
                    <a:pt x="405622" y="1460255"/>
                  </a:lnTo>
                  <a:lnTo>
                    <a:pt x="403926" y="1463500"/>
                  </a:lnTo>
                  <a:lnTo>
                    <a:pt x="402227" y="1466745"/>
                  </a:lnTo>
                  <a:lnTo>
                    <a:pt x="400518" y="1469990"/>
                  </a:lnTo>
                  <a:lnTo>
                    <a:pt x="398806" y="1473235"/>
                  </a:lnTo>
                  <a:lnTo>
                    <a:pt x="397086" y="1476480"/>
                  </a:lnTo>
                  <a:lnTo>
                    <a:pt x="395362" y="1479725"/>
                  </a:lnTo>
                  <a:lnTo>
                    <a:pt x="393633" y="1482970"/>
                  </a:lnTo>
                  <a:lnTo>
                    <a:pt x="391900" y="1486215"/>
                  </a:lnTo>
                  <a:lnTo>
                    <a:pt x="390164" y="1489460"/>
                  </a:lnTo>
                  <a:lnTo>
                    <a:pt x="388424" y="1492705"/>
                  </a:lnTo>
                  <a:lnTo>
                    <a:pt x="386682" y="1495950"/>
                  </a:lnTo>
                  <a:lnTo>
                    <a:pt x="384938" y="1499195"/>
                  </a:lnTo>
                  <a:lnTo>
                    <a:pt x="383192" y="1502440"/>
                  </a:lnTo>
                  <a:lnTo>
                    <a:pt x="381445" y="1505685"/>
                  </a:lnTo>
                  <a:lnTo>
                    <a:pt x="379697" y="1508930"/>
                  </a:lnTo>
                  <a:lnTo>
                    <a:pt x="377950" y="1512175"/>
                  </a:lnTo>
                  <a:lnTo>
                    <a:pt x="376202" y="1515420"/>
                  </a:lnTo>
                  <a:lnTo>
                    <a:pt x="374456" y="1518665"/>
                  </a:lnTo>
                  <a:lnTo>
                    <a:pt x="372710" y="1521910"/>
                  </a:lnTo>
                  <a:lnTo>
                    <a:pt x="370967" y="1525155"/>
                  </a:lnTo>
                  <a:lnTo>
                    <a:pt x="369225" y="1528400"/>
                  </a:lnTo>
                  <a:lnTo>
                    <a:pt x="367488" y="1531645"/>
                  </a:lnTo>
                  <a:lnTo>
                    <a:pt x="365752" y="1534890"/>
                  </a:lnTo>
                  <a:lnTo>
                    <a:pt x="364022" y="1538135"/>
                  </a:lnTo>
                  <a:lnTo>
                    <a:pt x="362294" y="1541380"/>
                  </a:lnTo>
                  <a:lnTo>
                    <a:pt x="360573" y="1544625"/>
                  </a:lnTo>
                  <a:lnTo>
                    <a:pt x="358855" y="1547870"/>
                  </a:lnTo>
                  <a:lnTo>
                    <a:pt x="357144" y="1551115"/>
                  </a:lnTo>
                  <a:lnTo>
                    <a:pt x="355438" y="1554360"/>
                  </a:lnTo>
                  <a:lnTo>
                    <a:pt x="353739" y="1557605"/>
                  </a:lnTo>
                  <a:lnTo>
                    <a:pt x="352047" y="1560850"/>
                  </a:lnTo>
                  <a:lnTo>
                    <a:pt x="350361" y="1564095"/>
                  </a:lnTo>
                  <a:lnTo>
                    <a:pt x="348685" y="1567340"/>
                  </a:lnTo>
                  <a:lnTo>
                    <a:pt x="347015" y="1570585"/>
                  </a:lnTo>
                  <a:lnTo>
                    <a:pt x="345355" y="1573830"/>
                  </a:lnTo>
                  <a:lnTo>
                    <a:pt x="343702" y="1577075"/>
                  </a:lnTo>
                  <a:lnTo>
                    <a:pt x="342062" y="1580320"/>
                  </a:lnTo>
                  <a:lnTo>
                    <a:pt x="340426" y="1583565"/>
                  </a:lnTo>
                  <a:lnTo>
                    <a:pt x="338807" y="1586810"/>
                  </a:lnTo>
                  <a:lnTo>
                    <a:pt x="337190" y="1590055"/>
                  </a:lnTo>
                  <a:lnTo>
                    <a:pt x="335593" y="1593300"/>
                  </a:lnTo>
                  <a:lnTo>
                    <a:pt x="333998" y="1596545"/>
                  </a:lnTo>
                  <a:lnTo>
                    <a:pt x="332424" y="1599790"/>
                  </a:lnTo>
                  <a:lnTo>
                    <a:pt x="330853" y="1603035"/>
                  </a:lnTo>
                  <a:lnTo>
                    <a:pt x="329302" y="1606280"/>
                  </a:lnTo>
                  <a:lnTo>
                    <a:pt x="327756" y="1609525"/>
                  </a:lnTo>
                  <a:lnTo>
                    <a:pt x="326230" y="1612770"/>
                  </a:lnTo>
                  <a:lnTo>
                    <a:pt x="324710" y="1616015"/>
                  </a:lnTo>
                  <a:lnTo>
                    <a:pt x="323209" y="1619260"/>
                  </a:lnTo>
                  <a:lnTo>
                    <a:pt x="321717" y="1622505"/>
                  </a:lnTo>
                  <a:lnTo>
                    <a:pt x="320243" y="1625750"/>
                  </a:lnTo>
                  <a:lnTo>
                    <a:pt x="318780" y="1628995"/>
                  </a:lnTo>
                  <a:lnTo>
                    <a:pt x="317332" y="1632240"/>
                  </a:lnTo>
                  <a:lnTo>
                    <a:pt x="315899" y="1635485"/>
                  </a:lnTo>
                  <a:lnTo>
                    <a:pt x="314480" y="1638730"/>
                  </a:lnTo>
                  <a:lnTo>
                    <a:pt x="313078" y="1641975"/>
                  </a:lnTo>
                  <a:lnTo>
                    <a:pt x="311687" y="1645220"/>
                  </a:lnTo>
                  <a:lnTo>
                    <a:pt x="310316" y="1648465"/>
                  </a:lnTo>
                  <a:lnTo>
                    <a:pt x="308955" y="1651710"/>
                  </a:lnTo>
                  <a:lnTo>
                    <a:pt x="307617" y="1654955"/>
                  </a:lnTo>
                  <a:lnTo>
                    <a:pt x="306286" y="165820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47472" y="4190141"/>
              <a:ext cx="355122" cy="0"/>
            </a:xfrm>
            <a:custGeom>
              <a:avLst/>
              <a:pathLst>
                <a:path w="355122" h="0">
                  <a:moveTo>
                    <a:pt x="0" y="0"/>
                  </a:moveTo>
                  <a:lnTo>
                    <a:pt x="35512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923727" y="4189053"/>
              <a:ext cx="488772" cy="1630901"/>
            </a:xfrm>
            <a:custGeom>
              <a:avLst/>
              <a:pathLst>
                <a:path w="488772" h="1630901">
                  <a:moveTo>
                    <a:pt x="177571" y="1630901"/>
                  </a:moveTo>
                  <a:lnTo>
                    <a:pt x="176320" y="1627709"/>
                  </a:lnTo>
                  <a:lnTo>
                    <a:pt x="175053" y="1624517"/>
                  </a:lnTo>
                  <a:lnTo>
                    <a:pt x="173777" y="1621326"/>
                  </a:lnTo>
                  <a:lnTo>
                    <a:pt x="172486" y="1618134"/>
                  </a:lnTo>
                  <a:lnTo>
                    <a:pt x="171186" y="1614943"/>
                  </a:lnTo>
                  <a:lnTo>
                    <a:pt x="169871" y="1611751"/>
                  </a:lnTo>
                  <a:lnTo>
                    <a:pt x="168548" y="1608559"/>
                  </a:lnTo>
                  <a:lnTo>
                    <a:pt x="167211" y="1605368"/>
                  </a:lnTo>
                  <a:lnTo>
                    <a:pt x="165866" y="1602176"/>
                  </a:lnTo>
                  <a:lnTo>
                    <a:pt x="164507" y="1598985"/>
                  </a:lnTo>
                  <a:lnTo>
                    <a:pt x="163140" y="1595793"/>
                  </a:lnTo>
                  <a:lnTo>
                    <a:pt x="161760" y="1592602"/>
                  </a:lnTo>
                  <a:lnTo>
                    <a:pt x="160371" y="1589410"/>
                  </a:lnTo>
                  <a:lnTo>
                    <a:pt x="158971" y="1586218"/>
                  </a:lnTo>
                  <a:lnTo>
                    <a:pt x="157563" y="1583027"/>
                  </a:lnTo>
                  <a:lnTo>
                    <a:pt x="156144" y="1579835"/>
                  </a:lnTo>
                  <a:lnTo>
                    <a:pt x="154717" y="1576644"/>
                  </a:lnTo>
                  <a:lnTo>
                    <a:pt x="153279" y="1573452"/>
                  </a:lnTo>
                  <a:lnTo>
                    <a:pt x="151834" y="1570260"/>
                  </a:lnTo>
                  <a:lnTo>
                    <a:pt x="150379" y="1567069"/>
                  </a:lnTo>
                  <a:lnTo>
                    <a:pt x="148917" y="1563877"/>
                  </a:lnTo>
                  <a:lnTo>
                    <a:pt x="147446" y="1560686"/>
                  </a:lnTo>
                  <a:lnTo>
                    <a:pt x="145967" y="1557494"/>
                  </a:lnTo>
                  <a:lnTo>
                    <a:pt x="144481" y="1554302"/>
                  </a:lnTo>
                  <a:lnTo>
                    <a:pt x="142988" y="1551111"/>
                  </a:lnTo>
                  <a:lnTo>
                    <a:pt x="141488" y="1547919"/>
                  </a:lnTo>
                  <a:lnTo>
                    <a:pt x="139981" y="1544728"/>
                  </a:lnTo>
                  <a:lnTo>
                    <a:pt x="138468" y="1541536"/>
                  </a:lnTo>
                  <a:lnTo>
                    <a:pt x="136949" y="1538345"/>
                  </a:lnTo>
                  <a:lnTo>
                    <a:pt x="135423" y="1535153"/>
                  </a:lnTo>
                  <a:lnTo>
                    <a:pt x="133893" y="1531961"/>
                  </a:lnTo>
                  <a:lnTo>
                    <a:pt x="132358" y="1528770"/>
                  </a:lnTo>
                  <a:lnTo>
                    <a:pt x="130817" y="1525578"/>
                  </a:lnTo>
                  <a:lnTo>
                    <a:pt x="129272" y="1522387"/>
                  </a:lnTo>
                  <a:lnTo>
                    <a:pt x="127723" y="1519195"/>
                  </a:lnTo>
                  <a:lnTo>
                    <a:pt x="126171" y="1516003"/>
                  </a:lnTo>
                  <a:lnTo>
                    <a:pt x="124614" y="1512812"/>
                  </a:lnTo>
                  <a:lnTo>
                    <a:pt x="123055" y="1509620"/>
                  </a:lnTo>
                  <a:lnTo>
                    <a:pt x="121493" y="1506429"/>
                  </a:lnTo>
                  <a:lnTo>
                    <a:pt x="119928" y="1503237"/>
                  </a:lnTo>
                  <a:lnTo>
                    <a:pt x="118361" y="1500046"/>
                  </a:lnTo>
                  <a:lnTo>
                    <a:pt x="116792" y="1496854"/>
                  </a:lnTo>
                  <a:lnTo>
                    <a:pt x="115222" y="1493662"/>
                  </a:lnTo>
                  <a:lnTo>
                    <a:pt x="113650" y="1490471"/>
                  </a:lnTo>
                  <a:lnTo>
                    <a:pt x="112078" y="1487279"/>
                  </a:lnTo>
                  <a:lnTo>
                    <a:pt x="110505" y="1484088"/>
                  </a:lnTo>
                  <a:lnTo>
                    <a:pt x="108932" y="1480896"/>
                  </a:lnTo>
                  <a:lnTo>
                    <a:pt x="107360" y="1477704"/>
                  </a:lnTo>
                  <a:lnTo>
                    <a:pt x="105788" y="1474513"/>
                  </a:lnTo>
                  <a:lnTo>
                    <a:pt x="104217" y="1471321"/>
                  </a:lnTo>
                  <a:lnTo>
                    <a:pt x="102647" y="1468130"/>
                  </a:lnTo>
                  <a:lnTo>
                    <a:pt x="101079" y="1464938"/>
                  </a:lnTo>
                  <a:lnTo>
                    <a:pt x="99513" y="1461746"/>
                  </a:lnTo>
                  <a:lnTo>
                    <a:pt x="97950" y="1458555"/>
                  </a:lnTo>
                  <a:lnTo>
                    <a:pt x="96389" y="1455363"/>
                  </a:lnTo>
                  <a:lnTo>
                    <a:pt x="94831" y="1452172"/>
                  </a:lnTo>
                  <a:lnTo>
                    <a:pt x="93277" y="1448980"/>
                  </a:lnTo>
                  <a:lnTo>
                    <a:pt x="91726" y="1445789"/>
                  </a:lnTo>
                  <a:lnTo>
                    <a:pt x="90179" y="1442597"/>
                  </a:lnTo>
                  <a:lnTo>
                    <a:pt x="88637" y="1439405"/>
                  </a:lnTo>
                  <a:lnTo>
                    <a:pt x="87100" y="1436214"/>
                  </a:lnTo>
                  <a:lnTo>
                    <a:pt x="85567" y="1433022"/>
                  </a:lnTo>
                  <a:lnTo>
                    <a:pt x="84041" y="1429831"/>
                  </a:lnTo>
                  <a:lnTo>
                    <a:pt x="82520" y="1426639"/>
                  </a:lnTo>
                  <a:lnTo>
                    <a:pt x="81006" y="1423447"/>
                  </a:lnTo>
                  <a:lnTo>
                    <a:pt x="79497" y="1420256"/>
                  </a:lnTo>
                  <a:lnTo>
                    <a:pt x="77996" y="1417064"/>
                  </a:lnTo>
                  <a:lnTo>
                    <a:pt x="76501" y="1413873"/>
                  </a:lnTo>
                  <a:lnTo>
                    <a:pt x="75015" y="1410681"/>
                  </a:lnTo>
                  <a:lnTo>
                    <a:pt x="73535" y="1407489"/>
                  </a:lnTo>
                  <a:lnTo>
                    <a:pt x="72066" y="1404298"/>
                  </a:lnTo>
                  <a:lnTo>
                    <a:pt x="70602" y="1401106"/>
                  </a:lnTo>
                  <a:lnTo>
                    <a:pt x="69150" y="1397915"/>
                  </a:lnTo>
                  <a:lnTo>
                    <a:pt x="67704" y="1394723"/>
                  </a:lnTo>
                  <a:lnTo>
                    <a:pt x="66271" y="1391532"/>
                  </a:lnTo>
                  <a:lnTo>
                    <a:pt x="64844" y="1388340"/>
                  </a:lnTo>
                  <a:lnTo>
                    <a:pt x="63430" y="1385148"/>
                  </a:lnTo>
                  <a:lnTo>
                    <a:pt x="62023" y="1381957"/>
                  </a:lnTo>
                  <a:lnTo>
                    <a:pt x="60631" y="1378765"/>
                  </a:lnTo>
                  <a:lnTo>
                    <a:pt x="59245" y="1375574"/>
                  </a:lnTo>
                  <a:lnTo>
                    <a:pt x="57875" y="1372382"/>
                  </a:lnTo>
                  <a:lnTo>
                    <a:pt x="56512" y="1369190"/>
                  </a:lnTo>
                  <a:lnTo>
                    <a:pt x="55166" y="1365999"/>
                  </a:lnTo>
                  <a:lnTo>
                    <a:pt x="53826" y="1362807"/>
                  </a:lnTo>
                  <a:lnTo>
                    <a:pt x="52504" y="1359616"/>
                  </a:lnTo>
                  <a:lnTo>
                    <a:pt x="51189" y="1356424"/>
                  </a:lnTo>
                  <a:lnTo>
                    <a:pt x="49892" y="1353232"/>
                  </a:lnTo>
                  <a:lnTo>
                    <a:pt x="48603" y="1350041"/>
                  </a:lnTo>
                  <a:lnTo>
                    <a:pt x="47333" y="1346849"/>
                  </a:lnTo>
                  <a:lnTo>
                    <a:pt x="46070" y="1343658"/>
                  </a:lnTo>
                  <a:lnTo>
                    <a:pt x="44828" y="1340466"/>
                  </a:lnTo>
                  <a:lnTo>
                    <a:pt x="43592" y="1337275"/>
                  </a:lnTo>
                  <a:lnTo>
                    <a:pt x="42379" y="1334083"/>
                  </a:lnTo>
                  <a:lnTo>
                    <a:pt x="41172" y="1330891"/>
                  </a:lnTo>
                  <a:lnTo>
                    <a:pt x="39988" y="1327700"/>
                  </a:lnTo>
                  <a:lnTo>
                    <a:pt x="38810" y="1324508"/>
                  </a:lnTo>
                  <a:lnTo>
                    <a:pt x="37656" y="1321317"/>
                  </a:lnTo>
                  <a:lnTo>
                    <a:pt x="36509" y="1318125"/>
                  </a:lnTo>
                  <a:lnTo>
                    <a:pt x="35386" y="1314933"/>
                  </a:lnTo>
                  <a:lnTo>
                    <a:pt x="34269" y="1311742"/>
                  </a:lnTo>
                  <a:lnTo>
                    <a:pt x="33178" y="1308550"/>
                  </a:lnTo>
                  <a:lnTo>
                    <a:pt x="32093" y="1305359"/>
                  </a:lnTo>
                  <a:lnTo>
                    <a:pt x="31035" y="1302167"/>
                  </a:lnTo>
                  <a:lnTo>
                    <a:pt x="29982" y="1298976"/>
                  </a:lnTo>
                  <a:lnTo>
                    <a:pt x="28957" y="1295784"/>
                  </a:lnTo>
                  <a:lnTo>
                    <a:pt x="27938" y="1292592"/>
                  </a:lnTo>
                  <a:lnTo>
                    <a:pt x="26946" y="1289401"/>
                  </a:lnTo>
                  <a:lnTo>
                    <a:pt x="25960" y="1286209"/>
                  </a:lnTo>
                  <a:lnTo>
                    <a:pt x="25003" y="1283018"/>
                  </a:lnTo>
                  <a:lnTo>
                    <a:pt x="24052" y="1279826"/>
                  </a:lnTo>
                  <a:lnTo>
                    <a:pt x="23129" y="1276634"/>
                  </a:lnTo>
                  <a:lnTo>
                    <a:pt x="22212" y="1273443"/>
                  </a:lnTo>
                  <a:lnTo>
                    <a:pt x="21326" y="1270251"/>
                  </a:lnTo>
                  <a:lnTo>
                    <a:pt x="20444" y="1267060"/>
                  </a:lnTo>
                  <a:lnTo>
                    <a:pt x="19593" y="1263868"/>
                  </a:lnTo>
                  <a:lnTo>
                    <a:pt x="18747" y="1260676"/>
                  </a:lnTo>
                  <a:lnTo>
                    <a:pt x="17932" y="1257485"/>
                  </a:lnTo>
                  <a:lnTo>
                    <a:pt x="17122" y="1254293"/>
                  </a:lnTo>
                  <a:lnTo>
                    <a:pt x="16344" y="1251102"/>
                  </a:lnTo>
                  <a:lnTo>
                    <a:pt x="15570" y="1247910"/>
                  </a:lnTo>
                  <a:lnTo>
                    <a:pt x="14828" y="1244719"/>
                  </a:lnTo>
                  <a:lnTo>
                    <a:pt x="14091" y="1241527"/>
                  </a:lnTo>
                  <a:lnTo>
                    <a:pt x="13387" y="1238335"/>
                  </a:lnTo>
                  <a:lnTo>
                    <a:pt x="12686" y="1235144"/>
                  </a:lnTo>
                  <a:lnTo>
                    <a:pt x="12019" y="1231952"/>
                  </a:lnTo>
                  <a:lnTo>
                    <a:pt x="11355" y="1228761"/>
                  </a:lnTo>
                  <a:lnTo>
                    <a:pt x="10726" y="1225569"/>
                  </a:lnTo>
                  <a:lnTo>
                    <a:pt x="10099" y="1222377"/>
                  </a:lnTo>
                  <a:lnTo>
                    <a:pt x="9507" y="1219186"/>
                  </a:lnTo>
                  <a:lnTo>
                    <a:pt x="8918" y="1215994"/>
                  </a:lnTo>
                  <a:lnTo>
                    <a:pt x="8363" y="1212803"/>
                  </a:lnTo>
                  <a:lnTo>
                    <a:pt x="7811" y="1209611"/>
                  </a:lnTo>
                  <a:lnTo>
                    <a:pt x="7294" y="1206419"/>
                  </a:lnTo>
                  <a:lnTo>
                    <a:pt x="6779" y="1203228"/>
                  </a:lnTo>
                  <a:lnTo>
                    <a:pt x="6300" y="1200036"/>
                  </a:lnTo>
                  <a:lnTo>
                    <a:pt x="5822" y="1196845"/>
                  </a:lnTo>
                  <a:lnTo>
                    <a:pt x="5380" y="1193653"/>
                  </a:lnTo>
                  <a:lnTo>
                    <a:pt x="4940" y="1190462"/>
                  </a:lnTo>
                  <a:lnTo>
                    <a:pt x="4535" y="1187270"/>
                  </a:lnTo>
                  <a:lnTo>
                    <a:pt x="4132" y="1184078"/>
                  </a:lnTo>
                  <a:lnTo>
                    <a:pt x="3764" y="1180887"/>
                  </a:lnTo>
                  <a:lnTo>
                    <a:pt x="3398" y="1177695"/>
                  </a:lnTo>
                  <a:lnTo>
                    <a:pt x="3067" y="1174504"/>
                  </a:lnTo>
                  <a:lnTo>
                    <a:pt x="2737" y="1171312"/>
                  </a:lnTo>
                  <a:lnTo>
                    <a:pt x="2444" y="1168120"/>
                  </a:lnTo>
                  <a:lnTo>
                    <a:pt x="2150" y="1164929"/>
                  </a:lnTo>
                  <a:lnTo>
                    <a:pt x="1893" y="1161737"/>
                  </a:lnTo>
                  <a:lnTo>
                    <a:pt x="1636" y="1158546"/>
                  </a:lnTo>
                  <a:lnTo>
                    <a:pt x="1414" y="1155354"/>
                  </a:lnTo>
                  <a:lnTo>
                    <a:pt x="1193" y="1152162"/>
                  </a:lnTo>
                  <a:lnTo>
                    <a:pt x="1007" y="1148971"/>
                  </a:lnTo>
                  <a:lnTo>
                    <a:pt x="821" y="1145779"/>
                  </a:lnTo>
                  <a:lnTo>
                    <a:pt x="670" y="1142588"/>
                  </a:lnTo>
                  <a:lnTo>
                    <a:pt x="520" y="1139396"/>
                  </a:lnTo>
                  <a:lnTo>
                    <a:pt x="404" y="1136205"/>
                  </a:lnTo>
                  <a:lnTo>
                    <a:pt x="288" y="1133013"/>
                  </a:lnTo>
                  <a:lnTo>
                    <a:pt x="206" y="1129821"/>
                  </a:lnTo>
                  <a:lnTo>
                    <a:pt x="125" y="1126630"/>
                  </a:lnTo>
                  <a:lnTo>
                    <a:pt x="76" y="1123438"/>
                  </a:lnTo>
                  <a:lnTo>
                    <a:pt x="29" y="1120247"/>
                  </a:lnTo>
                  <a:lnTo>
                    <a:pt x="13" y="1117055"/>
                  </a:lnTo>
                  <a:lnTo>
                    <a:pt x="0" y="1113863"/>
                  </a:lnTo>
                  <a:lnTo>
                    <a:pt x="16" y="1110672"/>
                  </a:lnTo>
                  <a:lnTo>
                    <a:pt x="35" y="1107480"/>
                  </a:lnTo>
                  <a:lnTo>
                    <a:pt x="83" y="1104289"/>
                  </a:lnTo>
                  <a:lnTo>
                    <a:pt x="134" y="1101097"/>
                  </a:lnTo>
                  <a:lnTo>
                    <a:pt x="214" y="1097906"/>
                  </a:lnTo>
                  <a:lnTo>
                    <a:pt x="296" y="1094714"/>
                  </a:lnTo>
                  <a:lnTo>
                    <a:pt x="406" y="1091522"/>
                  </a:lnTo>
                  <a:lnTo>
                    <a:pt x="520" y="1088331"/>
                  </a:lnTo>
                  <a:lnTo>
                    <a:pt x="659" y="1085139"/>
                  </a:lnTo>
                  <a:lnTo>
                    <a:pt x="803" y="1081948"/>
                  </a:lnTo>
                  <a:lnTo>
                    <a:pt x="972" y="1078756"/>
                  </a:lnTo>
                  <a:lnTo>
                    <a:pt x="1144" y="1075564"/>
                  </a:lnTo>
                  <a:lnTo>
                    <a:pt x="1341" y="1072373"/>
                  </a:lnTo>
                  <a:lnTo>
                    <a:pt x="1542" y="1069181"/>
                  </a:lnTo>
                  <a:lnTo>
                    <a:pt x="1767" y="1065990"/>
                  </a:lnTo>
                  <a:lnTo>
                    <a:pt x="1996" y="1062798"/>
                  </a:lnTo>
                  <a:lnTo>
                    <a:pt x="2247" y="1059606"/>
                  </a:lnTo>
                  <a:lnTo>
                    <a:pt x="2503" y="1056415"/>
                  </a:lnTo>
                  <a:lnTo>
                    <a:pt x="2781" y="1053223"/>
                  </a:lnTo>
                  <a:lnTo>
                    <a:pt x="3062" y="1050032"/>
                  </a:lnTo>
                  <a:lnTo>
                    <a:pt x="3365" y="1046840"/>
                  </a:lnTo>
                  <a:lnTo>
                    <a:pt x="3672" y="1043649"/>
                  </a:lnTo>
                  <a:lnTo>
                    <a:pt x="3999" y="1040457"/>
                  </a:lnTo>
                  <a:lnTo>
                    <a:pt x="4330" y="1037265"/>
                  </a:lnTo>
                  <a:lnTo>
                    <a:pt x="4680" y="1034074"/>
                  </a:lnTo>
                  <a:lnTo>
                    <a:pt x="5035" y="1030882"/>
                  </a:lnTo>
                  <a:lnTo>
                    <a:pt x="5407" y="1027691"/>
                  </a:lnTo>
                  <a:lnTo>
                    <a:pt x="5784" y="1024499"/>
                  </a:lnTo>
                  <a:lnTo>
                    <a:pt x="6179" y="1021307"/>
                  </a:lnTo>
                  <a:lnTo>
                    <a:pt x="6578" y="1018116"/>
                  </a:lnTo>
                  <a:lnTo>
                    <a:pt x="6993" y="1014924"/>
                  </a:lnTo>
                  <a:lnTo>
                    <a:pt x="7412" y="1011733"/>
                  </a:lnTo>
                  <a:lnTo>
                    <a:pt x="7847" y="1008541"/>
                  </a:lnTo>
                  <a:lnTo>
                    <a:pt x="8286" y="1005349"/>
                  </a:lnTo>
                  <a:lnTo>
                    <a:pt x="8739" y="1002158"/>
                  </a:lnTo>
                  <a:lnTo>
                    <a:pt x="9197" y="998966"/>
                  </a:lnTo>
                  <a:lnTo>
                    <a:pt x="9669" y="995775"/>
                  </a:lnTo>
                  <a:lnTo>
                    <a:pt x="10145" y="992583"/>
                  </a:lnTo>
                  <a:lnTo>
                    <a:pt x="10633" y="989392"/>
                  </a:lnTo>
                  <a:lnTo>
                    <a:pt x="11126" y="986200"/>
                  </a:lnTo>
                  <a:lnTo>
                    <a:pt x="11630" y="983008"/>
                  </a:lnTo>
                  <a:lnTo>
                    <a:pt x="12139" y="979817"/>
                  </a:lnTo>
                  <a:lnTo>
                    <a:pt x="12658" y="976625"/>
                  </a:lnTo>
                  <a:lnTo>
                    <a:pt x="13182" y="973434"/>
                  </a:lnTo>
                  <a:lnTo>
                    <a:pt x="13715" y="970242"/>
                  </a:lnTo>
                  <a:lnTo>
                    <a:pt x="14253" y="967050"/>
                  </a:lnTo>
                  <a:lnTo>
                    <a:pt x="14800" y="963859"/>
                  </a:lnTo>
                  <a:lnTo>
                    <a:pt x="15350" y="960667"/>
                  </a:lnTo>
                  <a:lnTo>
                    <a:pt x="15909" y="957476"/>
                  </a:lnTo>
                  <a:lnTo>
                    <a:pt x="16472" y="954284"/>
                  </a:lnTo>
                  <a:lnTo>
                    <a:pt x="17042" y="951093"/>
                  </a:lnTo>
                  <a:lnTo>
                    <a:pt x="17616" y="947901"/>
                  </a:lnTo>
                  <a:lnTo>
                    <a:pt x="18197" y="944709"/>
                  </a:lnTo>
                  <a:lnTo>
                    <a:pt x="18781" y="941518"/>
                  </a:lnTo>
                  <a:lnTo>
                    <a:pt x="19372" y="938326"/>
                  </a:lnTo>
                  <a:lnTo>
                    <a:pt x="19965" y="935135"/>
                  </a:lnTo>
                  <a:lnTo>
                    <a:pt x="20564" y="931943"/>
                  </a:lnTo>
                  <a:lnTo>
                    <a:pt x="21166" y="928751"/>
                  </a:lnTo>
                  <a:lnTo>
                    <a:pt x="21773" y="925560"/>
                  </a:lnTo>
                  <a:lnTo>
                    <a:pt x="22382" y="922368"/>
                  </a:lnTo>
                  <a:lnTo>
                    <a:pt x="22996" y="919177"/>
                  </a:lnTo>
                  <a:lnTo>
                    <a:pt x="23612" y="915985"/>
                  </a:lnTo>
                  <a:lnTo>
                    <a:pt x="24231" y="912793"/>
                  </a:lnTo>
                  <a:lnTo>
                    <a:pt x="24853" y="909602"/>
                  </a:lnTo>
                  <a:lnTo>
                    <a:pt x="25478" y="906410"/>
                  </a:lnTo>
                  <a:lnTo>
                    <a:pt x="26105" y="903219"/>
                  </a:lnTo>
                  <a:lnTo>
                    <a:pt x="26734" y="900027"/>
                  </a:lnTo>
                  <a:lnTo>
                    <a:pt x="27365" y="896836"/>
                  </a:lnTo>
                  <a:lnTo>
                    <a:pt x="27998" y="893644"/>
                  </a:lnTo>
                  <a:lnTo>
                    <a:pt x="28632" y="890452"/>
                  </a:lnTo>
                  <a:lnTo>
                    <a:pt x="29268" y="887261"/>
                  </a:lnTo>
                  <a:lnTo>
                    <a:pt x="29905" y="884069"/>
                  </a:lnTo>
                  <a:lnTo>
                    <a:pt x="30542" y="880878"/>
                  </a:lnTo>
                  <a:lnTo>
                    <a:pt x="31181" y="877686"/>
                  </a:lnTo>
                  <a:lnTo>
                    <a:pt x="31820" y="874494"/>
                  </a:lnTo>
                  <a:lnTo>
                    <a:pt x="32460" y="871303"/>
                  </a:lnTo>
                  <a:lnTo>
                    <a:pt x="33099" y="868111"/>
                  </a:lnTo>
                  <a:lnTo>
                    <a:pt x="33739" y="864920"/>
                  </a:lnTo>
                  <a:lnTo>
                    <a:pt x="34379" y="861728"/>
                  </a:lnTo>
                  <a:lnTo>
                    <a:pt x="35019" y="858536"/>
                  </a:lnTo>
                  <a:lnTo>
                    <a:pt x="35658" y="855345"/>
                  </a:lnTo>
                  <a:lnTo>
                    <a:pt x="36296" y="852153"/>
                  </a:lnTo>
                  <a:lnTo>
                    <a:pt x="36934" y="848962"/>
                  </a:lnTo>
                  <a:lnTo>
                    <a:pt x="37571" y="845770"/>
                  </a:lnTo>
                  <a:lnTo>
                    <a:pt x="38206" y="842579"/>
                  </a:lnTo>
                  <a:lnTo>
                    <a:pt x="38841" y="839387"/>
                  </a:lnTo>
                  <a:lnTo>
                    <a:pt x="39474" y="836195"/>
                  </a:lnTo>
                  <a:lnTo>
                    <a:pt x="40106" y="833004"/>
                  </a:lnTo>
                  <a:lnTo>
                    <a:pt x="40736" y="829812"/>
                  </a:lnTo>
                  <a:lnTo>
                    <a:pt x="41365" y="826621"/>
                  </a:lnTo>
                  <a:lnTo>
                    <a:pt x="41991" y="823429"/>
                  </a:lnTo>
                  <a:lnTo>
                    <a:pt x="42616" y="820237"/>
                  </a:lnTo>
                  <a:lnTo>
                    <a:pt x="43238" y="817046"/>
                  </a:lnTo>
                  <a:lnTo>
                    <a:pt x="43858" y="813854"/>
                  </a:lnTo>
                  <a:lnTo>
                    <a:pt x="44475" y="810663"/>
                  </a:lnTo>
                  <a:lnTo>
                    <a:pt x="45091" y="807471"/>
                  </a:lnTo>
                  <a:lnTo>
                    <a:pt x="45703" y="804279"/>
                  </a:lnTo>
                  <a:lnTo>
                    <a:pt x="46313" y="801088"/>
                  </a:lnTo>
                  <a:lnTo>
                    <a:pt x="46920" y="797896"/>
                  </a:lnTo>
                  <a:lnTo>
                    <a:pt x="47524" y="794705"/>
                  </a:lnTo>
                  <a:lnTo>
                    <a:pt x="48125" y="791513"/>
                  </a:lnTo>
                  <a:lnTo>
                    <a:pt x="48722" y="788322"/>
                  </a:lnTo>
                  <a:lnTo>
                    <a:pt x="49317" y="785130"/>
                  </a:lnTo>
                  <a:lnTo>
                    <a:pt x="49908" y="781938"/>
                  </a:lnTo>
                  <a:lnTo>
                    <a:pt x="50496" y="778747"/>
                  </a:lnTo>
                  <a:lnTo>
                    <a:pt x="51080" y="775555"/>
                  </a:lnTo>
                  <a:lnTo>
                    <a:pt x="51661" y="772364"/>
                  </a:lnTo>
                  <a:lnTo>
                    <a:pt x="52238" y="769172"/>
                  </a:lnTo>
                  <a:lnTo>
                    <a:pt x="52811" y="765980"/>
                  </a:lnTo>
                  <a:lnTo>
                    <a:pt x="53380" y="762789"/>
                  </a:lnTo>
                  <a:lnTo>
                    <a:pt x="53946" y="759597"/>
                  </a:lnTo>
                  <a:lnTo>
                    <a:pt x="54507" y="756406"/>
                  </a:lnTo>
                  <a:lnTo>
                    <a:pt x="55065" y="753214"/>
                  </a:lnTo>
                  <a:lnTo>
                    <a:pt x="55618" y="750023"/>
                  </a:lnTo>
                  <a:lnTo>
                    <a:pt x="56167" y="746831"/>
                  </a:lnTo>
                  <a:lnTo>
                    <a:pt x="56712" y="743639"/>
                  </a:lnTo>
                  <a:lnTo>
                    <a:pt x="57253" y="740448"/>
                  </a:lnTo>
                  <a:lnTo>
                    <a:pt x="57789" y="737256"/>
                  </a:lnTo>
                  <a:lnTo>
                    <a:pt x="58321" y="734065"/>
                  </a:lnTo>
                  <a:lnTo>
                    <a:pt x="58848" y="730873"/>
                  </a:lnTo>
                  <a:lnTo>
                    <a:pt x="59371" y="727681"/>
                  </a:lnTo>
                  <a:lnTo>
                    <a:pt x="59889" y="724490"/>
                  </a:lnTo>
                  <a:lnTo>
                    <a:pt x="60403" y="721298"/>
                  </a:lnTo>
                  <a:lnTo>
                    <a:pt x="60911" y="718107"/>
                  </a:lnTo>
                  <a:lnTo>
                    <a:pt x="61416" y="714915"/>
                  </a:lnTo>
                  <a:lnTo>
                    <a:pt x="61915" y="711723"/>
                  </a:lnTo>
                  <a:lnTo>
                    <a:pt x="62410" y="708532"/>
                  </a:lnTo>
                  <a:lnTo>
                    <a:pt x="62899" y="705340"/>
                  </a:lnTo>
                  <a:lnTo>
                    <a:pt x="63385" y="702149"/>
                  </a:lnTo>
                  <a:lnTo>
                    <a:pt x="63864" y="698957"/>
                  </a:lnTo>
                  <a:lnTo>
                    <a:pt x="64340" y="695766"/>
                  </a:lnTo>
                  <a:lnTo>
                    <a:pt x="64809" y="692574"/>
                  </a:lnTo>
                  <a:lnTo>
                    <a:pt x="65276" y="689382"/>
                  </a:lnTo>
                  <a:lnTo>
                    <a:pt x="65735" y="686191"/>
                  </a:lnTo>
                  <a:lnTo>
                    <a:pt x="66191" y="682999"/>
                  </a:lnTo>
                  <a:lnTo>
                    <a:pt x="66640" y="679808"/>
                  </a:lnTo>
                  <a:lnTo>
                    <a:pt x="67086" y="676616"/>
                  </a:lnTo>
                  <a:lnTo>
                    <a:pt x="67525" y="673424"/>
                  </a:lnTo>
                  <a:lnTo>
                    <a:pt x="67960" y="670233"/>
                  </a:lnTo>
                  <a:lnTo>
                    <a:pt x="68389" y="667041"/>
                  </a:lnTo>
                  <a:lnTo>
                    <a:pt x="68814" y="663850"/>
                  </a:lnTo>
                  <a:lnTo>
                    <a:pt x="69232" y="660658"/>
                  </a:lnTo>
                  <a:lnTo>
                    <a:pt x="69647" y="657466"/>
                  </a:lnTo>
                  <a:lnTo>
                    <a:pt x="70055" y="654275"/>
                  </a:lnTo>
                  <a:lnTo>
                    <a:pt x="70460" y="651083"/>
                  </a:lnTo>
                  <a:lnTo>
                    <a:pt x="70857" y="647892"/>
                  </a:lnTo>
                  <a:lnTo>
                    <a:pt x="71251" y="644700"/>
                  </a:lnTo>
                  <a:lnTo>
                    <a:pt x="71638" y="641509"/>
                  </a:lnTo>
                  <a:lnTo>
                    <a:pt x="72022" y="638317"/>
                  </a:lnTo>
                  <a:lnTo>
                    <a:pt x="72398" y="635125"/>
                  </a:lnTo>
                  <a:lnTo>
                    <a:pt x="72771" y="631934"/>
                  </a:lnTo>
                  <a:lnTo>
                    <a:pt x="73137" y="628742"/>
                  </a:lnTo>
                  <a:lnTo>
                    <a:pt x="73500" y="625551"/>
                  </a:lnTo>
                  <a:lnTo>
                    <a:pt x="73854" y="622359"/>
                  </a:lnTo>
                  <a:lnTo>
                    <a:pt x="74207" y="619167"/>
                  </a:lnTo>
                  <a:lnTo>
                    <a:pt x="74551" y="615976"/>
                  </a:lnTo>
                  <a:lnTo>
                    <a:pt x="74893" y="612784"/>
                  </a:lnTo>
                  <a:lnTo>
                    <a:pt x="75227" y="609593"/>
                  </a:lnTo>
                  <a:lnTo>
                    <a:pt x="75559" y="606401"/>
                  </a:lnTo>
                  <a:lnTo>
                    <a:pt x="75882" y="603209"/>
                  </a:lnTo>
                  <a:lnTo>
                    <a:pt x="76204" y="600018"/>
                  </a:lnTo>
                  <a:lnTo>
                    <a:pt x="76516" y="596826"/>
                  </a:lnTo>
                  <a:lnTo>
                    <a:pt x="76827" y="593635"/>
                  </a:lnTo>
                  <a:lnTo>
                    <a:pt x="77130" y="590443"/>
                  </a:lnTo>
                  <a:lnTo>
                    <a:pt x="77431" y="587252"/>
                  </a:lnTo>
                  <a:lnTo>
                    <a:pt x="77723" y="584060"/>
                  </a:lnTo>
                  <a:lnTo>
                    <a:pt x="78014" y="580868"/>
                  </a:lnTo>
                  <a:lnTo>
                    <a:pt x="78296" y="577677"/>
                  </a:lnTo>
                  <a:lnTo>
                    <a:pt x="78577" y="574485"/>
                  </a:lnTo>
                  <a:lnTo>
                    <a:pt x="78849" y="571294"/>
                  </a:lnTo>
                  <a:lnTo>
                    <a:pt x="79119" y="568102"/>
                  </a:lnTo>
                  <a:lnTo>
                    <a:pt x="79382" y="564910"/>
                  </a:lnTo>
                  <a:lnTo>
                    <a:pt x="79642" y="561719"/>
                  </a:lnTo>
                  <a:lnTo>
                    <a:pt x="79895" y="558527"/>
                  </a:lnTo>
                  <a:lnTo>
                    <a:pt x="80146" y="555336"/>
                  </a:lnTo>
                  <a:lnTo>
                    <a:pt x="80389" y="552144"/>
                  </a:lnTo>
                  <a:lnTo>
                    <a:pt x="80631" y="548953"/>
                  </a:lnTo>
                  <a:lnTo>
                    <a:pt x="80864" y="545761"/>
                  </a:lnTo>
                  <a:lnTo>
                    <a:pt x="81096" y="542569"/>
                  </a:lnTo>
                  <a:lnTo>
                    <a:pt x="81320" y="539378"/>
                  </a:lnTo>
                  <a:lnTo>
                    <a:pt x="81544" y="536186"/>
                  </a:lnTo>
                  <a:lnTo>
                    <a:pt x="81759" y="532995"/>
                  </a:lnTo>
                  <a:lnTo>
                    <a:pt x="81973" y="529803"/>
                  </a:lnTo>
                  <a:lnTo>
                    <a:pt x="82179" y="526611"/>
                  </a:lnTo>
                  <a:lnTo>
                    <a:pt x="82385" y="523420"/>
                  </a:lnTo>
                  <a:lnTo>
                    <a:pt x="82583" y="520228"/>
                  </a:lnTo>
                  <a:lnTo>
                    <a:pt x="82780" y="517037"/>
                  </a:lnTo>
                  <a:lnTo>
                    <a:pt x="82970" y="513845"/>
                  </a:lnTo>
                  <a:lnTo>
                    <a:pt x="83159" y="510653"/>
                  </a:lnTo>
                  <a:lnTo>
                    <a:pt x="83341" y="507462"/>
                  </a:lnTo>
                  <a:lnTo>
                    <a:pt x="83522" y="504270"/>
                  </a:lnTo>
                  <a:lnTo>
                    <a:pt x="83696" y="501079"/>
                  </a:lnTo>
                  <a:lnTo>
                    <a:pt x="83870" y="497887"/>
                  </a:lnTo>
                  <a:lnTo>
                    <a:pt x="84036" y="494696"/>
                  </a:lnTo>
                  <a:lnTo>
                    <a:pt x="84203" y="491504"/>
                  </a:lnTo>
                  <a:lnTo>
                    <a:pt x="84363" y="488312"/>
                  </a:lnTo>
                  <a:lnTo>
                    <a:pt x="84522" y="485121"/>
                  </a:lnTo>
                  <a:lnTo>
                    <a:pt x="84676" y="481929"/>
                  </a:lnTo>
                  <a:lnTo>
                    <a:pt x="84829" y="478738"/>
                  </a:lnTo>
                  <a:lnTo>
                    <a:pt x="84976" y="475546"/>
                  </a:lnTo>
                  <a:lnTo>
                    <a:pt x="85123" y="472354"/>
                  </a:lnTo>
                  <a:lnTo>
                    <a:pt x="85265" y="469163"/>
                  </a:lnTo>
                  <a:lnTo>
                    <a:pt x="85406" y="465971"/>
                  </a:lnTo>
                  <a:lnTo>
                    <a:pt x="85543" y="462780"/>
                  </a:lnTo>
                  <a:lnTo>
                    <a:pt x="85679" y="459588"/>
                  </a:lnTo>
                  <a:lnTo>
                    <a:pt x="85810" y="456396"/>
                  </a:lnTo>
                  <a:lnTo>
                    <a:pt x="85942" y="453205"/>
                  </a:lnTo>
                  <a:lnTo>
                    <a:pt x="86070" y="450013"/>
                  </a:lnTo>
                  <a:lnTo>
                    <a:pt x="86197" y="446822"/>
                  </a:lnTo>
                  <a:lnTo>
                    <a:pt x="86321" y="443630"/>
                  </a:lnTo>
                  <a:lnTo>
                    <a:pt x="86444" y="440439"/>
                  </a:lnTo>
                  <a:lnTo>
                    <a:pt x="86565" y="437247"/>
                  </a:lnTo>
                  <a:lnTo>
                    <a:pt x="86685" y="434055"/>
                  </a:lnTo>
                  <a:lnTo>
                    <a:pt x="86803" y="430864"/>
                  </a:lnTo>
                  <a:lnTo>
                    <a:pt x="86921" y="427672"/>
                  </a:lnTo>
                  <a:lnTo>
                    <a:pt x="87037" y="424481"/>
                  </a:lnTo>
                  <a:lnTo>
                    <a:pt x="87153" y="421289"/>
                  </a:lnTo>
                  <a:lnTo>
                    <a:pt x="87268" y="418097"/>
                  </a:lnTo>
                  <a:lnTo>
                    <a:pt x="87383" y="414906"/>
                  </a:lnTo>
                  <a:lnTo>
                    <a:pt x="87497" y="411714"/>
                  </a:lnTo>
                  <a:lnTo>
                    <a:pt x="87610" y="408523"/>
                  </a:lnTo>
                  <a:lnTo>
                    <a:pt x="87724" y="405331"/>
                  </a:lnTo>
                  <a:lnTo>
                    <a:pt x="87838" y="402139"/>
                  </a:lnTo>
                  <a:lnTo>
                    <a:pt x="87952" y="398948"/>
                  </a:lnTo>
                  <a:lnTo>
                    <a:pt x="88067" y="395756"/>
                  </a:lnTo>
                  <a:lnTo>
                    <a:pt x="88182" y="392565"/>
                  </a:lnTo>
                  <a:lnTo>
                    <a:pt x="88298" y="389373"/>
                  </a:lnTo>
                  <a:lnTo>
                    <a:pt x="88416" y="386182"/>
                  </a:lnTo>
                  <a:lnTo>
                    <a:pt x="88533" y="382990"/>
                  </a:lnTo>
                  <a:lnTo>
                    <a:pt x="88654" y="379798"/>
                  </a:lnTo>
                  <a:lnTo>
                    <a:pt x="88774" y="376607"/>
                  </a:lnTo>
                  <a:lnTo>
                    <a:pt x="88898" y="373415"/>
                  </a:lnTo>
                  <a:lnTo>
                    <a:pt x="89022" y="370224"/>
                  </a:lnTo>
                  <a:lnTo>
                    <a:pt x="89149" y="367032"/>
                  </a:lnTo>
                  <a:lnTo>
                    <a:pt x="89278" y="363840"/>
                  </a:lnTo>
                  <a:lnTo>
                    <a:pt x="89410" y="360649"/>
                  </a:lnTo>
                  <a:lnTo>
                    <a:pt x="89543" y="357457"/>
                  </a:lnTo>
                  <a:lnTo>
                    <a:pt x="89682" y="354266"/>
                  </a:lnTo>
                  <a:lnTo>
                    <a:pt x="89821" y="351074"/>
                  </a:lnTo>
                  <a:lnTo>
                    <a:pt x="89965" y="347883"/>
                  </a:lnTo>
                  <a:lnTo>
                    <a:pt x="90111" y="344691"/>
                  </a:lnTo>
                  <a:lnTo>
                    <a:pt x="90262" y="341499"/>
                  </a:lnTo>
                  <a:lnTo>
                    <a:pt x="90415" y="338308"/>
                  </a:lnTo>
                  <a:lnTo>
                    <a:pt x="90575" y="335116"/>
                  </a:lnTo>
                  <a:lnTo>
                    <a:pt x="90736" y="331925"/>
                  </a:lnTo>
                  <a:lnTo>
                    <a:pt x="90905" y="328733"/>
                  </a:lnTo>
                  <a:lnTo>
                    <a:pt x="91075" y="325541"/>
                  </a:lnTo>
                  <a:lnTo>
                    <a:pt x="91253" y="322350"/>
                  </a:lnTo>
                  <a:lnTo>
                    <a:pt x="91432" y="319158"/>
                  </a:lnTo>
                  <a:lnTo>
                    <a:pt x="91620" y="315967"/>
                  </a:lnTo>
                  <a:lnTo>
                    <a:pt x="91811" y="312775"/>
                  </a:lnTo>
                  <a:lnTo>
                    <a:pt x="92010" y="309583"/>
                  </a:lnTo>
                  <a:lnTo>
                    <a:pt x="92212" y="306392"/>
                  </a:lnTo>
                  <a:lnTo>
                    <a:pt x="92423" y="303200"/>
                  </a:lnTo>
                  <a:lnTo>
                    <a:pt x="92636" y="300009"/>
                  </a:lnTo>
                  <a:lnTo>
                    <a:pt x="92860" y="296817"/>
                  </a:lnTo>
                  <a:lnTo>
                    <a:pt x="93087" y="293626"/>
                  </a:lnTo>
                  <a:lnTo>
                    <a:pt x="93323" y="290434"/>
                  </a:lnTo>
                  <a:lnTo>
                    <a:pt x="93564" y="287242"/>
                  </a:lnTo>
                  <a:lnTo>
                    <a:pt x="93815" y="284051"/>
                  </a:lnTo>
                  <a:lnTo>
                    <a:pt x="94069" y="280859"/>
                  </a:lnTo>
                  <a:lnTo>
                    <a:pt x="94335" y="277668"/>
                  </a:lnTo>
                  <a:lnTo>
                    <a:pt x="94604" y="274476"/>
                  </a:lnTo>
                  <a:lnTo>
                    <a:pt x="94886" y="271284"/>
                  </a:lnTo>
                  <a:lnTo>
                    <a:pt x="95171" y="268093"/>
                  </a:lnTo>
                  <a:lnTo>
                    <a:pt x="95468" y="264901"/>
                  </a:lnTo>
                  <a:lnTo>
                    <a:pt x="95770" y="261710"/>
                  </a:lnTo>
                  <a:lnTo>
                    <a:pt x="96084" y="258518"/>
                  </a:lnTo>
                  <a:lnTo>
                    <a:pt x="96403" y="255326"/>
                  </a:lnTo>
                  <a:lnTo>
                    <a:pt x="96734" y="252135"/>
                  </a:lnTo>
                  <a:lnTo>
                    <a:pt x="97071" y="248943"/>
                  </a:lnTo>
                  <a:lnTo>
                    <a:pt x="97421" y="245752"/>
                  </a:lnTo>
                  <a:lnTo>
                    <a:pt x="97776" y="242560"/>
                  </a:lnTo>
                  <a:lnTo>
                    <a:pt x="98143" y="239369"/>
                  </a:lnTo>
                  <a:lnTo>
                    <a:pt x="98517" y="236177"/>
                  </a:lnTo>
                  <a:lnTo>
                    <a:pt x="98904" y="232985"/>
                  </a:lnTo>
                  <a:lnTo>
                    <a:pt x="99298" y="229794"/>
                  </a:lnTo>
                  <a:lnTo>
                    <a:pt x="99704" y="226602"/>
                  </a:lnTo>
                  <a:lnTo>
                    <a:pt x="100118" y="223411"/>
                  </a:lnTo>
                  <a:lnTo>
                    <a:pt x="100544" y="220219"/>
                  </a:lnTo>
                  <a:lnTo>
                    <a:pt x="100978" y="217027"/>
                  </a:lnTo>
                  <a:lnTo>
                    <a:pt x="101425" y="213836"/>
                  </a:lnTo>
                  <a:lnTo>
                    <a:pt x="101879" y="210644"/>
                  </a:lnTo>
                  <a:lnTo>
                    <a:pt x="102347" y="207453"/>
                  </a:lnTo>
                  <a:lnTo>
                    <a:pt x="102823" y="204261"/>
                  </a:lnTo>
                  <a:lnTo>
                    <a:pt x="103312" y="201069"/>
                  </a:lnTo>
                  <a:lnTo>
                    <a:pt x="103809" y="197878"/>
                  </a:lnTo>
                  <a:lnTo>
                    <a:pt x="104319" y="194686"/>
                  </a:lnTo>
                  <a:lnTo>
                    <a:pt x="104838" y="191495"/>
                  </a:lnTo>
                  <a:lnTo>
                    <a:pt x="105370" y="188303"/>
                  </a:lnTo>
                  <a:lnTo>
                    <a:pt x="105910" y="185112"/>
                  </a:lnTo>
                  <a:lnTo>
                    <a:pt x="106464" y="181920"/>
                  </a:lnTo>
                  <a:lnTo>
                    <a:pt x="107027" y="178728"/>
                  </a:lnTo>
                  <a:lnTo>
                    <a:pt x="107603" y="175537"/>
                  </a:lnTo>
                  <a:lnTo>
                    <a:pt x="108188" y="172345"/>
                  </a:lnTo>
                  <a:lnTo>
                    <a:pt x="108786" y="169154"/>
                  </a:lnTo>
                  <a:lnTo>
                    <a:pt x="109393" y="165962"/>
                  </a:lnTo>
                  <a:lnTo>
                    <a:pt x="110013" y="162770"/>
                  </a:lnTo>
                  <a:lnTo>
                    <a:pt x="110643" y="159579"/>
                  </a:lnTo>
                  <a:lnTo>
                    <a:pt x="111285" y="156387"/>
                  </a:lnTo>
                  <a:lnTo>
                    <a:pt x="111937" y="153196"/>
                  </a:lnTo>
                  <a:lnTo>
                    <a:pt x="112601" y="150004"/>
                  </a:lnTo>
                  <a:lnTo>
                    <a:pt x="113275" y="146813"/>
                  </a:lnTo>
                  <a:lnTo>
                    <a:pt x="113961" y="143621"/>
                  </a:lnTo>
                  <a:lnTo>
                    <a:pt x="114657" y="140429"/>
                  </a:lnTo>
                  <a:lnTo>
                    <a:pt x="115364" y="137238"/>
                  </a:lnTo>
                  <a:lnTo>
                    <a:pt x="116082" y="134046"/>
                  </a:lnTo>
                  <a:lnTo>
                    <a:pt x="116811" y="130855"/>
                  </a:lnTo>
                  <a:lnTo>
                    <a:pt x="117550" y="127663"/>
                  </a:lnTo>
                  <a:lnTo>
                    <a:pt x="118300" y="124471"/>
                  </a:lnTo>
                  <a:lnTo>
                    <a:pt x="119061" y="121280"/>
                  </a:lnTo>
                  <a:lnTo>
                    <a:pt x="119831" y="118088"/>
                  </a:lnTo>
                  <a:lnTo>
                    <a:pt x="120613" y="114897"/>
                  </a:lnTo>
                  <a:lnTo>
                    <a:pt x="121404" y="111705"/>
                  </a:lnTo>
                  <a:lnTo>
                    <a:pt x="122205" y="108513"/>
                  </a:lnTo>
                  <a:lnTo>
                    <a:pt x="123016" y="105322"/>
                  </a:lnTo>
                  <a:lnTo>
                    <a:pt x="123838" y="102130"/>
                  </a:lnTo>
                  <a:lnTo>
                    <a:pt x="124668" y="98939"/>
                  </a:lnTo>
                  <a:lnTo>
                    <a:pt x="125509" y="95747"/>
                  </a:lnTo>
                  <a:lnTo>
                    <a:pt x="126358" y="92556"/>
                  </a:lnTo>
                  <a:lnTo>
                    <a:pt x="127217" y="89364"/>
                  </a:lnTo>
                  <a:lnTo>
                    <a:pt x="128084" y="86172"/>
                  </a:lnTo>
                  <a:lnTo>
                    <a:pt x="128962" y="82981"/>
                  </a:lnTo>
                  <a:lnTo>
                    <a:pt x="129847" y="79789"/>
                  </a:lnTo>
                  <a:lnTo>
                    <a:pt x="130741" y="76598"/>
                  </a:lnTo>
                  <a:lnTo>
                    <a:pt x="131643" y="73406"/>
                  </a:lnTo>
                  <a:lnTo>
                    <a:pt x="132554" y="70214"/>
                  </a:lnTo>
                  <a:lnTo>
                    <a:pt x="133471" y="67023"/>
                  </a:lnTo>
                  <a:lnTo>
                    <a:pt x="134398" y="63831"/>
                  </a:lnTo>
                  <a:lnTo>
                    <a:pt x="135331" y="60640"/>
                  </a:lnTo>
                  <a:lnTo>
                    <a:pt x="136273" y="57448"/>
                  </a:lnTo>
                  <a:lnTo>
                    <a:pt x="137220" y="54256"/>
                  </a:lnTo>
                  <a:lnTo>
                    <a:pt x="138175" y="51065"/>
                  </a:lnTo>
                  <a:lnTo>
                    <a:pt x="139136" y="47873"/>
                  </a:lnTo>
                  <a:lnTo>
                    <a:pt x="140105" y="44682"/>
                  </a:lnTo>
                  <a:lnTo>
                    <a:pt x="141078" y="41490"/>
                  </a:lnTo>
                  <a:lnTo>
                    <a:pt x="142059" y="38299"/>
                  </a:lnTo>
                  <a:lnTo>
                    <a:pt x="143043" y="35107"/>
                  </a:lnTo>
                  <a:lnTo>
                    <a:pt x="144035" y="31915"/>
                  </a:lnTo>
                  <a:lnTo>
                    <a:pt x="145031" y="28724"/>
                  </a:lnTo>
                  <a:lnTo>
                    <a:pt x="146032" y="25532"/>
                  </a:lnTo>
                  <a:lnTo>
                    <a:pt x="147038" y="22341"/>
                  </a:lnTo>
                  <a:lnTo>
                    <a:pt x="148048" y="19149"/>
                  </a:lnTo>
                  <a:lnTo>
                    <a:pt x="149062" y="15957"/>
                  </a:lnTo>
                  <a:lnTo>
                    <a:pt x="150081" y="12766"/>
                  </a:lnTo>
                  <a:lnTo>
                    <a:pt x="151102" y="9574"/>
                  </a:lnTo>
                  <a:lnTo>
                    <a:pt x="152127" y="6383"/>
                  </a:lnTo>
                  <a:lnTo>
                    <a:pt x="153155" y="3191"/>
                  </a:lnTo>
                  <a:lnTo>
                    <a:pt x="154186" y="0"/>
                  </a:lnTo>
                  <a:lnTo>
                    <a:pt x="334585" y="0"/>
                  </a:lnTo>
                  <a:lnTo>
                    <a:pt x="335617" y="3191"/>
                  </a:lnTo>
                  <a:lnTo>
                    <a:pt x="336644" y="6383"/>
                  </a:lnTo>
                  <a:lnTo>
                    <a:pt x="337669" y="9574"/>
                  </a:lnTo>
                  <a:lnTo>
                    <a:pt x="338691" y="12766"/>
                  </a:lnTo>
                  <a:lnTo>
                    <a:pt x="339709" y="15957"/>
                  </a:lnTo>
                  <a:lnTo>
                    <a:pt x="340723" y="19149"/>
                  </a:lnTo>
                  <a:lnTo>
                    <a:pt x="341734" y="22341"/>
                  </a:lnTo>
                  <a:lnTo>
                    <a:pt x="342739" y="25532"/>
                  </a:lnTo>
                  <a:lnTo>
                    <a:pt x="343740" y="28724"/>
                  </a:lnTo>
                  <a:lnTo>
                    <a:pt x="344736" y="31915"/>
                  </a:lnTo>
                  <a:lnTo>
                    <a:pt x="345728" y="35107"/>
                  </a:lnTo>
                  <a:lnTo>
                    <a:pt x="346713" y="38299"/>
                  </a:lnTo>
                  <a:lnTo>
                    <a:pt x="347693" y="41490"/>
                  </a:lnTo>
                  <a:lnTo>
                    <a:pt x="348666" y="44682"/>
                  </a:lnTo>
                  <a:lnTo>
                    <a:pt x="349635" y="47873"/>
                  </a:lnTo>
                  <a:lnTo>
                    <a:pt x="350596" y="51065"/>
                  </a:lnTo>
                  <a:lnTo>
                    <a:pt x="351551" y="54256"/>
                  </a:lnTo>
                  <a:lnTo>
                    <a:pt x="352499" y="57448"/>
                  </a:lnTo>
                  <a:lnTo>
                    <a:pt x="353440" y="60640"/>
                  </a:lnTo>
                  <a:lnTo>
                    <a:pt x="354373" y="63831"/>
                  </a:lnTo>
                  <a:lnTo>
                    <a:pt x="355300" y="67023"/>
                  </a:lnTo>
                  <a:lnTo>
                    <a:pt x="356217" y="70214"/>
                  </a:lnTo>
                  <a:lnTo>
                    <a:pt x="357128" y="73406"/>
                  </a:lnTo>
                  <a:lnTo>
                    <a:pt x="358030" y="76598"/>
                  </a:lnTo>
                  <a:lnTo>
                    <a:pt x="358925" y="79789"/>
                  </a:lnTo>
                  <a:lnTo>
                    <a:pt x="359809" y="82981"/>
                  </a:lnTo>
                  <a:lnTo>
                    <a:pt x="360687" y="86172"/>
                  </a:lnTo>
                  <a:lnTo>
                    <a:pt x="361554" y="89364"/>
                  </a:lnTo>
                  <a:lnTo>
                    <a:pt x="362413" y="92556"/>
                  </a:lnTo>
                  <a:lnTo>
                    <a:pt x="363263" y="95747"/>
                  </a:lnTo>
                  <a:lnTo>
                    <a:pt x="364103" y="98939"/>
                  </a:lnTo>
                  <a:lnTo>
                    <a:pt x="364934" y="102130"/>
                  </a:lnTo>
                  <a:lnTo>
                    <a:pt x="365755" y="105322"/>
                  </a:lnTo>
                  <a:lnTo>
                    <a:pt x="366566" y="108513"/>
                  </a:lnTo>
                  <a:lnTo>
                    <a:pt x="367367" y="111705"/>
                  </a:lnTo>
                  <a:lnTo>
                    <a:pt x="368159" y="114897"/>
                  </a:lnTo>
                  <a:lnTo>
                    <a:pt x="368940" y="118088"/>
                  </a:lnTo>
                  <a:lnTo>
                    <a:pt x="369711" y="121280"/>
                  </a:lnTo>
                  <a:lnTo>
                    <a:pt x="370471" y="124471"/>
                  </a:lnTo>
                  <a:lnTo>
                    <a:pt x="371221" y="127663"/>
                  </a:lnTo>
                  <a:lnTo>
                    <a:pt x="371960" y="130855"/>
                  </a:lnTo>
                  <a:lnTo>
                    <a:pt x="372689" y="134046"/>
                  </a:lnTo>
                  <a:lnTo>
                    <a:pt x="373407" y="137238"/>
                  </a:lnTo>
                  <a:lnTo>
                    <a:pt x="374115" y="140429"/>
                  </a:lnTo>
                  <a:lnTo>
                    <a:pt x="374810" y="143621"/>
                  </a:lnTo>
                  <a:lnTo>
                    <a:pt x="375496" y="146813"/>
                  </a:lnTo>
                  <a:lnTo>
                    <a:pt x="376170" y="150004"/>
                  </a:lnTo>
                  <a:lnTo>
                    <a:pt x="376834" y="153196"/>
                  </a:lnTo>
                  <a:lnTo>
                    <a:pt x="377486" y="156387"/>
                  </a:lnTo>
                  <a:lnTo>
                    <a:pt x="378128" y="159579"/>
                  </a:lnTo>
                  <a:lnTo>
                    <a:pt x="378758" y="162770"/>
                  </a:lnTo>
                  <a:lnTo>
                    <a:pt x="379378" y="165962"/>
                  </a:lnTo>
                  <a:lnTo>
                    <a:pt x="379985" y="169154"/>
                  </a:lnTo>
                  <a:lnTo>
                    <a:pt x="380583" y="172345"/>
                  </a:lnTo>
                  <a:lnTo>
                    <a:pt x="381168" y="175537"/>
                  </a:lnTo>
                  <a:lnTo>
                    <a:pt x="381744" y="178728"/>
                  </a:lnTo>
                  <a:lnTo>
                    <a:pt x="382307" y="181920"/>
                  </a:lnTo>
                  <a:lnTo>
                    <a:pt x="382861" y="185112"/>
                  </a:lnTo>
                  <a:lnTo>
                    <a:pt x="383401" y="188303"/>
                  </a:lnTo>
                  <a:lnTo>
                    <a:pt x="383933" y="191495"/>
                  </a:lnTo>
                  <a:lnTo>
                    <a:pt x="384452" y="194686"/>
                  </a:lnTo>
                  <a:lnTo>
                    <a:pt x="384963" y="197878"/>
                  </a:lnTo>
                  <a:lnTo>
                    <a:pt x="385459" y="201069"/>
                  </a:lnTo>
                  <a:lnTo>
                    <a:pt x="385948" y="204261"/>
                  </a:lnTo>
                  <a:lnTo>
                    <a:pt x="386424" y="207453"/>
                  </a:lnTo>
                  <a:lnTo>
                    <a:pt x="386892" y="210644"/>
                  </a:lnTo>
                  <a:lnTo>
                    <a:pt x="387346" y="213836"/>
                  </a:lnTo>
                  <a:lnTo>
                    <a:pt x="387793" y="217027"/>
                  </a:lnTo>
                  <a:lnTo>
                    <a:pt x="388227" y="220219"/>
                  </a:lnTo>
                  <a:lnTo>
                    <a:pt x="388654" y="223411"/>
                  </a:lnTo>
                  <a:lnTo>
                    <a:pt x="389067" y="226602"/>
                  </a:lnTo>
                  <a:lnTo>
                    <a:pt x="389473" y="229794"/>
                  </a:lnTo>
                  <a:lnTo>
                    <a:pt x="389867" y="232985"/>
                  </a:lnTo>
                  <a:lnTo>
                    <a:pt x="390254" y="236177"/>
                  </a:lnTo>
                  <a:lnTo>
                    <a:pt x="390628" y="239369"/>
                  </a:lnTo>
                  <a:lnTo>
                    <a:pt x="390996" y="242560"/>
                  </a:lnTo>
                  <a:lnTo>
                    <a:pt x="391351" y="245752"/>
                  </a:lnTo>
                  <a:lnTo>
                    <a:pt x="391700" y="248943"/>
                  </a:lnTo>
                  <a:lnTo>
                    <a:pt x="392037" y="252135"/>
                  </a:lnTo>
                  <a:lnTo>
                    <a:pt x="392368" y="255326"/>
                  </a:lnTo>
                  <a:lnTo>
                    <a:pt x="392687" y="258518"/>
                  </a:lnTo>
                  <a:lnTo>
                    <a:pt x="393001" y="261710"/>
                  </a:lnTo>
                  <a:lnTo>
                    <a:pt x="393303" y="264901"/>
                  </a:lnTo>
                  <a:lnTo>
                    <a:pt x="393600" y="268093"/>
                  </a:lnTo>
                  <a:lnTo>
                    <a:pt x="393886" y="271284"/>
                  </a:lnTo>
                  <a:lnTo>
                    <a:pt x="394167" y="274476"/>
                  </a:lnTo>
                  <a:lnTo>
                    <a:pt x="394436" y="277668"/>
                  </a:lnTo>
                  <a:lnTo>
                    <a:pt x="394702" y="280859"/>
                  </a:lnTo>
                  <a:lnTo>
                    <a:pt x="394957" y="284051"/>
                  </a:lnTo>
                  <a:lnTo>
                    <a:pt x="395207" y="287242"/>
                  </a:lnTo>
                  <a:lnTo>
                    <a:pt x="395448" y="290434"/>
                  </a:lnTo>
                  <a:lnTo>
                    <a:pt x="395685" y="293626"/>
                  </a:lnTo>
                  <a:lnTo>
                    <a:pt x="395911" y="296817"/>
                  </a:lnTo>
                  <a:lnTo>
                    <a:pt x="396135" y="300009"/>
                  </a:lnTo>
                  <a:lnTo>
                    <a:pt x="396348" y="303200"/>
                  </a:lnTo>
                  <a:lnTo>
                    <a:pt x="396559" y="306392"/>
                  </a:lnTo>
                  <a:lnTo>
                    <a:pt x="396761" y="309583"/>
                  </a:lnTo>
                  <a:lnTo>
                    <a:pt x="396960" y="312775"/>
                  </a:lnTo>
                  <a:lnTo>
                    <a:pt x="397151" y="315967"/>
                  </a:lnTo>
                  <a:lnTo>
                    <a:pt x="397339" y="319158"/>
                  </a:lnTo>
                  <a:lnTo>
                    <a:pt x="397519" y="322350"/>
                  </a:lnTo>
                  <a:lnTo>
                    <a:pt x="397696" y="325541"/>
                  </a:lnTo>
                  <a:lnTo>
                    <a:pt x="397867" y="328733"/>
                  </a:lnTo>
                  <a:lnTo>
                    <a:pt x="398035" y="331925"/>
                  </a:lnTo>
                  <a:lnTo>
                    <a:pt x="398196" y="335116"/>
                  </a:lnTo>
                  <a:lnTo>
                    <a:pt x="398356" y="338308"/>
                  </a:lnTo>
                  <a:lnTo>
                    <a:pt x="398509" y="341499"/>
                  </a:lnTo>
                  <a:lnTo>
                    <a:pt x="398660" y="344691"/>
                  </a:lnTo>
                  <a:lnTo>
                    <a:pt x="398806" y="347883"/>
                  </a:lnTo>
                  <a:lnTo>
                    <a:pt x="398951" y="351074"/>
                  </a:lnTo>
                  <a:lnTo>
                    <a:pt x="399090" y="354266"/>
                  </a:lnTo>
                  <a:lnTo>
                    <a:pt x="399228" y="357457"/>
                  </a:lnTo>
                  <a:lnTo>
                    <a:pt x="399361" y="360649"/>
                  </a:lnTo>
                  <a:lnTo>
                    <a:pt x="399493" y="363840"/>
                  </a:lnTo>
                  <a:lnTo>
                    <a:pt x="399622" y="367032"/>
                  </a:lnTo>
                  <a:lnTo>
                    <a:pt x="399749" y="370224"/>
                  </a:lnTo>
                  <a:lnTo>
                    <a:pt x="399873" y="373415"/>
                  </a:lnTo>
                  <a:lnTo>
                    <a:pt x="399997" y="376607"/>
                  </a:lnTo>
                  <a:lnTo>
                    <a:pt x="400117" y="379798"/>
                  </a:lnTo>
                  <a:lnTo>
                    <a:pt x="400238" y="382990"/>
                  </a:lnTo>
                  <a:lnTo>
                    <a:pt x="400355" y="386182"/>
                  </a:lnTo>
                  <a:lnTo>
                    <a:pt x="400473" y="389373"/>
                  </a:lnTo>
                  <a:lnTo>
                    <a:pt x="400589" y="392565"/>
                  </a:lnTo>
                  <a:lnTo>
                    <a:pt x="400704" y="395756"/>
                  </a:lnTo>
                  <a:lnTo>
                    <a:pt x="400819" y="398948"/>
                  </a:lnTo>
                  <a:lnTo>
                    <a:pt x="400933" y="402139"/>
                  </a:lnTo>
                  <a:lnTo>
                    <a:pt x="401047" y="405331"/>
                  </a:lnTo>
                  <a:lnTo>
                    <a:pt x="401161" y="408523"/>
                  </a:lnTo>
                  <a:lnTo>
                    <a:pt x="401275" y="411714"/>
                  </a:lnTo>
                  <a:lnTo>
                    <a:pt x="401388" y="414906"/>
                  </a:lnTo>
                  <a:lnTo>
                    <a:pt x="401503" y="418097"/>
                  </a:lnTo>
                  <a:lnTo>
                    <a:pt x="401618" y="421289"/>
                  </a:lnTo>
                  <a:lnTo>
                    <a:pt x="401734" y="424481"/>
                  </a:lnTo>
                  <a:lnTo>
                    <a:pt x="401850" y="427672"/>
                  </a:lnTo>
                  <a:lnTo>
                    <a:pt x="401968" y="430864"/>
                  </a:lnTo>
                  <a:lnTo>
                    <a:pt x="402086" y="434055"/>
                  </a:lnTo>
                  <a:lnTo>
                    <a:pt x="402206" y="437247"/>
                  </a:lnTo>
                  <a:lnTo>
                    <a:pt x="402327" y="440439"/>
                  </a:lnTo>
                  <a:lnTo>
                    <a:pt x="402450" y="443630"/>
                  </a:lnTo>
                  <a:lnTo>
                    <a:pt x="402574" y="446822"/>
                  </a:lnTo>
                  <a:lnTo>
                    <a:pt x="402702" y="450013"/>
                  </a:lnTo>
                  <a:lnTo>
                    <a:pt x="402829" y="453205"/>
                  </a:lnTo>
                  <a:lnTo>
                    <a:pt x="402961" y="456396"/>
                  </a:lnTo>
                  <a:lnTo>
                    <a:pt x="403092" y="459588"/>
                  </a:lnTo>
                  <a:lnTo>
                    <a:pt x="403229" y="462780"/>
                  </a:lnTo>
                  <a:lnTo>
                    <a:pt x="403365" y="465971"/>
                  </a:lnTo>
                  <a:lnTo>
                    <a:pt x="403506" y="469163"/>
                  </a:lnTo>
                  <a:lnTo>
                    <a:pt x="403648" y="472354"/>
                  </a:lnTo>
                  <a:lnTo>
                    <a:pt x="403795" y="475546"/>
                  </a:lnTo>
                  <a:lnTo>
                    <a:pt x="403942" y="478738"/>
                  </a:lnTo>
                  <a:lnTo>
                    <a:pt x="404096" y="481929"/>
                  </a:lnTo>
                  <a:lnTo>
                    <a:pt x="404249" y="485121"/>
                  </a:lnTo>
                  <a:lnTo>
                    <a:pt x="404408" y="488312"/>
                  </a:lnTo>
                  <a:lnTo>
                    <a:pt x="404568" y="491504"/>
                  </a:lnTo>
                  <a:lnTo>
                    <a:pt x="404735" y="494696"/>
                  </a:lnTo>
                  <a:lnTo>
                    <a:pt x="404902" y="497887"/>
                  </a:lnTo>
                  <a:lnTo>
                    <a:pt x="405075" y="501079"/>
                  </a:lnTo>
                  <a:lnTo>
                    <a:pt x="405249" y="504270"/>
                  </a:lnTo>
                  <a:lnTo>
                    <a:pt x="405431" y="507462"/>
                  </a:lnTo>
                  <a:lnTo>
                    <a:pt x="405612" y="510653"/>
                  </a:lnTo>
                  <a:lnTo>
                    <a:pt x="405801" y="513845"/>
                  </a:lnTo>
                  <a:lnTo>
                    <a:pt x="405991" y="517037"/>
                  </a:lnTo>
                  <a:lnTo>
                    <a:pt x="406188" y="520228"/>
                  </a:lnTo>
                  <a:lnTo>
                    <a:pt x="406386" y="523420"/>
                  </a:lnTo>
                  <a:lnTo>
                    <a:pt x="406592" y="526611"/>
                  </a:lnTo>
                  <a:lnTo>
                    <a:pt x="406798" y="529803"/>
                  </a:lnTo>
                  <a:lnTo>
                    <a:pt x="407012" y="532995"/>
                  </a:lnTo>
                  <a:lnTo>
                    <a:pt x="407227" y="536186"/>
                  </a:lnTo>
                  <a:lnTo>
                    <a:pt x="407451" y="539378"/>
                  </a:lnTo>
                  <a:lnTo>
                    <a:pt x="407675" y="542569"/>
                  </a:lnTo>
                  <a:lnTo>
                    <a:pt x="407907" y="545761"/>
                  </a:lnTo>
                  <a:lnTo>
                    <a:pt x="408141" y="548953"/>
                  </a:lnTo>
                  <a:lnTo>
                    <a:pt x="408382" y="552144"/>
                  </a:lnTo>
                  <a:lnTo>
                    <a:pt x="408625" y="555336"/>
                  </a:lnTo>
                  <a:lnTo>
                    <a:pt x="408876" y="558527"/>
                  </a:lnTo>
                  <a:lnTo>
                    <a:pt x="409129" y="561719"/>
                  </a:lnTo>
                  <a:lnTo>
                    <a:pt x="409390" y="564910"/>
                  </a:lnTo>
                  <a:lnTo>
                    <a:pt x="409652" y="568102"/>
                  </a:lnTo>
                  <a:lnTo>
                    <a:pt x="409922" y="571294"/>
                  </a:lnTo>
                  <a:lnTo>
                    <a:pt x="410195" y="574485"/>
                  </a:lnTo>
                  <a:lnTo>
                    <a:pt x="410475" y="577677"/>
                  </a:lnTo>
                  <a:lnTo>
                    <a:pt x="410757" y="580868"/>
                  </a:lnTo>
                  <a:lnTo>
                    <a:pt x="411048" y="584060"/>
                  </a:lnTo>
                  <a:lnTo>
                    <a:pt x="411340" y="587252"/>
                  </a:lnTo>
                  <a:lnTo>
                    <a:pt x="411641" y="590443"/>
                  </a:lnTo>
                  <a:lnTo>
                    <a:pt x="411944" y="593635"/>
                  </a:lnTo>
                  <a:lnTo>
                    <a:pt x="412255" y="596826"/>
                  </a:lnTo>
                  <a:lnTo>
                    <a:pt x="412568" y="600018"/>
                  </a:lnTo>
                  <a:lnTo>
                    <a:pt x="412889" y="603209"/>
                  </a:lnTo>
                  <a:lnTo>
                    <a:pt x="413212" y="606401"/>
                  </a:lnTo>
                  <a:lnTo>
                    <a:pt x="413544" y="609593"/>
                  </a:lnTo>
                  <a:lnTo>
                    <a:pt x="413878" y="612784"/>
                  </a:lnTo>
                  <a:lnTo>
                    <a:pt x="414220" y="615976"/>
                  </a:lnTo>
                  <a:lnTo>
                    <a:pt x="414564" y="619167"/>
                  </a:lnTo>
                  <a:lnTo>
                    <a:pt x="414917" y="622359"/>
                  </a:lnTo>
                  <a:lnTo>
                    <a:pt x="415272" y="625551"/>
                  </a:lnTo>
                  <a:lnTo>
                    <a:pt x="415635" y="628742"/>
                  </a:lnTo>
                  <a:lnTo>
                    <a:pt x="416000" y="631934"/>
                  </a:lnTo>
                  <a:lnTo>
                    <a:pt x="416373" y="635125"/>
                  </a:lnTo>
                  <a:lnTo>
                    <a:pt x="416749" y="638317"/>
                  </a:lnTo>
                  <a:lnTo>
                    <a:pt x="417133" y="641509"/>
                  </a:lnTo>
                  <a:lnTo>
                    <a:pt x="417520" y="644700"/>
                  </a:lnTo>
                  <a:lnTo>
                    <a:pt x="417914" y="647892"/>
                  </a:lnTo>
                  <a:lnTo>
                    <a:pt x="418311" y="651083"/>
                  </a:lnTo>
                  <a:lnTo>
                    <a:pt x="418716" y="654275"/>
                  </a:lnTo>
                  <a:lnTo>
                    <a:pt x="419124" y="657466"/>
                  </a:lnTo>
                  <a:lnTo>
                    <a:pt x="419539" y="660658"/>
                  </a:lnTo>
                  <a:lnTo>
                    <a:pt x="419957" y="663850"/>
                  </a:lnTo>
                  <a:lnTo>
                    <a:pt x="420382" y="667041"/>
                  </a:lnTo>
                  <a:lnTo>
                    <a:pt x="420811" y="670233"/>
                  </a:lnTo>
                  <a:lnTo>
                    <a:pt x="421246" y="673424"/>
                  </a:lnTo>
                  <a:lnTo>
                    <a:pt x="421685" y="676616"/>
                  </a:lnTo>
                  <a:lnTo>
                    <a:pt x="422131" y="679808"/>
                  </a:lnTo>
                  <a:lnTo>
                    <a:pt x="422580" y="682999"/>
                  </a:lnTo>
                  <a:lnTo>
                    <a:pt x="423036" y="686191"/>
                  </a:lnTo>
                  <a:lnTo>
                    <a:pt x="423496" y="689382"/>
                  </a:lnTo>
                  <a:lnTo>
                    <a:pt x="423962" y="692574"/>
                  </a:lnTo>
                  <a:lnTo>
                    <a:pt x="424431" y="695766"/>
                  </a:lnTo>
                  <a:lnTo>
                    <a:pt x="424907" y="698957"/>
                  </a:lnTo>
                  <a:lnTo>
                    <a:pt x="425386" y="702149"/>
                  </a:lnTo>
                  <a:lnTo>
                    <a:pt x="425872" y="705340"/>
                  </a:lnTo>
                  <a:lnTo>
                    <a:pt x="426361" y="708532"/>
                  </a:lnTo>
                  <a:lnTo>
                    <a:pt x="426856" y="711723"/>
                  </a:lnTo>
                  <a:lnTo>
                    <a:pt x="427355" y="714915"/>
                  </a:lnTo>
                  <a:lnTo>
                    <a:pt x="427860" y="718107"/>
                  </a:lnTo>
                  <a:lnTo>
                    <a:pt x="428368" y="721298"/>
                  </a:lnTo>
                  <a:lnTo>
                    <a:pt x="428882" y="724490"/>
                  </a:lnTo>
                  <a:lnTo>
                    <a:pt x="429400" y="727681"/>
                  </a:lnTo>
                  <a:lnTo>
                    <a:pt x="429923" y="730873"/>
                  </a:lnTo>
                  <a:lnTo>
                    <a:pt x="430450" y="734065"/>
                  </a:lnTo>
                  <a:lnTo>
                    <a:pt x="430982" y="737256"/>
                  </a:lnTo>
                  <a:lnTo>
                    <a:pt x="431518" y="740448"/>
                  </a:lnTo>
                  <a:lnTo>
                    <a:pt x="432059" y="743639"/>
                  </a:lnTo>
                  <a:lnTo>
                    <a:pt x="432604" y="746831"/>
                  </a:lnTo>
                  <a:lnTo>
                    <a:pt x="433153" y="750023"/>
                  </a:lnTo>
                  <a:lnTo>
                    <a:pt x="433706" y="753214"/>
                  </a:lnTo>
                  <a:lnTo>
                    <a:pt x="434264" y="756406"/>
                  </a:lnTo>
                  <a:lnTo>
                    <a:pt x="434825" y="759597"/>
                  </a:lnTo>
                  <a:lnTo>
                    <a:pt x="435391" y="762789"/>
                  </a:lnTo>
                  <a:lnTo>
                    <a:pt x="435960" y="765980"/>
                  </a:lnTo>
                  <a:lnTo>
                    <a:pt x="436533" y="769172"/>
                  </a:lnTo>
                  <a:lnTo>
                    <a:pt x="437110" y="772364"/>
                  </a:lnTo>
                  <a:lnTo>
                    <a:pt x="437691" y="775555"/>
                  </a:lnTo>
                  <a:lnTo>
                    <a:pt x="438275" y="778747"/>
                  </a:lnTo>
                  <a:lnTo>
                    <a:pt x="438863" y="781938"/>
                  </a:lnTo>
                  <a:lnTo>
                    <a:pt x="439454" y="785130"/>
                  </a:lnTo>
                  <a:lnTo>
                    <a:pt x="440049" y="788322"/>
                  </a:lnTo>
                  <a:lnTo>
                    <a:pt x="440646" y="791513"/>
                  </a:lnTo>
                  <a:lnTo>
                    <a:pt x="441247" y="794705"/>
                  </a:lnTo>
                  <a:lnTo>
                    <a:pt x="441851" y="797896"/>
                  </a:lnTo>
                  <a:lnTo>
                    <a:pt x="442458" y="801088"/>
                  </a:lnTo>
                  <a:lnTo>
                    <a:pt x="443068" y="804279"/>
                  </a:lnTo>
                  <a:lnTo>
                    <a:pt x="443681" y="807471"/>
                  </a:lnTo>
                  <a:lnTo>
                    <a:pt x="444296" y="810663"/>
                  </a:lnTo>
                  <a:lnTo>
                    <a:pt x="444913" y="813854"/>
                  </a:lnTo>
                  <a:lnTo>
                    <a:pt x="445533" y="817046"/>
                  </a:lnTo>
                  <a:lnTo>
                    <a:pt x="446156" y="820237"/>
                  </a:lnTo>
                  <a:lnTo>
                    <a:pt x="446780" y="823429"/>
                  </a:lnTo>
                  <a:lnTo>
                    <a:pt x="447407" y="826621"/>
                  </a:lnTo>
                  <a:lnTo>
                    <a:pt x="448035" y="829812"/>
                  </a:lnTo>
                  <a:lnTo>
                    <a:pt x="448665" y="833004"/>
                  </a:lnTo>
                  <a:lnTo>
                    <a:pt x="449297" y="836195"/>
                  </a:lnTo>
                  <a:lnTo>
                    <a:pt x="449930" y="839387"/>
                  </a:lnTo>
                  <a:lnTo>
                    <a:pt x="450565" y="842579"/>
                  </a:lnTo>
                  <a:lnTo>
                    <a:pt x="451200" y="845770"/>
                  </a:lnTo>
                  <a:lnTo>
                    <a:pt x="451837" y="848962"/>
                  </a:lnTo>
                  <a:lnTo>
                    <a:pt x="452475" y="852153"/>
                  </a:lnTo>
                  <a:lnTo>
                    <a:pt x="453114" y="855345"/>
                  </a:lnTo>
                  <a:lnTo>
                    <a:pt x="453753" y="858536"/>
                  </a:lnTo>
                  <a:lnTo>
                    <a:pt x="454392" y="861728"/>
                  </a:lnTo>
                  <a:lnTo>
                    <a:pt x="455032" y="864920"/>
                  </a:lnTo>
                  <a:lnTo>
                    <a:pt x="455672" y="868111"/>
                  </a:lnTo>
                  <a:lnTo>
                    <a:pt x="456312" y="871303"/>
                  </a:lnTo>
                  <a:lnTo>
                    <a:pt x="456951" y="874494"/>
                  </a:lnTo>
                  <a:lnTo>
                    <a:pt x="457590" y="877686"/>
                  </a:lnTo>
                  <a:lnTo>
                    <a:pt x="458229" y="880878"/>
                  </a:lnTo>
                  <a:lnTo>
                    <a:pt x="458867" y="884069"/>
                  </a:lnTo>
                  <a:lnTo>
                    <a:pt x="459503" y="887261"/>
                  </a:lnTo>
                  <a:lnTo>
                    <a:pt x="460139" y="890452"/>
                  </a:lnTo>
                  <a:lnTo>
                    <a:pt x="460773" y="893644"/>
                  </a:lnTo>
                  <a:lnTo>
                    <a:pt x="461406" y="896836"/>
                  </a:lnTo>
                  <a:lnTo>
                    <a:pt x="462037" y="900027"/>
                  </a:lnTo>
                  <a:lnTo>
                    <a:pt x="462666" y="903219"/>
                  </a:lnTo>
                  <a:lnTo>
                    <a:pt x="463293" y="906410"/>
                  </a:lnTo>
                  <a:lnTo>
                    <a:pt x="463918" y="909602"/>
                  </a:lnTo>
                  <a:lnTo>
                    <a:pt x="464540" y="912793"/>
                  </a:lnTo>
                  <a:lnTo>
                    <a:pt x="465159" y="915985"/>
                  </a:lnTo>
                  <a:lnTo>
                    <a:pt x="465775" y="919177"/>
                  </a:lnTo>
                  <a:lnTo>
                    <a:pt x="466389" y="922368"/>
                  </a:lnTo>
                  <a:lnTo>
                    <a:pt x="466998" y="925560"/>
                  </a:lnTo>
                  <a:lnTo>
                    <a:pt x="467605" y="928751"/>
                  </a:lnTo>
                  <a:lnTo>
                    <a:pt x="468207" y="931943"/>
                  </a:lnTo>
                  <a:lnTo>
                    <a:pt x="468806" y="935135"/>
                  </a:lnTo>
                  <a:lnTo>
                    <a:pt x="469400" y="938326"/>
                  </a:lnTo>
                  <a:lnTo>
                    <a:pt x="469990" y="941518"/>
                  </a:lnTo>
                  <a:lnTo>
                    <a:pt x="470574" y="944709"/>
                  </a:lnTo>
                  <a:lnTo>
                    <a:pt x="471155" y="947901"/>
                  </a:lnTo>
                  <a:lnTo>
                    <a:pt x="471729" y="951093"/>
                  </a:lnTo>
                  <a:lnTo>
                    <a:pt x="472299" y="954284"/>
                  </a:lnTo>
                  <a:lnTo>
                    <a:pt x="472862" y="957476"/>
                  </a:lnTo>
                  <a:lnTo>
                    <a:pt x="473421" y="960667"/>
                  </a:lnTo>
                  <a:lnTo>
                    <a:pt x="473972" y="963859"/>
                  </a:lnTo>
                  <a:lnTo>
                    <a:pt x="474518" y="967050"/>
                  </a:lnTo>
                  <a:lnTo>
                    <a:pt x="475056" y="970242"/>
                  </a:lnTo>
                  <a:lnTo>
                    <a:pt x="475590" y="973434"/>
                  </a:lnTo>
                  <a:lnTo>
                    <a:pt x="476113" y="976625"/>
                  </a:lnTo>
                  <a:lnTo>
                    <a:pt x="476633" y="979817"/>
                  </a:lnTo>
                  <a:lnTo>
                    <a:pt x="477141" y="983008"/>
                  </a:lnTo>
                  <a:lnTo>
                    <a:pt x="477646" y="986200"/>
                  </a:lnTo>
                  <a:lnTo>
                    <a:pt x="478138" y="989392"/>
                  </a:lnTo>
                  <a:lnTo>
                    <a:pt x="478627" y="992583"/>
                  </a:lnTo>
                  <a:lnTo>
                    <a:pt x="479102" y="995775"/>
                  </a:lnTo>
                  <a:lnTo>
                    <a:pt x="479574" y="998966"/>
                  </a:lnTo>
                  <a:lnTo>
                    <a:pt x="480032" y="1002158"/>
                  </a:lnTo>
                  <a:lnTo>
                    <a:pt x="480485" y="1005349"/>
                  </a:lnTo>
                  <a:lnTo>
                    <a:pt x="480924" y="1008541"/>
                  </a:lnTo>
                  <a:lnTo>
                    <a:pt x="481359" y="1011733"/>
                  </a:lnTo>
                  <a:lnTo>
                    <a:pt x="481779" y="1014924"/>
                  </a:lnTo>
                  <a:lnTo>
                    <a:pt x="482194" y="1018116"/>
                  </a:lnTo>
                  <a:lnTo>
                    <a:pt x="482592" y="1021307"/>
                  </a:lnTo>
                  <a:lnTo>
                    <a:pt x="482987" y="1024499"/>
                  </a:lnTo>
                  <a:lnTo>
                    <a:pt x="483364" y="1027691"/>
                  </a:lnTo>
                  <a:lnTo>
                    <a:pt x="483736" y="1030882"/>
                  </a:lnTo>
                  <a:lnTo>
                    <a:pt x="484091" y="1034074"/>
                  </a:lnTo>
                  <a:lnTo>
                    <a:pt x="484441" y="1037265"/>
                  </a:lnTo>
                  <a:lnTo>
                    <a:pt x="484772" y="1040457"/>
                  </a:lnTo>
                  <a:lnTo>
                    <a:pt x="485099" y="1043649"/>
                  </a:lnTo>
                  <a:lnTo>
                    <a:pt x="485406" y="1046840"/>
                  </a:lnTo>
                  <a:lnTo>
                    <a:pt x="485709" y="1050032"/>
                  </a:lnTo>
                  <a:lnTo>
                    <a:pt x="485991" y="1053223"/>
                  </a:lnTo>
                  <a:lnTo>
                    <a:pt x="486268" y="1056415"/>
                  </a:lnTo>
                  <a:lnTo>
                    <a:pt x="486524" y="1059606"/>
                  </a:lnTo>
                  <a:lnTo>
                    <a:pt x="486775" y="1062798"/>
                  </a:lnTo>
                  <a:lnTo>
                    <a:pt x="487004" y="1065990"/>
                  </a:lnTo>
                  <a:lnTo>
                    <a:pt x="487229" y="1069181"/>
                  </a:lnTo>
                  <a:lnTo>
                    <a:pt x="487430" y="1072373"/>
                  </a:lnTo>
                  <a:lnTo>
                    <a:pt x="487627" y="1075564"/>
                  </a:lnTo>
                  <a:lnTo>
                    <a:pt x="487799" y="1078756"/>
                  </a:lnTo>
                  <a:lnTo>
                    <a:pt x="487968" y="1081948"/>
                  </a:lnTo>
                  <a:lnTo>
                    <a:pt x="488112" y="1085139"/>
                  </a:lnTo>
                  <a:lnTo>
                    <a:pt x="488251" y="1088331"/>
                  </a:lnTo>
                  <a:lnTo>
                    <a:pt x="488365" y="1091522"/>
                  </a:lnTo>
                  <a:lnTo>
                    <a:pt x="488475" y="1094714"/>
                  </a:lnTo>
                  <a:lnTo>
                    <a:pt x="488557" y="1097906"/>
                  </a:lnTo>
                  <a:lnTo>
                    <a:pt x="488637" y="1101097"/>
                  </a:lnTo>
                  <a:lnTo>
                    <a:pt x="488688" y="1104289"/>
                  </a:lnTo>
                  <a:lnTo>
                    <a:pt x="488736" y="1107480"/>
                  </a:lnTo>
                  <a:lnTo>
                    <a:pt x="488755" y="1110672"/>
                  </a:lnTo>
                  <a:lnTo>
                    <a:pt x="488772" y="1113863"/>
                  </a:lnTo>
                  <a:lnTo>
                    <a:pt x="488758" y="1117055"/>
                  </a:lnTo>
                  <a:lnTo>
                    <a:pt x="488742" y="1120247"/>
                  </a:lnTo>
                  <a:lnTo>
                    <a:pt x="488695" y="1123438"/>
                  </a:lnTo>
                  <a:lnTo>
                    <a:pt x="488646" y="1126630"/>
                  </a:lnTo>
                  <a:lnTo>
                    <a:pt x="488565" y="1129821"/>
                  </a:lnTo>
                  <a:lnTo>
                    <a:pt x="488483" y="1133013"/>
                  </a:lnTo>
                  <a:lnTo>
                    <a:pt x="488367" y="1136205"/>
                  </a:lnTo>
                  <a:lnTo>
                    <a:pt x="488251" y="1139396"/>
                  </a:lnTo>
                  <a:lnTo>
                    <a:pt x="488101" y="1142588"/>
                  </a:lnTo>
                  <a:lnTo>
                    <a:pt x="487950" y="1145779"/>
                  </a:lnTo>
                  <a:lnTo>
                    <a:pt x="487764" y="1148971"/>
                  </a:lnTo>
                  <a:lnTo>
                    <a:pt x="487578" y="1152162"/>
                  </a:lnTo>
                  <a:lnTo>
                    <a:pt x="487357" y="1155354"/>
                  </a:lnTo>
                  <a:lnTo>
                    <a:pt x="487136" y="1158546"/>
                  </a:lnTo>
                  <a:lnTo>
                    <a:pt x="486878" y="1161737"/>
                  </a:lnTo>
                  <a:lnTo>
                    <a:pt x="486621" y="1164929"/>
                  </a:lnTo>
                  <a:lnTo>
                    <a:pt x="486327" y="1168120"/>
                  </a:lnTo>
                  <a:lnTo>
                    <a:pt x="486034" y="1171312"/>
                  </a:lnTo>
                  <a:lnTo>
                    <a:pt x="485704" y="1174504"/>
                  </a:lnTo>
                  <a:lnTo>
                    <a:pt x="485373" y="1177695"/>
                  </a:lnTo>
                  <a:lnTo>
                    <a:pt x="485007" y="1180887"/>
                  </a:lnTo>
                  <a:lnTo>
                    <a:pt x="484639" y="1184078"/>
                  </a:lnTo>
                  <a:lnTo>
                    <a:pt x="484236" y="1187270"/>
                  </a:lnTo>
                  <a:lnTo>
                    <a:pt x="483831" y="1190462"/>
                  </a:lnTo>
                  <a:lnTo>
                    <a:pt x="483391" y="1193653"/>
                  </a:lnTo>
                  <a:lnTo>
                    <a:pt x="482949" y="1196845"/>
                  </a:lnTo>
                  <a:lnTo>
                    <a:pt x="482471" y="1200036"/>
                  </a:lnTo>
                  <a:lnTo>
                    <a:pt x="481992" y="1203228"/>
                  </a:lnTo>
                  <a:lnTo>
                    <a:pt x="481477" y="1206419"/>
                  </a:lnTo>
                  <a:lnTo>
                    <a:pt x="480960" y="1209611"/>
                  </a:lnTo>
                  <a:lnTo>
                    <a:pt x="480408" y="1212803"/>
                  </a:lnTo>
                  <a:lnTo>
                    <a:pt x="479853" y="1215994"/>
                  </a:lnTo>
                  <a:lnTo>
                    <a:pt x="479264" y="1219186"/>
                  </a:lnTo>
                  <a:lnTo>
                    <a:pt x="478672" y="1222377"/>
                  </a:lnTo>
                  <a:lnTo>
                    <a:pt x="478045" y="1225569"/>
                  </a:lnTo>
                  <a:lnTo>
                    <a:pt x="477416" y="1228761"/>
                  </a:lnTo>
                  <a:lnTo>
                    <a:pt x="476752" y="1231952"/>
                  </a:lnTo>
                  <a:lnTo>
                    <a:pt x="476085" y="1235144"/>
                  </a:lnTo>
                  <a:lnTo>
                    <a:pt x="475385" y="1238335"/>
                  </a:lnTo>
                  <a:lnTo>
                    <a:pt x="474680" y="1241527"/>
                  </a:lnTo>
                  <a:lnTo>
                    <a:pt x="473943" y="1244719"/>
                  </a:lnTo>
                  <a:lnTo>
                    <a:pt x="473201" y="1247910"/>
                  </a:lnTo>
                  <a:lnTo>
                    <a:pt x="472428" y="1251102"/>
                  </a:lnTo>
                  <a:lnTo>
                    <a:pt x="471649" y="1254293"/>
                  </a:lnTo>
                  <a:lnTo>
                    <a:pt x="470839" y="1257485"/>
                  </a:lnTo>
                  <a:lnTo>
                    <a:pt x="470024" y="1260676"/>
                  </a:lnTo>
                  <a:lnTo>
                    <a:pt x="469178" y="1263868"/>
                  </a:lnTo>
                  <a:lnTo>
                    <a:pt x="468327" y="1267060"/>
                  </a:lnTo>
                  <a:lnTo>
                    <a:pt x="467446" y="1270251"/>
                  </a:lnTo>
                  <a:lnTo>
                    <a:pt x="466559" y="1273443"/>
                  </a:lnTo>
                  <a:lnTo>
                    <a:pt x="465642" y="1276634"/>
                  </a:lnTo>
                  <a:lnTo>
                    <a:pt x="464720" y="1279826"/>
                  </a:lnTo>
                  <a:lnTo>
                    <a:pt x="463768" y="1283018"/>
                  </a:lnTo>
                  <a:lnTo>
                    <a:pt x="462811" y="1286209"/>
                  </a:lnTo>
                  <a:lnTo>
                    <a:pt x="461825" y="1289401"/>
                  </a:lnTo>
                  <a:lnTo>
                    <a:pt x="460834" y="1292592"/>
                  </a:lnTo>
                  <a:lnTo>
                    <a:pt x="459814" y="1295784"/>
                  </a:lnTo>
                  <a:lnTo>
                    <a:pt x="458789" y="1298976"/>
                  </a:lnTo>
                  <a:lnTo>
                    <a:pt x="457736" y="1302167"/>
                  </a:lnTo>
                  <a:lnTo>
                    <a:pt x="456678" y="1305359"/>
                  </a:lnTo>
                  <a:lnTo>
                    <a:pt x="455593" y="1308550"/>
                  </a:lnTo>
                  <a:lnTo>
                    <a:pt x="454502" y="1311742"/>
                  </a:lnTo>
                  <a:lnTo>
                    <a:pt x="453386" y="1314933"/>
                  </a:lnTo>
                  <a:lnTo>
                    <a:pt x="452263" y="1318125"/>
                  </a:lnTo>
                  <a:lnTo>
                    <a:pt x="451115" y="1321317"/>
                  </a:lnTo>
                  <a:lnTo>
                    <a:pt x="449961" y="1324508"/>
                  </a:lnTo>
                  <a:lnTo>
                    <a:pt x="448784" y="1327700"/>
                  </a:lnTo>
                  <a:lnTo>
                    <a:pt x="447599" y="1330891"/>
                  </a:lnTo>
                  <a:lnTo>
                    <a:pt x="446392" y="1334083"/>
                  </a:lnTo>
                  <a:lnTo>
                    <a:pt x="445179" y="1337275"/>
                  </a:lnTo>
                  <a:lnTo>
                    <a:pt x="443943" y="1340466"/>
                  </a:lnTo>
                  <a:lnTo>
                    <a:pt x="442701" y="1343658"/>
                  </a:lnTo>
                  <a:lnTo>
                    <a:pt x="441438" y="1346849"/>
                  </a:lnTo>
                  <a:lnTo>
                    <a:pt x="440168" y="1350041"/>
                  </a:lnTo>
                  <a:lnTo>
                    <a:pt x="438879" y="1353232"/>
                  </a:lnTo>
                  <a:lnTo>
                    <a:pt x="437582" y="1356424"/>
                  </a:lnTo>
                  <a:lnTo>
                    <a:pt x="436267" y="1359616"/>
                  </a:lnTo>
                  <a:lnTo>
                    <a:pt x="434945" y="1362807"/>
                  </a:lnTo>
                  <a:lnTo>
                    <a:pt x="433605" y="1365999"/>
                  </a:lnTo>
                  <a:lnTo>
                    <a:pt x="432259" y="1369190"/>
                  </a:lnTo>
                  <a:lnTo>
                    <a:pt x="430896" y="1372382"/>
                  </a:lnTo>
                  <a:lnTo>
                    <a:pt x="429526" y="1375574"/>
                  </a:lnTo>
                  <a:lnTo>
                    <a:pt x="428140" y="1378765"/>
                  </a:lnTo>
                  <a:lnTo>
                    <a:pt x="426748" y="1381957"/>
                  </a:lnTo>
                  <a:lnTo>
                    <a:pt x="425341" y="1385148"/>
                  </a:lnTo>
                  <a:lnTo>
                    <a:pt x="423927" y="1388340"/>
                  </a:lnTo>
                  <a:lnTo>
                    <a:pt x="422500" y="1391532"/>
                  </a:lnTo>
                  <a:lnTo>
                    <a:pt x="421067" y="1394723"/>
                  </a:lnTo>
                  <a:lnTo>
                    <a:pt x="419621" y="1397915"/>
                  </a:lnTo>
                  <a:lnTo>
                    <a:pt x="418169" y="1401106"/>
                  </a:lnTo>
                  <a:lnTo>
                    <a:pt x="416705" y="1404298"/>
                  </a:lnTo>
                  <a:lnTo>
                    <a:pt x="415236" y="1407489"/>
                  </a:lnTo>
                  <a:lnTo>
                    <a:pt x="413756" y="1410681"/>
                  </a:lnTo>
                  <a:lnTo>
                    <a:pt x="412270" y="1413873"/>
                  </a:lnTo>
                  <a:lnTo>
                    <a:pt x="410775" y="1417064"/>
                  </a:lnTo>
                  <a:lnTo>
                    <a:pt x="409275" y="1420256"/>
                  </a:lnTo>
                  <a:lnTo>
                    <a:pt x="407766" y="1423447"/>
                  </a:lnTo>
                  <a:lnTo>
                    <a:pt x="406252" y="1426639"/>
                  </a:lnTo>
                  <a:lnTo>
                    <a:pt x="404730" y="1429831"/>
                  </a:lnTo>
                  <a:lnTo>
                    <a:pt x="403204" y="1433022"/>
                  </a:lnTo>
                  <a:lnTo>
                    <a:pt x="401671" y="1436214"/>
                  </a:lnTo>
                  <a:lnTo>
                    <a:pt x="400134" y="1439405"/>
                  </a:lnTo>
                  <a:lnTo>
                    <a:pt x="398592" y="1442597"/>
                  </a:lnTo>
                  <a:lnTo>
                    <a:pt x="397046" y="1445789"/>
                  </a:lnTo>
                  <a:lnTo>
                    <a:pt x="395495" y="1448980"/>
                  </a:lnTo>
                  <a:lnTo>
                    <a:pt x="393940" y="1452172"/>
                  </a:lnTo>
                  <a:lnTo>
                    <a:pt x="392382" y="1455363"/>
                  </a:lnTo>
                  <a:lnTo>
                    <a:pt x="390821" y="1458555"/>
                  </a:lnTo>
                  <a:lnTo>
                    <a:pt x="389258" y="1461746"/>
                  </a:lnTo>
                  <a:lnTo>
                    <a:pt x="387692" y="1464938"/>
                  </a:lnTo>
                  <a:lnTo>
                    <a:pt x="386124" y="1468130"/>
                  </a:lnTo>
                  <a:lnTo>
                    <a:pt x="384554" y="1471321"/>
                  </a:lnTo>
                  <a:lnTo>
                    <a:pt x="382983" y="1474513"/>
                  </a:lnTo>
                  <a:lnTo>
                    <a:pt x="381411" y="1477704"/>
                  </a:lnTo>
                  <a:lnTo>
                    <a:pt x="379839" y="1480896"/>
                  </a:lnTo>
                  <a:lnTo>
                    <a:pt x="378266" y="1484088"/>
                  </a:lnTo>
                  <a:lnTo>
                    <a:pt x="376693" y="1487279"/>
                  </a:lnTo>
                  <a:lnTo>
                    <a:pt x="375121" y="1490471"/>
                  </a:lnTo>
                  <a:lnTo>
                    <a:pt x="373550" y="1493662"/>
                  </a:lnTo>
                  <a:lnTo>
                    <a:pt x="371979" y="1496854"/>
                  </a:lnTo>
                  <a:lnTo>
                    <a:pt x="370410" y="1500046"/>
                  </a:lnTo>
                  <a:lnTo>
                    <a:pt x="368843" y="1503237"/>
                  </a:lnTo>
                  <a:lnTo>
                    <a:pt x="367279" y="1506429"/>
                  </a:lnTo>
                  <a:lnTo>
                    <a:pt x="365716" y="1509620"/>
                  </a:lnTo>
                  <a:lnTo>
                    <a:pt x="364157" y="1512812"/>
                  </a:lnTo>
                  <a:lnTo>
                    <a:pt x="362600" y="1516003"/>
                  </a:lnTo>
                  <a:lnTo>
                    <a:pt x="361048" y="1519195"/>
                  </a:lnTo>
                  <a:lnTo>
                    <a:pt x="359499" y="1522387"/>
                  </a:lnTo>
                  <a:lnTo>
                    <a:pt x="357954" y="1525578"/>
                  </a:lnTo>
                  <a:lnTo>
                    <a:pt x="356414" y="1528770"/>
                  </a:lnTo>
                  <a:lnTo>
                    <a:pt x="354878" y="1531961"/>
                  </a:lnTo>
                  <a:lnTo>
                    <a:pt x="353348" y="1535153"/>
                  </a:lnTo>
                  <a:lnTo>
                    <a:pt x="351823" y="1538345"/>
                  </a:lnTo>
                  <a:lnTo>
                    <a:pt x="350303" y="1541536"/>
                  </a:lnTo>
                  <a:lnTo>
                    <a:pt x="348790" y="1544728"/>
                  </a:lnTo>
                  <a:lnTo>
                    <a:pt x="347284" y="1547919"/>
                  </a:lnTo>
                  <a:lnTo>
                    <a:pt x="345783" y="1551111"/>
                  </a:lnTo>
                  <a:lnTo>
                    <a:pt x="344290" y="1554302"/>
                  </a:lnTo>
                  <a:lnTo>
                    <a:pt x="342804" y="1557494"/>
                  </a:lnTo>
                  <a:lnTo>
                    <a:pt x="341326" y="1560686"/>
                  </a:lnTo>
                  <a:lnTo>
                    <a:pt x="339854" y="1563877"/>
                  </a:lnTo>
                  <a:lnTo>
                    <a:pt x="338392" y="1567069"/>
                  </a:lnTo>
                  <a:lnTo>
                    <a:pt x="336937" y="1570260"/>
                  </a:lnTo>
                  <a:lnTo>
                    <a:pt x="335492" y="1573452"/>
                  </a:lnTo>
                  <a:lnTo>
                    <a:pt x="334054" y="1576644"/>
                  </a:lnTo>
                  <a:lnTo>
                    <a:pt x="332627" y="1579835"/>
                  </a:lnTo>
                  <a:lnTo>
                    <a:pt x="331208" y="1583027"/>
                  </a:lnTo>
                  <a:lnTo>
                    <a:pt x="329800" y="1586218"/>
                  </a:lnTo>
                  <a:lnTo>
                    <a:pt x="328400" y="1589410"/>
                  </a:lnTo>
                  <a:lnTo>
                    <a:pt x="327012" y="1592602"/>
                  </a:lnTo>
                  <a:lnTo>
                    <a:pt x="325632" y="1595793"/>
                  </a:lnTo>
                  <a:lnTo>
                    <a:pt x="324264" y="1598985"/>
                  </a:lnTo>
                  <a:lnTo>
                    <a:pt x="322905" y="1602176"/>
                  </a:lnTo>
                  <a:lnTo>
                    <a:pt x="321560" y="1605368"/>
                  </a:lnTo>
                  <a:lnTo>
                    <a:pt x="320223" y="1608559"/>
                  </a:lnTo>
                  <a:lnTo>
                    <a:pt x="318900" y="1611751"/>
                  </a:lnTo>
                  <a:lnTo>
                    <a:pt x="317585" y="1614943"/>
                  </a:lnTo>
                  <a:lnTo>
                    <a:pt x="316285" y="1618134"/>
                  </a:lnTo>
                  <a:lnTo>
                    <a:pt x="314994" y="1621326"/>
                  </a:lnTo>
                  <a:lnTo>
                    <a:pt x="313718" y="1624517"/>
                  </a:lnTo>
                  <a:lnTo>
                    <a:pt x="312451" y="1627709"/>
                  </a:lnTo>
                  <a:lnTo>
                    <a:pt x="311200" y="1630901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77913" y="4189053"/>
              <a:ext cx="180399" cy="0"/>
            </a:xfrm>
            <a:custGeom>
              <a:avLst/>
              <a:pathLst>
                <a:path w="180399" h="0">
                  <a:moveTo>
                    <a:pt x="0" y="0"/>
                  </a:moveTo>
                  <a:lnTo>
                    <a:pt x="180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80647" y="4915437"/>
              <a:ext cx="488772" cy="96429"/>
            </a:xfrm>
            <a:custGeom>
              <a:avLst/>
              <a:pathLst>
                <a:path w="488772" h="96429">
                  <a:moveTo>
                    <a:pt x="0" y="0"/>
                  </a:moveTo>
                  <a:lnTo>
                    <a:pt x="0" y="96429"/>
                  </a:lnTo>
                  <a:lnTo>
                    <a:pt x="488772" y="9642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923727" y="5080998"/>
              <a:ext cx="488772" cy="100152"/>
            </a:xfrm>
            <a:custGeom>
              <a:avLst/>
              <a:pathLst>
                <a:path w="488772" h="100152">
                  <a:moveTo>
                    <a:pt x="0" y="0"/>
                  </a:moveTo>
                  <a:lnTo>
                    <a:pt x="0" y="100152"/>
                  </a:lnTo>
                  <a:lnTo>
                    <a:pt x="488772" y="100152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80647" y="4963652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23727" y="5131075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563550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645012" y="1653642"/>
              <a:ext cx="488772" cy="1751956"/>
            </a:xfrm>
            <a:custGeom>
              <a:avLst/>
              <a:pathLst>
                <a:path w="488772" h="1751956">
                  <a:moveTo>
                    <a:pt x="186867" y="1751956"/>
                  </a:moveTo>
                  <a:lnTo>
                    <a:pt x="185645" y="1748527"/>
                  </a:lnTo>
                  <a:lnTo>
                    <a:pt x="184397" y="1745099"/>
                  </a:lnTo>
                  <a:lnTo>
                    <a:pt x="183146" y="1741671"/>
                  </a:lnTo>
                  <a:lnTo>
                    <a:pt x="181871" y="1738242"/>
                  </a:lnTo>
                  <a:lnTo>
                    <a:pt x="180590" y="1734814"/>
                  </a:lnTo>
                  <a:lnTo>
                    <a:pt x="179290" y="1731385"/>
                  </a:lnTo>
                  <a:lnTo>
                    <a:pt x="177980" y="1727957"/>
                  </a:lnTo>
                  <a:lnTo>
                    <a:pt x="176654" y="1724528"/>
                  </a:lnTo>
                  <a:lnTo>
                    <a:pt x="175316" y="1721100"/>
                  </a:lnTo>
                  <a:lnTo>
                    <a:pt x="173966" y="1717671"/>
                  </a:lnTo>
                  <a:lnTo>
                    <a:pt x="172601" y="1714243"/>
                  </a:lnTo>
                  <a:lnTo>
                    <a:pt x="171228" y="1710814"/>
                  </a:lnTo>
                  <a:lnTo>
                    <a:pt x="169836" y="1707386"/>
                  </a:lnTo>
                  <a:lnTo>
                    <a:pt x="168440" y="1703957"/>
                  </a:lnTo>
                  <a:lnTo>
                    <a:pt x="167023" y="1700529"/>
                  </a:lnTo>
                  <a:lnTo>
                    <a:pt x="165604" y="1697100"/>
                  </a:lnTo>
                  <a:lnTo>
                    <a:pt x="164164" y="1693672"/>
                  </a:lnTo>
                  <a:lnTo>
                    <a:pt x="162720" y="1690243"/>
                  </a:lnTo>
                  <a:lnTo>
                    <a:pt x="161260" y="1686815"/>
                  </a:lnTo>
                  <a:lnTo>
                    <a:pt x="159794" y="1683386"/>
                  </a:lnTo>
                  <a:lnTo>
                    <a:pt x="158315" y="1679958"/>
                  </a:lnTo>
                  <a:lnTo>
                    <a:pt x="156827" y="1676529"/>
                  </a:lnTo>
                  <a:lnTo>
                    <a:pt x="155329" y="1673101"/>
                  </a:lnTo>
                  <a:lnTo>
                    <a:pt x="153821" y="1669672"/>
                  </a:lnTo>
                  <a:lnTo>
                    <a:pt x="152306" y="1666244"/>
                  </a:lnTo>
                  <a:lnTo>
                    <a:pt x="150780" y="1662815"/>
                  </a:lnTo>
                  <a:lnTo>
                    <a:pt x="149248" y="1659387"/>
                  </a:lnTo>
                  <a:lnTo>
                    <a:pt x="147704" y="1655958"/>
                  </a:lnTo>
                  <a:lnTo>
                    <a:pt x="146158" y="1652530"/>
                  </a:lnTo>
                  <a:lnTo>
                    <a:pt x="144597" y="1649101"/>
                  </a:lnTo>
                  <a:lnTo>
                    <a:pt x="143035" y="1645673"/>
                  </a:lnTo>
                  <a:lnTo>
                    <a:pt x="141462" y="1642244"/>
                  </a:lnTo>
                  <a:lnTo>
                    <a:pt x="139886" y="1638816"/>
                  </a:lnTo>
                  <a:lnTo>
                    <a:pt x="138301" y="1635387"/>
                  </a:lnTo>
                  <a:lnTo>
                    <a:pt x="136712" y="1631959"/>
                  </a:lnTo>
                  <a:lnTo>
                    <a:pt x="135117" y="1628530"/>
                  </a:lnTo>
                  <a:lnTo>
                    <a:pt x="133517" y="1625102"/>
                  </a:lnTo>
                  <a:lnTo>
                    <a:pt x="131913" y="1621674"/>
                  </a:lnTo>
                  <a:lnTo>
                    <a:pt x="130304" y="1618245"/>
                  </a:lnTo>
                  <a:lnTo>
                    <a:pt x="128692" y="1614817"/>
                  </a:lnTo>
                  <a:lnTo>
                    <a:pt x="127074" y="1611388"/>
                  </a:lnTo>
                  <a:lnTo>
                    <a:pt x="125456" y="1607960"/>
                  </a:lnTo>
                  <a:lnTo>
                    <a:pt x="123832" y="1604531"/>
                  </a:lnTo>
                  <a:lnTo>
                    <a:pt x="122208" y="1601103"/>
                  </a:lnTo>
                  <a:lnTo>
                    <a:pt x="120581" y="1597674"/>
                  </a:lnTo>
                  <a:lnTo>
                    <a:pt x="118953" y="1594246"/>
                  </a:lnTo>
                  <a:lnTo>
                    <a:pt x="117322" y="1590817"/>
                  </a:lnTo>
                  <a:lnTo>
                    <a:pt x="115692" y="1587389"/>
                  </a:lnTo>
                  <a:lnTo>
                    <a:pt x="114060" y="1583960"/>
                  </a:lnTo>
                  <a:lnTo>
                    <a:pt x="112429" y="1580532"/>
                  </a:lnTo>
                  <a:lnTo>
                    <a:pt x="110798" y="1577103"/>
                  </a:lnTo>
                  <a:lnTo>
                    <a:pt x="109168" y="1573675"/>
                  </a:lnTo>
                  <a:lnTo>
                    <a:pt x="107538" y="1570246"/>
                  </a:lnTo>
                  <a:lnTo>
                    <a:pt x="105910" y="1566818"/>
                  </a:lnTo>
                  <a:lnTo>
                    <a:pt x="104283" y="1563389"/>
                  </a:lnTo>
                  <a:lnTo>
                    <a:pt x="102660" y="1559961"/>
                  </a:lnTo>
                  <a:lnTo>
                    <a:pt x="101037" y="1556532"/>
                  </a:lnTo>
                  <a:lnTo>
                    <a:pt x="99420" y="1553104"/>
                  </a:lnTo>
                  <a:lnTo>
                    <a:pt x="97804" y="1549675"/>
                  </a:lnTo>
                  <a:lnTo>
                    <a:pt x="96194" y="1546247"/>
                  </a:lnTo>
                  <a:lnTo>
                    <a:pt x="94586" y="1542818"/>
                  </a:lnTo>
                  <a:lnTo>
                    <a:pt x="92984" y="1539390"/>
                  </a:lnTo>
                  <a:lnTo>
                    <a:pt x="91386" y="1535961"/>
                  </a:lnTo>
                  <a:lnTo>
                    <a:pt x="89793" y="1532533"/>
                  </a:lnTo>
                  <a:lnTo>
                    <a:pt x="88206" y="1529104"/>
                  </a:lnTo>
                  <a:lnTo>
                    <a:pt x="86624" y="1525676"/>
                  </a:lnTo>
                  <a:lnTo>
                    <a:pt x="85051" y="1522247"/>
                  </a:lnTo>
                  <a:lnTo>
                    <a:pt x="83481" y="1518819"/>
                  </a:lnTo>
                  <a:lnTo>
                    <a:pt x="81922" y="1515390"/>
                  </a:lnTo>
                  <a:lnTo>
                    <a:pt x="80365" y="1511962"/>
                  </a:lnTo>
                  <a:lnTo>
                    <a:pt x="78823" y="1508533"/>
                  </a:lnTo>
                  <a:lnTo>
                    <a:pt x="77282" y="1505105"/>
                  </a:lnTo>
                  <a:lnTo>
                    <a:pt x="75756" y="1501676"/>
                  </a:lnTo>
                  <a:lnTo>
                    <a:pt x="74233" y="1498248"/>
                  </a:lnTo>
                  <a:lnTo>
                    <a:pt x="72724" y="1494820"/>
                  </a:lnTo>
                  <a:lnTo>
                    <a:pt x="71221" y="1491391"/>
                  </a:lnTo>
                  <a:lnTo>
                    <a:pt x="69729" y="1487963"/>
                  </a:lnTo>
                  <a:lnTo>
                    <a:pt x="68248" y="1484534"/>
                  </a:lnTo>
                  <a:lnTo>
                    <a:pt x="66775" y="1481106"/>
                  </a:lnTo>
                  <a:lnTo>
                    <a:pt x="65316" y="1477677"/>
                  </a:lnTo>
                  <a:lnTo>
                    <a:pt x="63864" y="1474249"/>
                  </a:lnTo>
                  <a:lnTo>
                    <a:pt x="62428" y="1470820"/>
                  </a:lnTo>
                  <a:lnTo>
                    <a:pt x="60997" y="1467392"/>
                  </a:lnTo>
                  <a:lnTo>
                    <a:pt x="59587" y="1463963"/>
                  </a:lnTo>
                  <a:lnTo>
                    <a:pt x="58180" y="1460535"/>
                  </a:lnTo>
                  <a:lnTo>
                    <a:pt x="56794" y="1457106"/>
                  </a:lnTo>
                  <a:lnTo>
                    <a:pt x="55414" y="1453678"/>
                  </a:lnTo>
                  <a:lnTo>
                    <a:pt x="54053" y="1450249"/>
                  </a:lnTo>
                  <a:lnTo>
                    <a:pt x="52700" y="1446821"/>
                  </a:lnTo>
                  <a:lnTo>
                    <a:pt x="51364" y="1443392"/>
                  </a:lnTo>
                  <a:lnTo>
                    <a:pt x="50040" y="1439964"/>
                  </a:lnTo>
                  <a:lnTo>
                    <a:pt x="48730" y="1436535"/>
                  </a:lnTo>
                  <a:lnTo>
                    <a:pt x="47436" y="1433107"/>
                  </a:lnTo>
                  <a:lnTo>
                    <a:pt x="46152" y="1429678"/>
                  </a:lnTo>
                  <a:lnTo>
                    <a:pt x="44890" y="1426250"/>
                  </a:lnTo>
                  <a:lnTo>
                    <a:pt x="43634" y="1422821"/>
                  </a:lnTo>
                  <a:lnTo>
                    <a:pt x="42403" y="1419393"/>
                  </a:lnTo>
                  <a:lnTo>
                    <a:pt x="41176" y="1415964"/>
                  </a:lnTo>
                  <a:lnTo>
                    <a:pt x="39978" y="1412536"/>
                  </a:lnTo>
                  <a:lnTo>
                    <a:pt x="38784" y="1409107"/>
                  </a:lnTo>
                  <a:lnTo>
                    <a:pt x="37615" y="1405679"/>
                  </a:lnTo>
                  <a:lnTo>
                    <a:pt x="36456" y="1402250"/>
                  </a:lnTo>
                  <a:lnTo>
                    <a:pt x="35317" y="1398822"/>
                  </a:lnTo>
                  <a:lnTo>
                    <a:pt x="34192" y="1395393"/>
                  </a:lnTo>
                  <a:lnTo>
                    <a:pt x="33085" y="1391965"/>
                  </a:lnTo>
                  <a:lnTo>
                    <a:pt x="31995" y="1388536"/>
                  </a:lnTo>
                  <a:lnTo>
                    <a:pt x="30919" y="1385108"/>
                  </a:lnTo>
                  <a:lnTo>
                    <a:pt x="29866" y="1381679"/>
                  </a:lnTo>
                  <a:lnTo>
                    <a:pt x="28822" y="1378251"/>
                  </a:lnTo>
                  <a:lnTo>
                    <a:pt x="27805" y="1374822"/>
                  </a:lnTo>
                  <a:lnTo>
                    <a:pt x="26794" y="1371394"/>
                  </a:lnTo>
                  <a:lnTo>
                    <a:pt x="25814" y="1367966"/>
                  </a:lnTo>
                  <a:lnTo>
                    <a:pt x="24839" y="1364537"/>
                  </a:lnTo>
                  <a:lnTo>
                    <a:pt x="23894" y="1361109"/>
                  </a:lnTo>
                  <a:lnTo>
                    <a:pt x="22957" y="1357680"/>
                  </a:lnTo>
                  <a:lnTo>
                    <a:pt x="22046" y="1354252"/>
                  </a:lnTo>
                  <a:lnTo>
                    <a:pt x="21147" y="1350823"/>
                  </a:lnTo>
                  <a:lnTo>
                    <a:pt x="20269" y="1347395"/>
                  </a:lnTo>
                  <a:lnTo>
                    <a:pt x="19410" y="1343966"/>
                  </a:lnTo>
                  <a:lnTo>
                    <a:pt x="18566" y="1340538"/>
                  </a:lnTo>
                  <a:lnTo>
                    <a:pt x="17745" y="1337109"/>
                  </a:lnTo>
                  <a:lnTo>
                    <a:pt x="16936" y="1333681"/>
                  </a:lnTo>
                  <a:lnTo>
                    <a:pt x="16155" y="1330252"/>
                  </a:lnTo>
                  <a:lnTo>
                    <a:pt x="15381" y="1326824"/>
                  </a:lnTo>
                  <a:lnTo>
                    <a:pt x="14639" y="1323395"/>
                  </a:lnTo>
                  <a:lnTo>
                    <a:pt x="13902" y="1319967"/>
                  </a:lnTo>
                  <a:lnTo>
                    <a:pt x="13197" y="1316538"/>
                  </a:lnTo>
                  <a:lnTo>
                    <a:pt x="12500" y="1313110"/>
                  </a:lnTo>
                  <a:lnTo>
                    <a:pt x="11831" y="1309681"/>
                  </a:lnTo>
                  <a:lnTo>
                    <a:pt x="11173" y="1306253"/>
                  </a:lnTo>
                  <a:lnTo>
                    <a:pt x="10539" y="1302824"/>
                  </a:lnTo>
                  <a:lnTo>
                    <a:pt x="9922" y="1299396"/>
                  </a:lnTo>
                  <a:lnTo>
                    <a:pt x="9323" y="1295967"/>
                  </a:lnTo>
                  <a:lnTo>
                    <a:pt x="8745" y="1292539"/>
                  </a:lnTo>
                  <a:lnTo>
                    <a:pt x="8182" y="1289110"/>
                  </a:lnTo>
                  <a:lnTo>
                    <a:pt x="7644" y="1285682"/>
                  </a:lnTo>
                  <a:lnTo>
                    <a:pt x="7116" y="1282253"/>
                  </a:lnTo>
                  <a:lnTo>
                    <a:pt x="6619" y="1278825"/>
                  </a:lnTo>
                  <a:lnTo>
                    <a:pt x="6126" y="1275396"/>
                  </a:lnTo>
                  <a:lnTo>
                    <a:pt x="5668" y="1271968"/>
                  </a:lnTo>
                  <a:lnTo>
                    <a:pt x="5215" y="1268539"/>
                  </a:lnTo>
                  <a:lnTo>
                    <a:pt x="4792" y="1265111"/>
                  </a:lnTo>
                  <a:lnTo>
                    <a:pt x="4379" y="1261682"/>
                  </a:lnTo>
                  <a:lnTo>
                    <a:pt x="3991" y="1258254"/>
                  </a:lnTo>
                  <a:lnTo>
                    <a:pt x="3618" y="1254825"/>
                  </a:lnTo>
                  <a:lnTo>
                    <a:pt x="3265" y="1251397"/>
                  </a:lnTo>
                  <a:lnTo>
                    <a:pt x="2931" y="1247969"/>
                  </a:lnTo>
                  <a:lnTo>
                    <a:pt x="2612" y="1244540"/>
                  </a:lnTo>
                  <a:lnTo>
                    <a:pt x="2317" y="1241112"/>
                  </a:lnTo>
                  <a:lnTo>
                    <a:pt x="2033" y="1237683"/>
                  </a:lnTo>
                  <a:lnTo>
                    <a:pt x="1777" y="1234255"/>
                  </a:lnTo>
                  <a:lnTo>
                    <a:pt x="1527" y="1230826"/>
                  </a:lnTo>
                  <a:lnTo>
                    <a:pt x="1310" y="1227398"/>
                  </a:lnTo>
                  <a:lnTo>
                    <a:pt x="1097" y="1223969"/>
                  </a:lnTo>
                  <a:lnTo>
                    <a:pt x="914" y="1220541"/>
                  </a:lnTo>
                  <a:lnTo>
                    <a:pt x="740" y="1217112"/>
                  </a:lnTo>
                  <a:lnTo>
                    <a:pt x="591" y="1213684"/>
                  </a:lnTo>
                  <a:lnTo>
                    <a:pt x="454" y="1210255"/>
                  </a:lnTo>
                  <a:lnTo>
                    <a:pt x="338" y="1206827"/>
                  </a:lnTo>
                  <a:lnTo>
                    <a:pt x="239" y="1203398"/>
                  </a:lnTo>
                  <a:lnTo>
                    <a:pt x="156" y="1199970"/>
                  </a:lnTo>
                  <a:lnTo>
                    <a:pt x="94" y="1196541"/>
                  </a:lnTo>
                  <a:lnTo>
                    <a:pt x="43" y="1193113"/>
                  </a:lnTo>
                  <a:lnTo>
                    <a:pt x="18" y="1189684"/>
                  </a:lnTo>
                  <a:lnTo>
                    <a:pt x="0" y="1186256"/>
                  </a:lnTo>
                  <a:lnTo>
                    <a:pt x="10" y="1182827"/>
                  </a:lnTo>
                  <a:lnTo>
                    <a:pt x="25" y="1179399"/>
                  </a:lnTo>
                  <a:lnTo>
                    <a:pt x="70" y="1175970"/>
                  </a:lnTo>
                  <a:lnTo>
                    <a:pt x="120" y="1172542"/>
                  </a:lnTo>
                  <a:lnTo>
                    <a:pt x="196" y="1169113"/>
                  </a:lnTo>
                  <a:lnTo>
                    <a:pt x="281" y="1165685"/>
                  </a:lnTo>
                  <a:lnTo>
                    <a:pt x="387" y="1162256"/>
                  </a:lnTo>
                  <a:lnTo>
                    <a:pt x="507" y="1158828"/>
                  </a:lnTo>
                  <a:lnTo>
                    <a:pt x="644" y="1155399"/>
                  </a:lnTo>
                  <a:lnTo>
                    <a:pt x="797" y="1151971"/>
                  </a:lnTo>
                  <a:lnTo>
                    <a:pt x="963" y="1148542"/>
                  </a:lnTo>
                  <a:lnTo>
                    <a:pt x="1150" y="1145114"/>
                  </a:lnTo>
                  <a:lnTo>
                    <a:pt x="1345" y="1141685"/>
                  </a:lnTo>
                  <a:lnTo>
                    <a:pt x="1565" y="1138257"/>
                  </a:lnTo>
                  <a:lnTo>
                    <a:pt x="1789" y="1134828"/>
                  </a:lnTo>
                  <a:lnTo>
                    <a:pt x="2041" y="1131400"/>
                  </a:lnTo>
                  <a:lnTo>
                    <a:pt x="2296" y="1127971"/>
                  </a:lnTo>
                  <a:lnTo>
                    <a:pt x="2576" y="1124543"/>
                  </a:lnTo>
                  <a:lnTo>
                    <a:pt x="2862" y="1121115"/>
                  </a:lnTo>
                  <a:lnTo>
                    <a:pt x="3169" y="1117686"/>
                  </a:lnTo>
                  <a:lnTo>
                    <a:pt x="3486" y="1114258"/>
                  </a:lnTo>
                  <a:lnTo>
                    <a:pt x="3819" y="1110829"/>
                  </a:lnTo>
                  <a:lnTo>
                    <a:pt x="4166" y="1107401"/>
                  </a:lnTo>
                  <a:lnTo>
                    <a:pt x="4524" y="1103972"/>
                  </a:lnTo>
                  <a:lnTo>
                    <a:pt x="4900" y="1100544"/>
                  </a:lnTo>
                  <a:lnTo>
                    <a:pt x="5285" y="1097115"/>
                  </a:lnTo>
                  <a:lnTo>
                    <a:pt x="5689" y="1093687"/>
                  </a:lnTo>
                  <a:lnTo>
                    <a:pt x="6097" y="1090258"/>
                  </a:lnTo>
                  <a:lnTo>
                    <a:pt x="6529" y="1086830"/>
                  </a:lnTo>
                  <a:lnTo>
                    <a:pt x="6964" y="1083401"/>
                  </a:lnTo>
                  <a:lnTo>
                    <a:pt x="7420" y="1079973"/>
                  </a:lnTo>
                  <a:lnTo>
                    <a:pt x="7881" y="1076544"/>
                  </a:lnTo>
                  <a:lnTo>
                    <a:pt x="8360" y="1073116"/>
                  </a:lnTo>
                  <a:lnTo>
                    <a:pt x="8846" y="1069687"/>
                  </a:lnTo>
                  <a:lnTo>
                    <a:pt x="9347" y="1066259"/>
                  </a:lnTo>
                  <a:lnTo>
                    <a:pt x="9859" y="1062830"/>
                  </a:lnTo>
                  <a:lnTo>
                    <a:pt x="10381" y="1059402"/>
                  </a:lnTo>
                  <a:lnTo>
                    <a:pt x="10916" y="1055973"/>
                  </a:lnTo>
                  <a:lnTo>
                    <a:pt x="11458" y="1052545"/>
                  </a:lnTo>
                  <a:lnTo>
                    <a:pt x="12016" y="1049116"/>
                  </a:lnTo>
                  <a:lnTo>
                    <a:pt x="12579" y="1045688"/>
                  </a:lnTo>
                  <a:lnTo>
                    <a:pt x="13158" y="1042259"/>
                  </a:lnTo>
                  <a:lnTo>
                    <a:pt x="13740" y="1038831"/>
                  </a:lnTo>
                  <a:lnTo>
                    <a:pt x="14340" y="1035402"/>
                  </a:lnTo>
                  <a:lnTo>
                    <a:pt x="14943" y="1031974"/>
                  </a:lnTo>
                  <a:lnTo>
                    <a:pt x="15560" y="1028545"/>
                  </a:lnTo>
                  <a:lnTo>
                    <a:pt x="16182" y="1025117"/>
                  </a:lnTo>
                  <a:lnTo>
                    <a:pt x="16816" y="1021688"/>
                  </a:lnTo>
                  <a:lnTo>
                    <a:pt x="17457" y="1018260"/>
                  </a:lnTo>
                  <a:lnTo>
                    <a:pt x="18107" y="1014831"/>
                  </a:lnTo>
                  <a:lnTo>
                    <a:pt x="18765" y="1011403"/>
                  </a:lnTo>
                  <a:lnTo>
                    <a:pt x="19430" y="1007974"/>
                  </a:lnTo>
                  <a:lnTo>
                    <a:pt x="20104" y="1004546"/>
                  </a:lnTo>
                  <a:lnTo>
                    <a:pt x="20783" y="1001117"/>
                  </a:lnTo>
                  <a:lnTo>
                    <a:pt x="21473" y="997689"/>
                  </a:lnTo>
                  <a:lnTo>
                    <a:pt x="22165" y="994261"/>
                  </a:lnTo>
                  <a:lnTo>
                    <a:pt x="22869" y="990832"/>
                  </a:lnTo>
                  <a:lnTo>
                    <a:pt x="23575" y="987404"/>
                  </a:lnTo>
                  <a:lnTo>
                    <a:pt x="24290" y="983975"/>
                  </a:lnTo>
                  <a:lnTo>
                    <a:pt x="25009" y="980547"/>
                  </a:lnTo>
                  <a:lnTo>
                    <a:pt x="25735" y="977118"/>
                  </a:lnTo>
                  <a:lnTo>
                    <a:pt x="26465" y="973690"/>
                  </a:lnTo>
                  <a:lnTo>
                    <a:pt x="27201" y="970261"/>
                  </a:lnTo>
                  <a:lnTo>
                    <a:pt x="27941" y="966833"/>
                  </a:lnTo>
                  <a:lnTo>
                    <a:pt x="28686" y="963404"/>
                  </a:lnTo>
                  <a:lnTo>
                    <a:pt x="29435" y="959976"/>
                  </a:lnTo>
                  <a:lnTo>
                    <a:pt x="30188" y="956547"/>
                  </a:lnTo>
                  <a:lnTo>
                    <a:pt x="30945" y="953119"/>
                  </a:lnTo>
                  <a:lnTo>
                    <a:pt x="31704" y="949690"/>
                  </a:lnTo>
                  <a:lnTo>
                    <a:pt x="32469" y="946262"/>
                  </a:lnTo>
                  <a:lnTo>
                    <a:pt x="33234" y="942833"/>
                  </a:lnTo>
                  <a:lnTo>
                    <a:pt x="34004" y="939405"/>
                  </a:lnTo>
                  <a:lnTo>
                    <a:pt x="34774" y="935976"/>
                  </a:lnTo>
                  <a:lnTo>
                    <a:pt x="35548" y="932548"/>
                  </a:lnTo>
                  <a:lnTo>
                    <a:pt x="36322" y="929119"/>
                  </a:lnTo>
                  <a:lnTo>
                    <a:pt x="37099" y="925691"/>
                  </a:lnTo>
                  <a:lnTo>
                    <a:pt x="37876" y="922262"/>
                  </a:lnTo>
                  <a:lnTo>
                    <a:pt x="38655" y="918834"/>
                  </a:lnTo>
                  <a:lnTo>
                    <a:pt x="39434" y="915405"/>
                  </a:lnTo>
                  <a:lnTo>
                    <a:pt x="40213" y="911977"/>
                  </a:lnTo>
                  <a:lnTo>
                    <a:pt x="40993" y="908548"/>
                  </a:lnTo>
                  <a:lnTo>
                    <a:pt x="41772" y="905120"/>
                  </a:lnTo>
                  <a:lnTo>
                    <a:pt x="42551" y="901691"/>
                  </a:lnTo>
                  <a:lnTo>
                    <a:pt x="43329" y="898263"/>
                  </a:lnTo>
                  <a:lnTo>
                    <a:pt x="44106" y="894834"/>
                  </a:lnTo>
                  <a:lnTo>
                    <a:pt x="44882" y="891406"/>
                  </a:lnTo>
                  <a:lnTo>
                    <a:pt x="45656" y="887977"/>
                  </a:lnTo>
                  <a:lnTo>
                    <a:pt x="46429" y="884549"/>
                  </a:lnTo>
                  <a:lnTo>
                    <a:pt x="47199" y="881120"/>
                  </a:lnTo>
                  <a:lnTo>
                    <a:pt x="47967" y="877692"/>
                  </a:lnTo>
                  <a:lnTo>
                    <a:pt x="48733" y="874263"/>
                  </a:lnTo>
                  <a:lnTo>
                    <a:pt x="49495" y="870835"/>
                  </a:lnTo>
                  <a:lnTo>
                    <a:pt x="50255" y="867407"/>
                  </a:lnTo>
                  <a:lnTo>
                    <a:pt x="51010" y="863978"/>
                  </a:lnTo>
                  <a:lnTo>
                    <a:pt x="51764" y="860550"/>
                  </a:lnTo>
                  <a:lnTo>
                    <a:pt x="52511" y="857121"/>
                  </a:lnTo>
                  <a:lnTo>
                    <a:pt x="53257" y="853693"/>
                  </a:lnTo>
                  <a:lnTo>
                    <a:pt x="53995" y="850264"/>
                  </a:lnTo>
                  <a:lnTo>
                    <a:pt x="54732" y="846836"/>
                  </a:lnTo>
                  <a:lnTo>
                    <a:pt x="55461" y="843407"/>
                  </a:lnTo>
                  <a:lnTo>
                    <a:pt x="56187" y="839979"/>
                  </a:lnTo>
                  <a:lnTo>
                    <a:pt x="56906" y="836550"/>
                  </a:lnTo>
                  <a:lnTo>
                    <a:pt x="57621" y="833122"/>
                  </a:lnTo>
                  <a:lnTo>
                    <a:pt x="58329" y="829693"/>
                  </a:lnTo>
                  <a:lnTo>
                    <a:pt x="59031" y="826265"/>
                  </a:lnTo>
                  <a:lnTo>
                    <a:pt x="59728" y="822836"/>
                  </a:lnTo>
                  <a:lnTo>
                    <a:pt x="60417" y="819408"/>
                  </a:lnTo>
                  <a:lnTo>
                    <a:pt x="61101" y="815979"/>
                  </a:lnTo>
                  <a:lnTo>
                    <a:pt x="61775" y="812551"/>
                  </a:lnTo>
                  <a:lnTo>
                    <a:pt x="62447" y="809122"/>
                  </a:lnTo>
                  <a:lnTo>
                    <a:pt x="63106" y="805694"/>
                  </a:lnTo>
                  <a:lnTo>
                    <a:pt x="63763" y="802265"/>
                  </a:lnTo>
                  <a:lnTo>
                    <a:pt x="64407" y="798837"/>
                  </a:lnTo>
                  <a:lnTo>
                    <a:pt x="65047" y="795408"/>
                  </a:lnTo>
                  <a:lnTo>
                    <a:pt x="65676" y="791980"/>
                  </a:lnTo>
                  <a:lnTo>
                    <a:pt x="66300" y="788551"/>
                  </a:lnTo>
                  <a:lnTo>
                    <a:pt x="66913" y="785123"/>
                  </a:lnTo>
                  <a:lnTo>
                    <a:pt x="67518" y="781694"/>
                  </a:lnTo>
                  <a:lnTo>
                    <a:pt x="68115" y="778266"/>
                  </a:lnTo>
                  <a:lnTo>
                    <a:pt x="68702" y="774837"/>
                  </a:lnTo>
                  <a:lnTo>
                    <a:pt x="69283" y="771409"/>
                  </a:lnTo>
                  <a:lnTo>
                    <a:pt x="69850" y="767980"/>
                  </a:lnTo>
                  <a:lnTo>
                    <a:pt x="70413" y="764552"/>
                  </a:lnTo>
                  <a:lnTo>
                    <a:pt x="70961" y="761123"/>
                  </a:lnTo>
                  <a:lnTo>
                    <a:pt x="71506" y="757695"/>
                  </a:lnTo>
                  <a:lnTo>
                    <a:pt x="72034" y="754266"/>
                  </a:lnTo>
                  <a:lnTo>
                    <a:pt x="72559" y="750838"/>
                  </a:lnTo>
                  <a:lnTo>
                    <a:pt x="73067" y="747410"/>
                  </a:lnTo>
                  <a:lnTo>
                    <a:pt x="73571" y="743981"/>
                  </a:lnTo>
                  <a:lnTo>
                    <a:pt x="74061" y="740553"/>
                  </a:lnTo>
                  <a:lnTo>
                    <a:pt x="74543" y="737124"/>
                  </a:lnTo>
                  <a:lnTo>
                    <a:pt x="75014" y="733696"/>
                  </a:lnTo>
                  <a:lnTo>
                    <a:pt x="75474" y="730267"/>
                  </a:lnTo>
                  <a:lnTo>
                    <a:pt x="75925" y="726839"/>
                  </a:lnTo>
                  <a:lnTo>
                    <a:pt x="76362" y="723410"/>
                  </a:lnTo>
                  <a:lnTo>
                    <a:pt x="76794" y="719982"/>
                  </a:lnTo>
                  <a:lnTo>
                    <a:pt x="77209" y="716553"/>
                  </a:lnTo>
                  <a:lnTo>
                    <a:pt x="77620" y="713125"/>
                  </a:lnTo>
                  <a:lnTo>
                    <a:pt x="78012" y="709696"/>
                  </a:lnTo>
                  <a:lnTo>
                    <a:pt x="78401" y="706268"/>
                  </a:lnTo>
                  <a:lnTo>
                    <a:pt x="78772" y="702839"/>
                  </a:lnTo>
                  <a:lnTo>
                    <a:pt x="79138" y="699411"/>
                  </a:lnTo>
                  <a:lnTo>
                    <a:pt x="79488" y="695982"/>
                  </a:lnTo>
                  <a:lnTo>
                    <a:pt x="79831" y="692554"/>
                  </a:lnTo>
                  <a:lnTo>
                    <a:pt x="80160" y="689125"/>
                  </a:lnTo>
                  <a:lnTo>
                    <a:pt x="80479" y="685697"/>
                  </a:lnTo>
                  <a:lnTo>
                    <a:pt x="80788" y="682268"/>
                  </a:lnTo>
                  <a:lnTo>
                    <a:pt x="81083" y="678840"/>
                  </a:lnTo>
                  <a:lnTo>
                    <a:pt x="81372" y="675411"/>
                  </a:lnTo>
                  <a:lnTo>
                    <a:pt x="81644" y="671983"/>
                  </a:lnTo>
                  <a:lnTo>
                    <a:pt x="81911" y="668554"/>
                  </a:lnTo>
                  <a:lnTo>
                    <a:pt x="82159" y="665126"/>
                  </a:lnTo>
                  <a:lnTo>
                    <a:pt x="82405" y="661697"/>
                  </a:lnTo>
                  <a:lnTo>
                    <a:pt x="82631" y="658269"/>
                  </a:lnTo>
                  <a:lnTo>
                    <a:pt x="82853" y="654840"/>
                  </a:lnTo>
                  <a:lnTo>
                    <a:pt x="83059" y="651412"/>
                  </a:lnTo>
                  <a:lnTo>
                    <a:pt x="83257" y="647983"/>
                  </a:lnTo>
                  <a:lnTo>
                    <a:pt x="83442" y="644555"/>
                  </a:lnTo>
                  <a:lnTo>
                    <a:pt x="83618" y="641126"/>
                  </a:lnTo>
                  <a:lnTo>
                    <a:pt x="83783" y="637698"/>
                  </a:lnTo>
                  <a:lnTo>
                    <a:pt x="83936" y="634269"/>
                  </a:lnTo>
                  <a:lnTo>
                    <a:pt x="84081" y="630841"/>
                  </a:lnTo>
                  <a:lnTo>
                    <a:pt x="84211" y="627412"/>
                  </a:lnTo>
                  <a:lnTo>
                    <a:pt x="84336" y="623984"/>
                  </a:lnTo>
                  <a:lnTo>
                    <a:pt x="84444" y="620556"/>
                  </a:lnTo>
                  <a:lnTo>
                    <a:pt x="84549" y="617127"/>
                  </a:lnTo>
                  <a:lnTo>
                    <a:pt x="84635" y="613699"/>
                  </a:lnTo>
                  <a:lnTo>
                    <a:pt x="84718" y="610270"/>
                  </a:lnTo>
                  <a:lnTo>
                    <a:pt x="84785" y="606842"/>
                  </a:lnTo>
                  <a:lnTo>
                    <a:pt x="84847" y="603413"/>
                  </a:lnTo>
                  <a:lnTo>
                    <a:pt x="84895" y="599985"/>
                  </a:lnTo>
                  <a:lnTo>
                    <a:pt x="84936" y="596556"/>
                  </a:lnTo>
                  <a:lnTo>
                    <a:pt x="84965" y="593128"/>
                  </a:lnTo>
                  <a:lnTo>
                    <a:pt x="84985" y="589699"/>
                  </a:lnTo>
                  <a:lnTo>
                    <a:pt x="84997" y="586271"/>
                  </a:lnTo>
                  <a:lnTo>
                    <a:pt x="84997" y="582842"/>
                  </a:lnTo>
                  <a:lnTo>
                    <a:pt x="84992" y="579414"/>
                  </a:lnTo>
                  <a:lnTo>
                    <a:pt x="84972" y="575985"/>
                  </a:lnTo>
                  <a:lnTo>
                    <a:pt x="84950" y="572557"/>
                  </a:lnTo>
                  <a:lnTo>
                    <a:pt x="84911" y="569128"/>
                  </a:lnTo>
                  <a:lnTo>
                    <a:pt x="84871" y="565700"/>
                  </a:lnTo>
                  <a:lnTo>
                    <a:pt x="84816" y="562271"/>
                  </a:lnTo>
                  <a:lnTo>
                    <a:pt x="84757" y="558843"/>
                  </a:lnTo>
                  <a:lnTo>
                    <a:pt x="84686" y="555414"/>
                  </a:lnTo>
                  <a:lnTo>
                    <a:pt x="84610" y="551986"/>
                  </a:lnTo>
                  <a:lnTo>
                    <a:pt x="84524" y="548557"/>
                  </a:lnTo>
                  <a:lnTo>
                    <a:pt x="84432" y="545129"/>
                  </a:lnTo>
                  <a:lnTo>
                    <a:pt x="84331" y="541700"/>
                  </a:lnTo>
                  <a:lnTo>
                    <a:pt x="84223" y="538272"/>
                  </a:lnTo>
                  <a:lnTo>
                    <a:pt x="84109" y="534843"/>
                  </a:lnTo>
                  <a:lnTo>
                    <a:pt x="83985" y="531415"/>
                  </a:lnTo>
                  <a:lnTo>
                    <a:pt x="83859" y="527986"/>
                  </a:lnTo>
                  <a:lnTo>
                    <a:pt x="83721" y="524558"/>
                  </a:lnTo>
                  <a:lnTo>
                    <a:pt x="83581" y="521129"/>
                  </a:lnTo>
                  <a:lnTo>
                    <a:pt x="83430" y="517701"/>
                  </a:lnTo>
                  <a:lnTo>
                    <a:pt x="83278" y="514272"/>
                  </a:lnTo>
                  <a:lnTo>
                    <a:pt x="83116" y="510844"/>
                  </a:lnTo>
                  <a:lnTo>
                    <a:pt x="82951" y="507415"/>
                  </a:lnTo>
                  <a:lnTo>
                    <a:pt x="82780" y="503987"/>
                  </a:lnTo>
                  <a:lnTo>
                    <a:pt x="82604" y="500558"/>
                  </a:lnTo>
                  <a:lnTo>
                    <a:pt x="82423" y="497130"/>
                  </a:lnTo>
                  <a:lnTo>
                    <a:pt x="82238" y="493702"/>
                  </a:lnTo>
                  <a:lnTo>
                    <a:pt x="82048" y="490273"/>
                  </a:lnTo>
                  <a:lnTo>
                    <a:pt x="81854" y="486845"/>
                  </a:lnTo>
                  <a:lnTo>
                    <a:pt x="81657" y="483416"/>
                  </a:lnTo>
                  <a:lnTo>
                    <a:pt x="81455" y="479988"/>
                  </a:lnTo>
                  <a:lnTo>
                    <a:pt x="81252" y="476559"/>
                  </a:lnTo>
                  <a:lnTo>
                    <a:pt x="81043" y="473131"/>
                  </a:lnTo>
                  <a:lnTo>
                    <a:pt x="80834" y="469702"/>
                  </a:lnTo>
                  <a:lnTo>
                    <a:pt x="80621" y="466274"/>
                  </a:lnTo>
                  <a:lnTo>
                    <a:pt x="80407" y="462845"/>
                  </a:lnTo>
                  <a:lnTo>
                    <a:pt x="80190" y="459417"/>
                  </a:lnTo>
                  <a:lnTo>
                    <a:pt x="79973" y="455988"/>
                  </a:lnTo>
                  <a:lnTo>
                    <a:pt x="79754" y="452560"/>
                  </a:lnTo>
                  <a:lnTo>
                    <a:pt x="79534" y="449131"/>
                  </a:lnTo>
                  <a:lnTo>
                    <a:pt x="79314" y="445703"/>
                  </a:lnTo>
                  <a:lnTo>
                    <a:pt x="79093" y="442274"/>
                  </a:lnTo>
                  <a:lnTo>
                    <a:pt x="78873" y="438846"/>
                  </a:lnTo>
                  <a:lnTo>
                    <a:pt x="78653" y="435417"/>
                  </a:lnTo>
                  <a:lnTo>
                    <a:pt x="78434" y="431989"/>
                  </a:lnTo>
                  <a:lnTo>
                    <a:pt x="78216" y="428560"/>
                  </a:lnTo>
                  <a:lnTo>
                    <a:pt x="77999" y="425132"/>
                  </a:lnTo>
                  <a:lnTo>
                    <a:pt x="77786" y="421703"/>
                  </a:lnTo>
                  <a:lnTo>
                    <a:pt x="77573" y="418275"/>
                  </a:lnTo>
                  <a:lnTo>
                    <a:pt x="77364" y="414846"/>
                  </a:lnTo>
                  <a:lnTo>
                    <a:pt x="77157" y="411418"/>
                  </a:lnTo>
                  <a:lnTo>
                    <a:pt x="76954" y="407989"/>
                  </a:lnTo>
                  <a:lnTo>
                    <a:pt x="76755" y="404561"/>
                  </a:lnTo>
                  <a:lnTo>
                    <a:pt x="76560" y="401132"/>
                  </a:lnTo>
                  <a:lnTo>
                    <a:pt x="76370" y="397704"/>
                  </a:lnTo>
                  <a:lnTo>
                    <a:pt x="76183" y="394275"/>
                  </a:lnTo>
                  <a:lnTo>
                    <a:pt x="76004" y="390847"/>
                  </a:lnTo>
                  <a:lnTo>
                    <a:pt x="75828" y="387418"/>
                  </a:lnTo>
                  <a:lnTo>
                    <a:pt x="75662" y="383990"/>
                  </a:lnTo>
                  <a:lnTo>
                    <a:pt x="75497" y="380561"/>
                  </a:lnTo>
                  <a:lnTo>
                    <a:pt x="75345" y="377133"/>
                  </a:lnTo>
                  <a:lnTo>
                    <a:pt x="75195" y="373705"/>
                  </a:lnTo>
                  <a:lnTo>
                    <a:pt x="75058" y="370276"/>
                  </a:lnTo>
                  <a:lnTo>
                    <a:pt x="74925" y="366848"/>
                  </a:lnTo>
                  <a:lnTo>
                    <a:pt x="74803" y="363419"/>
                  </a:lnTo>
                  <a:lnTo>
                    <a:pt x="74689" y="359991"/>
                  </a:lnTo>
                  <a:lnTo>
                    <a:pt x="74584" y="356562"/>
                  </a:lnTo>
                  <a:lnTo>
                    <a:pt x="74491" y="353134"/>
                  </a:lnTo>
                  <a:lnTo>
                    <a:pt x="74405" y="349705"/>
                  </a:lnTo>
                  <a:lnTo>
                    <a:pt x="74333" y="346277"/>
                  </a:lnTo>
                  <a:lnTo>
                    <a:pt x="74267" y="342848"/>
                  </a:lnTo>
                  <a:lnTo>
                    <a:pt x="74220" y="339420"/>
                  </a:lnTo>
                  <a:lnTo>
                    <a:pt x="74176" y="335991"/>
                  </a:lnTo>
                  <a:lnTo>
                    <a:pt x="74154" y="332563"/>
                  </a:lnTo>
                  <a:lnTo>
                    <a:pt x="74136" y="329134"/>
                  </a:lnTo>
                  <a:lnTo>
                    <a:pt x="74139" y="325706"/>
                  </a:lnTo>
                  <a:lnTo>
                    <a:pt x="74149" y="322277"/>
                  </a:lnTo>
                  <a:lnTo>
                    <a:pt x="74178" y="318849"/>
                  </a:lnTo>
                  <a:lnTo>
                    <a:pt x="74217" y="315420"/>
                  </a:lnTo>
                  <a:lnTo>
                    <a:pt x="74274" y="311992"/>
                  </a:lnTo>
                  <a:lnTo>
                    <a:pt x="74345" y="308563"/>
                  </a:lnTo>
                  <a:lnTo>
                    <a:pt x="74430" y="305135"/>
                  </a:lnTo>
                  <a:lnTo>
                    <a:pt x="74534" y="301706"/>
                  </a:lnTo>
                  <a:lnTo>
                    <a:pt x="74648" y="298278"/>
                  </a:lnTo>
                  <a:lnTo>
                    <a:pt x="74787" y="294849"/>
                  </a:lnTo>
                  <a:lnTo>
                    <a:pt x="74933" y="291421"/>
                  </a:lnTo>
                  <a:lnTo>
                    <a:pt x="75108" y="287992"/>
                  </a:lnTo>
                  <a:lnTo>
                    <a:pt x="75288" y="284564"/>
                  </a:lnTo>
                  <a:lnTo>
                    <a:pt x="75499" y="281135"/>
                  </a:lnTo>
                  <a:lnTo>
                    <a:pt x="75717" y="277707"/>
                  </a:lnTo>
                  <a:lnTo>
                    <a:pt x="75963" y="274278"/>
                  </a:lnTo>
                  <a:lnTo>
                    <a:pt x="76220" y="270850"/>
                  </a:lnTo>
                  <a:lnTo>
                    <a:pt x="76501" y="267421"/>
                  </a:lnTo>
                  <a:lnTo>
                    <a:pt x="76799" y="263993"/>
                  </a:lnTo>
                  <a:lnTo>
                    <a:pt x="77116" y="260564"/>
                  </a:lnTo>
                  <a:lnTo>
                    <a:pt x="77456" y="257136"/>
                  </a:lnTo>
                  <a:lnTo>
                    <a:pt x="77811" y="253707"/>
                  </a:lnTo>
                  <a:lnTo>
                    <a:pt x="78194" y="250279"/>
                  </a:lnTo>
                  <a:lnTo>
                    <a:pt x="78587" y="246851"/>
                  </a:lnTo>
                  <a:lnTo>
                    <a:pt x="79013" y="243422"/>
                  </a:lnTo>
                  <a:lnTo>
                    <a:pt x="79446" y="239994"/>
                  </a:lnTo>
                  <a:lnTo>
                    <a:pt x="79916" y="236565"/>
                  </a:lnTo>
                  <a:lnTo>
                    <a:pt x="80393" y="233137"/>
                  </a:lnTo>
                  <a:lnTo>
                    <a:pt x="80904" y="229708"/>
                  </a:lnTo>
                  <a:lnTo>
                    <a:pt x="81427" y="226280"/>
                  </a:lnTo>
                  <a:lnTo>
                    <a:pt x="81978" y="222851"/>
                  </a:lnTo>
                  <a:lnTo>
                    <a:pt x="82546" y="219423"/>
                  </a:lnTo>
                  <a:lnTo>
                    <a:pt x="83138" y="215994"/>
                  </a:lnTo>
                  <a:lnTo>
                    <a:pt x="83753" y="212566"/>
                  </a:lnTo>
                  <a:lnTo>
                    <a:pt x="84386" y="209137"/>
                  </a:lnTo>
                  <a:lnTo>
                    <a:pt x="85047" y="205709"/>
                  </a:lnTo>
                  <a:lnTo>
                    <a:pt x="85721" y="202280"/>
                  </a:lnTo>
                  <a:lnTo>
                    <a:pt x="86429" y="198852"/>
                  </a:lnTo>
                  <a:lnTo>
                    <a:pt x="87144" y="195423"/>
                  </a:lnTo>
                  <a:lnTo>
                    <a:pt x="87898" y="191995"/>
                  </a:lnTo>
                  <a:lnTo>
                    <a:pt x="88658" y="188566"/>
                  </a:lnTo>
                  <a:lnTo>
                    <a:pt x="89455" y="185138"/>
                  </a:lnTo>
                  <a:lnTo>
                    <a:pt x="90261" y="181709"/>
                  </a:lnTo>
                  <a:lnTo>
                    <a:pt x="91098" y="178281"/>
                  </a:lnTo>
                  <a:lnTo>
                    <a:pt x="91949" y="174852"/>
                  </a:lnTo>
                  <a:lnTo>
                    <a:pt x="92826" y="171424"/>
                  </a:lnTo>
                  <a:lnTo>
                    <a:pt x="93723" y="167995"/>
                  </a:lnTo>
                  <a:lnTo>
                    <a:pt x="94639" y="164567"/>
                  </a:lnTo>
                  <a:lnTo>
                    <a:pt x="95580" y="161138"/>
                  </a:lnTo>
                  <a:lnTo>
                    <a:pt x="96535" y="157710"/>
                  </a:lnTo>
                  <a:lnTo>
                    <a:pt x="97520" y="154281"/>
                  </a:lnTo>
                  <a:lnTo>
                    <a:pt x="98513" y="150853"/>
                  </a:lnTo>
                  <a:lnTo>
                    <a:pt x="99539" y="147424"/>
                  </a:lnTo>
                  <a:lnTo>
                    <a:pt x="100571" y="143996"/>
                  </a:lnTo>
                  <a:lnTo>
                    <a:pt x="101637" y="140567"/>
                  </a:lnTo>
                  <a:lnTo>
                    <a:pt x="102709" y="137139"/>
                  </a:lnTo>
                  <a:lnTo>
                    <a:pt x="103810" y="133710"/>
                  </a:lnTo>
                  <a:lnTo>
                    <a:pt x="104921" y="130282"/>
                  </a:lnTo>
                  <a:lnTo>
                    <a:pt x="106056" y="126853"/>
                  </a:lnTo>
                  <a:lnTo>
                    <a:pt x="107205" y="123425"/>
                  </a:lnTo>
                  <a:lnTo>
                    <a:pt x="108371" y="119997"/>
                  </a:lnTo>
                  <a:lnTo>
                    <a:pt x="109556" y="116568"/>
                  </a:lnTo>
                  <a:lnTo>
                    <a:pt x="110754" y="113140"/>
                  </a:lnTo>
                  <a:lnTo>
                    <a:pt x="111973" y="109711"/>
                  </a:lnTo>
                  <a:lnTo>
                    <a:pt x="113200" y="106283"/>
                  </a:lnTo>
                  <a:lnTo>
                    <a:pt x="114451" y="102854"/>
                  </a:lnTo>
                  <a:lnTo>
                    <a:pt x="115706" y="99426"/>
                  </a:lnTo>
                  <a:lnTo>
                    <a:pt x="116987" y="95997"/>
                  </a:lnTo>
                  <a:lnTo>
                    <a:pt x="118272" y="92569"/>
                  </a:lnTo>
                  <a:lnTo>
                    <a:pt x="119577" y="89140"/>
                  </a:lnTo>
                  <a:lnTo>
                    <a:pt x="120889" y="85712"/>
                  </a:lnTo>
                  <a:lnTo>
                    <a:pt x="122217" y="82283"/>
                  </a:lnTo>
                  <a:lnTo>
                    <a:pt x="123554" y="78855"/>
                  </a:lnTo>
                  <a:lnTo>
                    <a:pt x="124903" y="75426"/>
                  </a:lnTo>
                  <a:lnTo>
                    <a:pt x="126262" y="71998"/>
                  </a:lnTo>
                  <a:lnTo>
                    <a:pt x="127630" y="68569"/>
                  </a:lnTo>
                  <a:lnTo>
                    <a:pt x="129009" y="65141"/>
                  </a:lnTo>
                  <a:lnTo>
                    <a:pt x="130394" y="61712"/>
                  </a:lnTo>
                  <a:lnTo>
                    <a:pt x="131791" y="58284"/>
                  </a:lnTo>
                  <a:lnTo>
                    <a:pt x="133191" y="54855"/>
                  </a:lnTo>
                  <a:lnTo>
                    <a:pt x="134602" y="51427"/>
                  </a:lnTo>
                  <a:lnTo>
                    <a:pt x="136016" y="47998"/>
                  </a:lnTo>
                  <a:lnTo>
                    <a:pt x="137439" y="44570"/>
                  </a:lnTo>
                  <a:lnTo>
                    <a:pt x="138865" y="41141"/>
                  </a:lnTo>
                  <a:lnTo>
                    <a:pt x="140297" y="37713"/>
                  </a:lnTo>
                  <a:lnTo>
                    <a:pt x="141731" y="34284"/>
                  </a:lnTo>
                  <a:lnTo>
                    <a:pt x="143170" y="30856"/>
                  </a:lnTo>
                  <a:lnTo>
                    <a:pt x="144611" y="27427"/>
                  </a:lnTo>
                  <a:lnTo>
                    <a:pt x="146054" y="23999"/>
                  </a:lnTo>
                  <a:lnTo>
                    <a:pt x="147499" y="20570"/>
                  </a:lnTo>
                  <a:lnTo>
                    <a:pt x="148945" y="17142"/>
                  </a:lnTo>
                  <a:lnTo>
                    <a:pt x="150391" y="13713"/>
                  </a:lnTo>
                  <a:lnTo>
                    <a:pt x="151837" y="10285"/>
                  </a:lnTo>
                  <a:lnTo>
                    <a:pt x="153282" y="6856"/>
                  </a:lnTo>
                  <a:lnTo>
                    <a:pt x="154726" y="3428"/>
                  </a:lnTo>
                  <a:lnTo>
                    <a:pt x="156167" y="0"/>
                  </a:lnTo>
                  <a:lnTo>
                    <a:pt x="332604" y="0"/>
                  </a:lnTo>
                  <a:lnTo>
                    <a:pt x="334045" y="3428"/>
                  </a:lnTo>
                  <a:lnTo>
                    <a:pt x="335489" y="6856"/>
                  </a:lnTo>
                  <a:lnTo>
                    <a:pt x="336934" y="10285"/>
                  </a:lnTo>
                  <a:lnTo>
                    <a:pt x="338380" y="13713"/>
                  </a:lnTo>
                  <a:lnTo>
                    <a:pt x="339826" y="17142"/>
                  </a:lnTo>
                  <a:lnTo>
                    <a:pt x="341272" y="20570"/>
                  </a:lnTo>
                  <a:lnTo>
                    <a:pt x="342717" y="23999"/>
                  </a:lnTo>
                  <a:lnTo>
                    <a:pt x="344160" y="27427"/>
                  </a:lnTo>
                  <a:lnTo>
                    <a:pt x="345601" y="30856"/>
                  </a:lnTo>
                  <a:lnTo>
                    <a:pt x="347040" y="34284"/>
                  </a:lnTo>
                  <a:lnTo>
                    <a:pt x="348475" y="37713"/>
                  </a:lnTo>
                  <a:lnTo>
                    <a:pt x="349907" y="41141"/>
                  </a:lnTo>
                  <a:lnTo>
                    <a:pt x="351332" y="44570"/>
                  </a:lnTo>
                  <a:lnTo>
                    <a:pt x="352755" y="47998"/>
                  </a:lnTo>
                  <a:lnTo>
                    <a:pt x="354169" y="51427"/>
                  </a:lnTo>
                  <a:lnTo>
                    <a:pt x="355580" y="54855"/>
                  </a:lnTo>
                  <a:lnTo>
                    <a:pt x="356980" y="58284"/>
                  </a:lnTo>
                  <a:lnTo>
                    <a:pt x="358377" y="61712"/>
                  </a:lnTo>
                  <a:lnTo>
                    <a:pt x="359762" y="65141"/>
                  </a:lnTo>
                  <a:lnTo>
                    <a:pt x="361141" y="68569"/>
                  </a:lnTo>
                  <a:lnTo>
                    <a:pt x="362509" y="71998"/>
                  </a:lnTo>
                  <a:lnTo>
                    <a:pt x="363868" y="75426"/>
                  </a:lnTo>
                  <a:lnTo>
                    <a:pt x="365217" y="78855"/>
                  </a:lnTo>
                  <a:lnTo>
                    <a:pt x="366554" y="82283"/>
                  </a:lnTo>
                  <a:lnTo>
                    <a:pt x="367882" y="85712"/>
                  </a:lnTo>
                  <a:lnTo>
                    <a:pt x="369194" y="89140"/>
                  </a:lnTo>
                  <a:lnTo>
                    <a:pt x="370499" y="92569"/>
                  </a:lnTo>
                  <a:lnTo>
                    <a:pt x="371784" y="95997"/>
                  </a:lnTo>
                  <a:lnTo>
                    <a:pt x="373065" y="99426"/>
                  </a:lnTo>
                  <a:lnTo>
                    <a:pt x="374320" y="102854"/>
                  </a:lnTo>
                  <a:lnTo>
                    <a:pt x="375571" y="106283"/>
                  </a:lnTo>
                  <a:lnTo>
                    <a:pt x="376798" y="109711"/>
                  </a:lnTo>
                  <a:lnTo>
                    <a:pt x="378017" y="113140"/>
                  </a:lnTo>
                  <a:lnTo>
                    <a:pt x="379215" y="116568"/>
                  </a:lnTo>
                  <a:lnTo>
                    <a:pt x="380400" y="119997"/>
                  </a:lnTo>
                  <a:lnTo>
                    <a:pt x="381566" y="123425"/>
                  </a:lnTo>
                  <a:lnTo>
                    <a:pt x="382716" y="126853"/>
                  </a:lnTo>
                  <a:lnTo>
                    <a:pt x="383850" y="130282"/>
                  </a:lnTo>
                  <a:lnTo>
                    <a:pt x="384961" y="133710"/>
                  </a:lnTo>
                  <a:lnTo>
                    <a:pt x="386062" y="137139"/>
                  </a:lnTo>
                  <a:lnTo>
                    <a:pt x="387134" y="140567"/>
                  </a:lnTo>
                  <a:lnTo>
                    <a:pt x="388200" y="143996"/>
                  </a:lnTo>
                  <a:lnTo>
                    <a:pt x="389232" y="147424"/>
                  </a:lnTo>
                  <a:lnTo>
                    <a:pt x="390259" y="150853"/>
                  </a:lnTo>
                  <a:lnTo>
                    <a:pt x="391251" y="154281"/>
                  </a:lnTo>
                  <a:lnTo>
                    <a:pt x="392236" y="157710"/>
                  </a:lnTo>
                  <a:lnTo>
                    <a:pt x="393191" y="161138"/>
                  </a:lnTo>
                  <a:lnTo>
                    <a:pt x="394132" y="164567"/>
                  </a:lnTo>
                  <a:lnTo>
                    <a:pt x="395048" y="167995"/>
                  </a:lnTo>
                  <a:lnTo>
                    <a:pt x="395945" y="171424"/>
                  </a:lnTo>
                  <a:lnTo>
                    <a:pt x="396822" y="174852"/>
                  </a:lnTo>
                  <a:lnTo>
                    <a:pt x="397674" y="178281"/>
                  </a:lnTo>
                  <a:lnTo>
                    <a:pt x="398510" y="181709"/>
                  </a:lnTo>
                  <a:lnTo>
                    <a:pt x="399317" y="185138"/>
                  </a:lnTo>
                  <a:lnTo>
                    <a:pt x="400113" y="188566"/>
                  </a:lnTo>
                  <a:lnTo>
                    <a:pt x="400873" y="191995"/>
                  </a:lnTo>
                  <a:lnTo>
                    <a:pt x="401627" y="195423"/>
                  </a:lnTo>
                  <a:lnTo>
                    <a:pt x="402342" y="198852"/>
                  </a:lnTo>
                  <a:lnTo>
                    <a:pt x="403050" y="202280"/>
                  </a:lnTo>
                  <a:lnTo>
                    <a:pt x="403724" y="205709"/>
                  </a:lnTo>
                  <a:lnTo>
                    <a:pt x="404385" y="209137"/>
                  </a:lnTo>
                  <a:lnTo>
                    <a:pt x="405018" y="212566"/>
                  </a:lnTo>
                  <a:lnTo>
                    <a:pt x="405633" y="215994"/>
                  </a:lnTo>
                  <a:lnTo>
                    <a:pt x="406225" y="219423"/>
                  </a:lnTo>
                  <a:lnTo>
                    <a:pt x="406793" y="222851"/>
                  </a:lnTo>
                  <a:lnTo>
                    <a:pt x="407344" y="226280"/>
                  </a:lnTo>
                  <a:lnTo>
                    <a:pt x="407867" y="229708"/>
                  </a:lnTo>
                  <a:lnTo>
                    <a:pt x="408378" y="233137"/>
                  </a:lnTo>
                  <a:lnTo>
                    <a:pt x="408855" y="236565"/>
                  </a:lnTo>
                  <a:lnTo>
                    <a:pt x="409326" y="239994"/>
                  </a:lnTo>
                  <a:lnTo>
                    <a:pt x="409758" y="243422"/>
                  </a:lnTo>
                  <a:lnTo>
                    <a:pt x="410184" y="246851"/>
                  </a:lnTo>
                  <a:lnTo>
                    <a:pt x="410577" y="250279"/>
                  </a:lnTo>
                  <a:lnTo>
                    <a:pt x="410960" y="253707"/>
                  </a:lnTo>
                  <a:lnTo>
                    <a:pt x="411315" y="257136"/>
                  </a:lnTo>
                  <a:lnTo>
                    <a:pt x="411655" y="260564"/>
                  </a:lnTo>
                  <a:lnTo>
                    <a:pt x="411972" y="263993"/>
                  </a:lnTo>
                  <a:lnTo>
                    <a:pt x="412270" y="267421"/>
                  </a:lnTo>
                  <a:lnTo>
                    <a:pt x="412551" y="270850"/>
                  </a:lnTo>
                  <a:lnTo>
                    <a:pt x="412809" y="274278"/>
                  </a:lnTo>
                  <a:lnTo>
                    <a:pt x="413054" y="277707"/>
                  </a:lnTo>
                  <a:lnTo>
                    <a:pt x="413272" y="281135"/>
                  </a:lnTo>
                  <a:lnTo>
                    <a:pt x="413483" y="284564"/>
                  </a:lnTo>
                  <a:lnTo>
                    <a:pt x="413663" y="287992"/>
                  </a:lnTo>
                  <a:lnTo>
                    <a:pt x="413838" y="291421"/>
                  </a:lnTo>
                  <a:lnTo>
                    <a:pt x="413984" y="294849"/>
                  </a:lnTo>
                  <a:lnTo>
                    <a:pt x="414123" y="298278"/>
                  </a:lnTo>
                  <a:lnTo>
                    <a:pt x="414237" y="301706"/>
                  </a:lnTo>
                  <a:lnTo>
                    <a:pt x="414342" y="305135"/>
                  </a:lnTo>
                  <a:lnTo>
                    <a:pt x="414426" y="308563"/>
                  </a:lnTo>
                  <a:lnTo>
                    <a:pt x="414497" y="311992"/>
                  </a:lnTo>
                  <a:lnTo>
                    <a:pt x="414554" y="315420"/>
                  </a:lnTo>
                  <a:lnTo>
                    <a:pt x="414593" y="318849"/>
                  </a:lnTo>
                  <a:lnTo>
                    <a:pt x="414622" y="322277"/>
                  </a:lnTo>
                  <a:lnTo>
                    <a:pt x="414632" y="325706"/>
                  </a:lnTo>
                  <a:lnTo>
                    <a:pt x="414635" y="329134"/>
                  </a:lnTo>
                  <a:lnTo>
                    <a:pt x="414617" y="332563"/>
                  </a:lnTo>
                  <a:lnTo>
                    <a:pt x="414595" y="335991"/>
                  </a:lnTo>
                  <a:lnTo>
                    <a:pt x="414551" y="339420"/>
                  </a:lnTo>
                  <a:lnTo>
                    <a:pt x="414504" y="342848"/>
                  </a:lnTo>
                  <a:lnTo>
                    <a:pt x="414438" y="346277"/>
                  </a:lnTo>
                  <a:lnTo>
                    <a:pt x="414366" y="349705"/>
                  </a:lnTo>
                  <a:lnTo>
                    <a:pt x="414281" y="353134"/>
                  </a:lnTo>
                  <a:lnTo>
                    <a:pt x="414187" y="356562"/>
                  </a:lnTo>
                  <a:lnTo>
                    <a:pt x="414082" y="359991"/>
                  </a:lnTo>
                  <a:lnTo>
                    <a:pt x="413968" y="363419"/>
                  </a:lnTo>
                  <a:lnTo>
                    <a:pt x="413846" y="366848"/>
                  </a:lnTo>
                  <a:lnTo>
                    <a:pt x="413713" y="370276"/>
                  </a:lnTo>
                  <a:lnTo>
                    <a:pt x="413576" y="373705"/>
                  </a:lnTo>
                  <a:lnTo>
                    <a:pt x="413426" y="377133"/>
                  </a:lnTo>
                  <a:lnTo>
                    <a:pt x="413274" y="380561"/>
                  </a:lnTo>
                  <a:lnTo>
                    <a:pt x="413109" y="383990"/>
                  </a:lnTo>
                  <a:lnTo>
                    <a:pt x="412943" y="387418"/>
                  </a:lnTo>
                  <a:lnTo>
                    <a:pt x="412767" y="390847"/>
                  </a:lnTo>
                  <a:lnTo>
                    <a:pt x="412588" y="394275"/>
                  </a:lnTo>
                  <a:lnTo>
                    <a:pt x="412401" y="397704"/>
                  </a:lnTo>
                  <a:lnTo>
                    <a:pt x="412211" y="401132"/>
                  </a:lnTo>
                  <a:lnTo>
                    <a:pt x="412016" y="404561"/>
                  </a:lnTo>
                  <a:lnTo>
                    <a:pt x="411817" y="407989"/>
                  </a:lnTo>
                  <a:lnTo>
                    <a:pt x="411614" y="411418"/>
                  </a:lnTo>
                  <a:lnTo>
                    <a:pt x="411407" y="414846"/>
                  </a:lnTo>
                  <a:lnTo>
                    <a:pt x="411198" y="418275"/>
                  </a:lnTo>
                  <a:lnTo>
                    <a:pt x="410985" y="421703"/>
                  </a:lnTo>
                  <a:lnTo>
                    <a:pt x="410772" y="425132"/>
                  </a:lnTo>
                  <a:lnTo>
                    <a:pt x="410555" y="428560"/>
                  </a:lnTo>
                  <a:lnTo>
                    <a:pt x="410338" y="431989"/>
                  </a:lnTo>
                  <a:lnTo>
                    <a:pt x="410118" y="435417"/>
                  </a:lnTo>
                  <a:lnTo>
                    <a:pt x="409899" y="438846"/>
                  </a:lnTo>
                  <a:lnTo>
                    <a:pt x="409678" y="442274"/>
                  </a:lnTo>
                  <a:lnTo>
                    <a:pt x="409458" y="445703"/>
                  </a:lnTo>
                  <a:lnTo>
                    <a:pt x="409237" y="449131"/>
                  </a:lnTo>
                  <a:lnTo>
                    <a:pt x="409018" y="452560"/>
                  </a:lnTo>
                  <a:lnTo>
                    <a:pt x="408798" y="455988"/>
                  </a:lnTo>
                  <a:lnTo>
                    <a:pt x="408581" y="459417"/>
                  </a:lnTo>
                  <a:lnTo>
                    <a:pt x="408364" y="462845"/>
                  </a:lnTo>
                  <a:lnTo>
                    <a:pt x="408150" y="466274"/>
                  </a:lnTo>
                  <a:lnTo>
                    <a:pt x="407937" y="469702"/>
                  </a:lnTo>
                  <a:lnTo>
                    <a:pt x="407728" y="473131"/>
                  </a:lnTo>
                  <a:lnTo>
                    <a:pt x="407519" y="476559"/>
                  </a:lnTo>
                  <a:lnTo>
                    <a:pt x="407316" y="479988"/>
                  </a:lnTo>
                  <a:lnTo>
                    <a:pt x="407114" y="483416"/>
                  </a:lnTo>
                  <a:lnTo>
                    <a:pt x="406917" y="486845"/>
                  </a:lnTo>
                  <a:lnTo>
                    <a:pt x="406723" y="490273"/>
                  </a:lnTo>
                  <a:lnTo>
                    <a:pt x="406534" y="493702"/>
                  </a:lnTo>
                  <a:lnTo>
                    <a:pt x="406348" y="497130"/>
                  </a:lnTo>
                  <a:lnTo>
                    <a:pt x="406167" y="500558"/>
                  </a:lnTo>
                  <a:lnTo>
                    <a:pt x="405991" y="503987"/>
                  </a:lnTo>
                  <a:lnTo>
                    <a:pt x="405820" y="507415"/>
                  </a:lnTo>
                  <a:lnTo>
                    <a:pt x="405655" y="510844"/>
                  </a:lnTo>
                  <a:lnTo>
                    <a:pt x="405493" y="514272"/>
                  </a:lnTo>
                  <a:lnTo>
                    <a:pt x="405341" y="517701"/>
                  </a:lnTo>
                  <a:lnTo>
                    <a:pt x="405190" y="521129"/>
                  </a:lnTo>
                  <a:lnTo>
                    <a:pt x="405051" y="524558"/>
                  </a:lnTo>
                  <a:lnTo>
                    <a:pt x="404913" y="527986"/>
                  </a:lnTo>
                  <a:lnTo>
                    <a:pt x="404786" y="531415"/>
                  </a:lnTo>
                  <a:lnTo>
                    <a:pt x="404662" y="534843"/>
                  </a:lnTo>
                  <a:lnTo>
                    <a:pt x="404548" y="538272"/>
                  </a:lnTo>
                  <a:lnTo>
                    <a:pt x="404440" y="541700"/>
                  </a:lnTo>
                  <a:lnTo>
                    <a:pt x="404340" y="545129"/>
                  </a:lnTo>
                  <a:lnTo>
                    <a:pt x="404247" y="548557"/>
                  </a:lnTo>
                  <a:lnTo>
                    <a:pt x="404161" y="551986"/>
                  </a:lnTo>
                  <a:lnTo>
                    <a:pt x="404085" y="555414"/>
                  </a:lnTo>
                  <a:lnTo>
                    <a:pt x="404014" y="558843"/>
                  </a:lnTo>
                  <a:lnTo>
                    <a:pt x="403956" y="562271"/>
                  </a:lnTo>
                  <a:lnTo>
                    <a:pt x="403900" y="565700"/>
                  </a:lnTo>
                  <a:lnTo>
                    <a:pt x="403860" y="569128"/>
                  </a:lnTo>
                  <a:lnTo>
                    <a:pt x="403821" y="572557"/>
                  </a:lnTo>
                  <a:lnTo>
                    <a:pt x="403799" y="575985"/>
                  </a:lnTo>
                  <a:lnTo>
                    <a:pt x="403779" y="579414"/>
                  </a:lnTo>
                  <a:lnTo>
                    <a:pt x="403774" y="582842"/>
                  </a:lnTo>
                  <a:lnTo>
                    <a:pt x="403774" y="586271"/>
                  </a:lnTo>
                  <a:lnTo>
                    <a:pt x="403786" y="589699"/>
                  </a:lnTo>
                  <a:lnTo>
                    <a:pt x="403806" y="593128"/>
                  </a:lnTo>
                  <a:lnTo>
                    <a:pt x="403836" y="596556"/>
                  </a:lnTo>
                  <a:lnTo>
                    <a:pt x="403876" y="599985"/>
                  </a:lnTo>
                  <a:lnTo>
                    <a:pt x="403924" y="603413"/>
                  </a:lnTo>
                  <a:lnTo>
                    <a:pt x="403986" y="606842"/>
                  </a:lnTo>
                  <a:lnTo>
                    <a:pt x="404053" y="610270"/>
                  </a:lnTo>
                  <a:lnTo>
                    <a:pt x="404136" y="613699"/>
                  </a:lnTo>
                  <a:lnTo>
                    <a:pt x="404222" y="617127"/>
                  </a:lnTo>
                  <a:lnTo>
                    <a:pt x="404328" y="620556"/>
                  </a:lnTo>
                  <a:lnTo>
                    <a:pt x="404435" y="623984"/>
                  </a:lnTo>
                  <a:lnTo>
                    <a:pt x="404560" y="627412"/>
                  </a:lnTo>
                  <a:lnTo>
                    <a:pt x="404691" y="630841"/>
                  </a:lnTo>
                  <a:lnTo>
                    <a:pt x="404835" y="634269"/>
                  </a:lnTo>
                  <a:lnTo>
                    <a:pt x="404988" y="637698"/>
                  </a:lnTo>
                  <a:lnTo>
                    <a:pt x="405153" y="641126"/>
                  </a:lnTo>
                  <a:lnTo>
                    <a:pt x="405329" y="644555"/>
                  </a:lnTo>
                  <a:lnTo>
                    <a:pt x="405514" y="647983"/>
                  </a:lnTo>
                  <a:lnTo>
                    <a:pt x="405713" y="651412"/>
                  </a:lnTo>
                  <a:lnTo>
                    <a:pt x="405918" y="654840"/>
                  </a:lnTo>
                  <a:lnTo>
                    <a:pt x="406140" y="658269"/>
                  </a:lnTo>
                  <a:lnTo>
                    <a:pt x="406366" y="661697"/>
                  </a:lnTo>
                  <a:lnTo>
                    <a:pt x="406612" y="665126"/>
                  </a:lnTo>
                  <a:lnTo>
                    <a:pt x="406860" y="668554"/>
                  </a:lnTo>
                  <a:lnTo>
                    <a:pt x="407128" y="671983"/>
                  </a:lnTo>
                  <a:lnTo>
                    <a:pt x="407400" y="675411"/>
                  </a:lnTo>
                  <a:lnTo>
                    <a:pt x="407688" y="678840"/>
                  </a:lnTo>
                  <a:lnTo>
                    <a:pt x="407983" y="682268"/>
                  </a:lnTo>
                  <a:lnTo>
                    <a:pt x="408292" y="685697"/>
                  </a:lnTo>
                  <a:lnTo>
                    <a:pt x="408611" y="689125"/>
                  </a:lnTo>
                  <a:lnTo>
                    <a:pt x="408941" y="692554"/>
                  </a:lnTo>
                  <a:lnTo>
                    <a:pt x="409283" y="695982"/>
                  </a:lnTo>
                  <a:lnTo>
                    <a:pt x="409633" y="699411"/>
                  </a:lnTo>
                  <a:lnTo>
                    <a:pt x="409999" y="702839"/>
                  </a:lnTo>
                  <a:lnTo>
                    <a:pt x="410370" y="706268"/>
                  </a:lnTo>
                  <a:lnTo>
                    <a:pt x="410759" y="709696"/>
                  </a:lnTo>
                  <a:lnTo>
                    <a:pt x="411151" y="713125"/>
                  </a:lnTo>
                  <a:lnTo>
                    <a:pt x="411562" y="716553"/>
                  </a:lnTo>
                  <a:lnTo>
                    <a:pt x="411977" y="719982"/>
                  </a:lnTo>
                  <a:lnTo>
                    <a:pt x="412409" y="723410"/>
                  </a:lnTo>
                  <a:lnTo>
                    <a:pt x="412846" y="726839"/>
                  </a:lnTo>
                  <a:lnTo>
                    <a:pt x="413297" y="730267"/>
                  </a:lnTo>
                  <a:lnTo>
                    <a:pt x="413757" y="733696"/>
                  </a:lnTo>
                  <a:lnTo>
                    <a:pt x="414228" y="737124"/>
                  </a:lnTo>
                  <a:lnTo>
                    <a:pt x="414710" y="740553"/>
                  </a:lnTo>
                  <a:lnTo>
                    <a:pt x="415200" y="743981"/>
                  </a:lnTo>
                  <a:lnTo>
                    <a:pt x="415704" y="747410"/>
                  </a:lnTo>
                  <a:lnTo>
                    <a:pt x="416213" y="750838"/>
                  </a:lnTo>
                  <a:lnTo>
                    <a:pt x="416737" y="754266"/>
                  </a:lnTo>
                  <a:lnTo>
                    <a:pt x="417265" y="757695"/>
                  </a:lnTo>
                  <a:lnTo>
                    <a:pt x="417810" y="761123"/>
                  </a:lnTo>
                  <a:lnTo>
                    <a:pt x="418358" y="764552"/>
                  </a:lnTo>
                  <a:lnTo>
                    <a:pt x="418921" y="767980"/>
                  </a:lnTo>
                  <a:lnTo>
                    <a:pt x="419488" y="771409"/>
                  </a:lnTo>
                  <a:lnTo>
                    <a:pt x="420069" y="774837"/>
                  </a:lnTo>
                  <a:lnTo>
                    <a:pt x="420656" y="778266"/>
                  </a:lnTo>
                  <a:lnTo>
                    <a:pt x="421253" y="781694"/>
                  </a:lnTo>
                  <a:lnTo>
                    <a:pt x="421858" y="785123"/>
                  </a:lnTo>
                  <a:lnTo>
                    <a:pt x="422472" y="788551"/>
                  </a:lnTo>
                  <a:lnTo>
                    <a:pt x="423095" y="791980"/>
                  </a:lnTo>
                  <a:lnTo>
                    <a:pt x="423724" y="795408"/>
                  </a:lnTo>
                  <a:lnTo>
                    <a:pt x="424364" y="798837"/>
                  </a:lnTo>
                  <a:lnTo>
                    <a:pt x="425008" y="802265"/>
                  </a:lnTo>
                  <a:lnTo>
                    <a:pt x="425665" y="805694"/>
                  </a:lnTo>
                  <a:lnTo>
                    <a:pt x="426324" y="809122"/>
                  </a:lnTo>
                  <a:lnTo>
                    <a:pt x="426996" y="812551"/>
                  </a:lnTo>
                  <a:lnTo>
                    <a:pt x="427670" y="815979"/>
                  </a:lnTo>
                  <a:lnTo>
                    <a:pt x="428355" y="819408"/>
                  </a:lnTo>
                  <a:lnTo>
                    <a:pt x="429043" y="822836"/>
                  </a:lnTo>
                  <a:lnTo>
                    <a:pt x="429740" y="826265"/>
                  </a:lnTo>
                  <a:lnTo>
                    <a:pt x="430442" y="829693"/>
                  </a:lnTo>
                  <a:lnTo>
                    <a:pt x="431151" y="833122"/>
                  </a:lnTo>
                  <a:lnTo>
                    <a:pt x="431865" y="836550"/>
                  </a:lnTo>
                  <a:lnTo>
                    <a:pt x="432584" y="839979"/>
                  </a:lnTo>
                  <a:lnTo>
                    <a:pt x="433311" y="843407"/>
                  </a:lnTo>
                  <a:lnTo>
                    <a:pt x="434039" y="846836"/>
                  </a:lnTo>
                  <a:lnTo>
                    <a:pt x="434776" y="850264"/>
                  </a:lnTo>
                  <a:lnTo>
                    <a:pt x="435514" y="853693"/>
                  </a:lnTo>
                  <a:lnTo>
                    <a:pt x="436260" y="857121"/>
                  </a:lnTo>
                  <a:lnTo>
                    <a:pt x="437007" y="860550"/>
                  </a:lnTo>
                  <a:lnTo>
                    <a:pt x="437761" y="863978"/>
                  </a:lnTo>
                  <a:lnTo>
                    <a:pt x="438516" y="867407"/>
                  </a:lnTo>
                  <a:lnTo>
                    <a:pt x="439276" y="870835"/>
                  </a:lnTo>
                  <a:lnTo>
                    <a:pt x="440038" y="874263"/>
                  </a:lnTo>
                  <a:lnTo>
                    <a:pt x="440804" y="877692"/>
                  </a:lnTo>
                  <a:lnTo>
                    <a:pt x="441572" y="881120"/>
                  </a:lnTo>
                  <a:lnTo>
                    <a:pt x="442342" y="884549"/>
                  </a:lnTo>
                  <a:lnTo>
                    <a:pt x="443115" y="887977"/>
                  </a:lnTo>
                  <a:lnTo>
                    <a:pt x="443889" y="891406"/>
                  </a:lnTo>
                  <a:lnTo>
                    <a:pt x="444665" y="894834"/>
                  </a:lnTo>
                  <a:lnTo>
                    <a:pt x="445442" y="898263"/>
                  </a:lnTo>
                  <a:lnTo>
                    <a:pt x="446220" y="901691"/>
                  </a:lnTo>
                  <a:lnTo>
                    <a:pt x="446999" y="905120"/>
                  </a:lnTo>
                  <a:lnTo>
                    <a:pt x="447778" y="908548"/>
                  </a:lnTo>
                  <a:lnTo>
                    <a:pt x="448558" y="911977"/>
                  </a:lnTo>
                  <a:lnTo>
                    <a:pt x="449337" y="915405"/>
                  </a:lnTo>
                  <a:lnTo>
                    <a:pt x="450116" y="918834"/>
                  </a:lnTo>
                  <a:lnTo>
                    <a:pt x="450895" y="922262"/>
                  </a:lnTo>
                  <a:lnTo>
                    <a:pt x="451672" y="925691"/>
                  </a:lnTo>
                  <a:lnTo>
                    <a:pt x="452449" y="929119"/>
                  </a:lnTo>
                  <a:lnTo>
                    <a:pt x="453223" y="932548"/>
                  </a:lnTo>
                  <a:lnTo>
                    <a:pt x="453997" y="935976"/>
                  </a:lnTo>
                  <a:lnTo>
                    <a:pt x="454767" y="939405"/>
                  </a:lnTo>
                  <a:lnTo>
                    <a:pt x="455537" y="942833"/>
                  </a:lnTo>
                  <a:lnTo>
                    <a:pt x="456302" y="946262"/>
                  </a:lnTo>
                  <a:lnTo>
                    <a:pt x="457067" y="949690"/>
                  </a:lnTo>
                  <a:lnTo>
                    <a:pt x="457826" y="953119"/>
                  </a:lnTo>
                  <a:lnTo>
                    <a:pt x="458583" y="956547"/>
                  </a:lnTo>
                  <a:lnTo>
                    <a:pt x="459336" y="959976"/>
                  </a:lnTo>
                  <a:lnTo>
                    <a:pt x="460085" y="963404"/>
                  </a:lnTo>
                  <a:lnTo>
                    <a:pt x="460830" y="966833"/>
                  </a:lnTo>
                  <a:lnTo>
                    <a:pt x="461570" y="970261"/>
                  </a:lnTo>
                  <a:lnTo>
                    <a:pt x="462306" y="973690"/>
                  </a:lnTo>
                  <a:lnTo>
                    <a:pt x="463036" y="977118"/>
                  </a:lnTo>
                  <a:lnTo>
                    <a:pt x="463762" y="980547"/>
                  </a:lnTo>
                  <a:lnTo>
                    <a:pt x="464481" y="983975"/>
                  </a:lnTo>
                  <a:lnTo>
                    <a:pt x="465196" y="987404"/>
                  </a:lnTo>
                  <a:lnTo>
                    <a:pt x="465902" y="990832"/>
                  </a:lnTo>
                  <a:lnTo>
                    <a:pt x="466606" y="994261"/>
                  </a:lnTo>
                  <a:lnTo>
                    <a:pt x="467298" y="997689"/>
                  </a:lnTo>
                  <a:lnTo>
                    <a:pt x="467988" y="1001117"/>
                  </a:lnTo>
                  <a:lnTo>
                    <a:pt x="468667" y="1004546"/>
                  </a:lnTo>
                  <a:lnTo>
                    <a:pt x="469342" y="1007974"/>
                  </a:lnTo>
                  <a:lnTo>
                    <a:pt x="470006" y="1011403"/>
                  </a:lnTo>
                  <a:lnTo>
                    <a:pt x="470665" y="1014831"/>
                  </a:lnTo>
                  <a:lnTo>
                    <a:pt x="471314" y="1018260"/>
                  </a:lnTo>
                  <a:lnTo>
                    <a:pt x="471955" y="1021688"/>
                  </a:lnTo>
                  <a:lnTo>
                    <a:pt x="472589" y="1025117"/>
                  </a:lnTo>
                  <a:lnTo>
                    <a:pt x="473211" y="1028545"/>
                  </a:lnTo>
                  <a:lnTo>
                    <a:pt x="473828" y="1031974"/>
                  </a:lnTo>
                  <a:lnTo>
                    <a:pt x="474431" y="1035402"/>
                  </a:lnTo>
                  <a:lnTo>
                    <a:pt x="475031" y="1038831"/>
                  </a:lnTo>
                  <a:lnTo>
                    <a:pt x="475613" y="1042259"/>
                  </a:lnTo>
                  <a:lnTo>
                    <a:pt x="476193" y="1045688"/>
                  </a:lnTo>
                  <a:lnTo>
                    <a:pt x="476755" y="1049116"/>
                  </a:lnTo>
                  <a:lnTo>
                    <a:pt x="477313" y="1052545"/>
                  </a:lnTo>
                  <a:lnTo>
                    <a:pt x="477855" y="1055973"/>
                  </a:lnTo>
                  <a:lnTo>
                    <a:pt x="478390" y="1059402"/>
                  </a:lnTo>
                  <a:lnTo>
                    <a:pt x="478913" y="1062830"/>
                  </a:lnTo>
                  <a:lnTo>
                    <a:pt x="479424" y="1066259"/>
                  </a:lnTo>
                  <a:lnTo>
                    <a:pt x="479925" y="1069687"/>
                  </a:lnTo>
                  <a:lnTo>
                    <a:pt x="480411" y="1073116"/>
                  </a:lnTo>
                  <a:lnTo>
                    <a:pt x="480890" y="1076544"/>
                  </a:lnTo>
                  <a:lnTo>
                    <a:pt x="481351" y="1079973"/>
                  </a:lnTo>
                  <a:lnTo>
                    <a:pt x="481807" y="1083401"/>
                  </a:lnTo>
                  <a:lnTo>
                    <a:pt x="482242" y="1086830"/>
                  </a:lnTo>
                  <a:lnTo>
                    <a:pt x="482674" y="1090258"/>
                  </a:lnTo>
                  <a:lnTo>
                    <a:pt x="483082" y="1093687"/>
                  </a:lnTo>
                  <a:lnTo>
                    <a:pt x="483487" y="1097115"/>
                  </a:lnTo>
                  <a:lnTo>
                    <a:pt x="483871" y="1100544"/>
                  </a:lnTo>
                  <a:lnTo>
                    <a:pt x="484247" y="1103972"/>
                  </a:lnTo>
                  <a:lnTo>
                    <a:pt x="484605" y="1107401"/>
                  </a:lnTo>
                  <a:lnTo>
                    <a:pt x="484952" y="1110829"/>
                  </a:lnTo>
                  <a:lnTo>
                    <a:pt x="485285" y="1114258"/>
                  </a:lnTo>
                  <a:lnTo>
                    <a:pt x="485602" y="1117686"/>
                  </a:lnTo>
                  <a:lnTo>
                    <a:pt x="485909" y="1121115"/>
                  </a:lnTo>
                  <a:lnTo>
                    <a:pt x="486196" y="1124543"/>
                  </a:lnTo>
                  <a:lnTo>
                    <a:pt x="486475" y="1127971"/>
                  </a:lnTo>
                  <a:lnTo>
                    <a:pt x="486731" y="1131400"/>
                  </a:lnTo>
                  <a:lnTo>
                    <a:pt x="486982" y="1134828"/>
                  </a:lnTo>
                  <a:lnTo>
                    <a:pt x="487206" y="1138257"/>
                  </a:lnTo>
                  <a:lnTo>
                    <a:pt x="487426" y="1141685"/>
                  </a:lnTo>
                  <a:lnTo>
                    <a:pt x="487621" y="1145114"/>
                  </a:lnTo>
                  <a:lnTo>
                    <a:pt x="487808" y="1148542"/>
                  </a:lnTo>
                  <a:lnTo>
                    <a:pt x="487974" y="1151971"/>
                  </a:lnTo>
                  <a:lnTo>
                    <a:pt x="488128" y="1155399"/>
                  </a:lnTo>
                  <a:lnTo>
                    <a:pt x="488264" y="1158828"/>
                  </a:lnTo>
                  <a:lnTo>
                    <a:pt x="488384" y="1162256"/>
                  </a:lnTo>
                  <a:lnTo>
                    <a:pt x="488490" y="1165685"/>
                  </a:lnTo>
                  <a:lnTo>
                    <a:pt x="488575" y="1169113"/>
                  </a:lnTo>
                  <a:lnTo>
                    <a:pt x="488651" y="1172542"/>
                  </a:lnTo>
                  <a:lnTo>
                    <a:pt x="488701" y="1175970"/>
                  </a:lnTo>
                  <a:lnTo>
                    <a:pt x="488746" y="1179399"/>
                  </a:lnTo>
                  <a:lnTo>
                    <a:pt x="488761" y="1182827"/>
                  </a:lnTo>
                  <a:lnTo>
                    <a:pt x="488772" y="1186256"/>
                  </a:lnTo>
                  <a:lnTo>
                    <a:pt x="488753" y="1189684"/>
                  </a:lnTo>
                  <a:lnTo>
                    <a:pt x="488728" y="1193113"/>
                  </a:lnTo>
                  <a:lnTo>
                    <a:pt x="488677" y="1196541"/>
                  </a:lnTo>
                  <a:lnTo>
                    <a:pt x="488615" y="1199970"/>
                  </a:lnTo>
                  <a:lnTo>
                    <a:pt x="488532" y="1203398"/>
                  </a:lnTo>
                  <a:lnTo>
                    <a:pt x="488433" y="1206827"/>
                  </a:lnTo>
                  <a:lnTo>
                    <a:pt x="488317" y="1210255"/>
                  </a:lnTo>
                  <a:lnTo>
                    <a:pt x="488180" y="1213684"/>
                  </a:lnTo>
                  <a:lnTo>
                    <a:pt x="488031" y="1217112"/>
                  </a:lnTo>
                  <a:lnTo>
                    <a:pt x="487857" y="1220541"/>
                  </a:lnTo>
                  <a:lnTo>
                    <a:pt x="487674" y="1223969"/>
                  </a:lnTo>
                  <a:lnTo>
                    <a:pt x="487462" y="1227398"/>
                  </a:lnTo>
                  <a:lnTo>
                    <a:pt x="487244" y="1230826"/>
                  </a:lnTo>
                  <a:lnTo>
                    <a:pt x="486994" y="1234255"/>
                  </a:lnTo>
                  <a:lnTo>
                    <a:pt x="486738" y="1237683"/>
                  </a:lnTo>
                  <a:lnTo>
                    <a:pt x="486454" y="1241112"/>
                  </a:lnTo>
                  <a:lnTo>
                    <a:pt x="486159" y="1244540"/>
                  </a:lnTo>
                  <a:lnTo>
                    <a:pt x="485841" y="1247969"/>
                  </a:lnTo>
                  <a:lnTo>
                    <a:pt x="485506" y="1251397"/>
                  </a:lnTo>
                  <a:lnTo>
                    <a:pt x="485153" y="1254825"/>
                  </a:lnTo>
                  <a:lnTo>
                    <a:pt x="484780" y="1258254"/>
                  </a:lnTo>
                  <a:lnTo>
                    <a:pt x="484392" y="1261682"/>
                  </a:lnTo>
                  <a:lnTo>
                    <a:pt x="483979" y="1265111"/>
                  </a:lnTo>
                  <a:lnTo>
                    <a:pt x="483556" y="1268539"/>
                  </a:lnTo>
                  <a:lnTo>
                    <a:pt x="483103" y="1271968"/>
                  </a:lnTo>
                  <a:lnTo>
                    <a:pt x="482645" y="1275396"/>
                  </a:lnTo>
                  <a:lnTo>
                    <a:pt x="482152" y="1278825"/>
                  </a:lnTo>
                  <a:lnTo>
                    <a:pt x="481655" y="1282253"/>
                  </a:lnTo>
                  <a:lnTo>
                    <a:pt x="481127" y="1285682"/>
                  </a:lnTo>
                  <a:lnTo>
                    <a:pt x="480589" y="1289110"/>
                  </a:lnTo>
                  <a:lnTo>
                    <a:pt x="480026" y="1292539"/>
                  </a:lnTo>
                  <a:lnTo>
                    <a:pt x="479448" y="1295967"/>
                  </a:lnTo>
                  <a:lnTo>
                    <a:pt x="478849" y="1299396"/>
                  </a:lnTo>
                  <a:lnTo>
                    <a:pt x="478232" y="1302824"/>
                  </a:lnTo>
                  <a:lnTo>
                    <a:pt x="477598" y="1306253"/>
                  </a:lnTo>
                  <a:lnTo>
                    <a:pt x="476940" y="1309681"/>
                  </a:lnTo>
                  <a:lnTo>
                    <a:pt x="476271" y="1313110"/>
                  </a:lnTo>
                  <a:lnTo>
                    <a:pt x="475574" y="1316538"/>
                  </a:lnTo>
                  <a:lnTo>
                    <a:pt x="474870" y="1319967"/>
                  </a:lnTo>
                  <a:lnTo>
                    <a:pt x="474132" y="1323395"/>
                  </a:lnTo>
                  <a:lnTo>
                    <a:pt x="473390" y="1326824"/>
                  </a:lnTo>
                  <a:lnTo>
                    <a:pt x="472616" y="1330252"/>
                  </a:lnTo>
                  <a:lnTo>
                    <a:pt x="471835" y="1333681"/>
                  </a:lnTo>
                  <a:lnTo>
                    <a:pt x="471026" y="1337109"/>
                  </a:lnTo>
                  <a:lnTo>
                    <a:pt x="470205" y="1340538"/>
                  </a:lnTo>
                  <a:lnTo>
                    <a:pt x="469362" y="1343966"/>
                  </a:lnTo>
                  <a:lnTo>
                    <a:pt x="468502" y="1347395"/>
                  </a:lnTo>
                  <a:lnTo>
                    <a:pt x="467624" y="1350823"/>
                  </a:lnTo>
                  <a:lnTo>
                    <a:pt x="466725" y="1354252"/>
                  </a:lnTo>
                  <a:lnTo>
                    <a:pt x="465814" y="1357680"/>
                  </a:lnTo>
                  <a:lnTo>
                    <a:pt x="464877" y="1361109"/>
                  </a:lnTo>
                  <a:lnTo>
                    <a:pt x="463932" y="1364537"/>
                  </a:lnTo>
                  <a:lnTo>
                    <a:pt x="462957" y="1367966"/>
                  </a:lnTo>
                  <a:lnTo>
                    <a:pt x="461977" y="1371394"/>
                  </a:lnTo>
                  <a:lnTo>
                    <a:pt x="460966" y="1374822"/>
                  </a:lnTo>
                  <a:lnTo>
                    <a:pt x="459949" y="1378251"/>
                  </a:lnTo>
                  <a:lnTo>
                    <a:pt x="458905" y="1381679"/>
                  </a:lnTo>
                  <a:lnTo>
                    <a:pt x="457852" y="1385108"/>
                  </a:lnTo>
                  <a:lnTo>
                    <a:pt x="456776" y="1388536"/>
                  </a:lnTo>
                  <a:lnTo>
                    <a:pt x="455686" y="1391965"/>
                  </a:lnTo>
                  <a:lnTo>
                    <a:pt x="454579" y="1395393"/>
                  </a:lnTo>
                  <a:lnTo>
                    <a:pt x="453454" y="1398822"/>
                  </a:lnTo>
                  <a:lnTo>
                    <a:pt x="452316" y="1402250"/>
                  </a:lnTo>
                  <a:lnTo>
                    <a:pt x="451156" y="1405679"/>
                  </a:lnTo>
                  <a:lnTo>
                    <a:pt x="449987" y="1409107"/>
                  </a:lnTo>
                  <a:lnTo>
                    <a:pt x="448793" y="1412536"/>
                  </a:lnTo>
                  <a:lnTo>
                    <a:pt x="447595" y="1415964"/>
                  </a:lnTo>
                  <a:lnTo>
                    <a:pt x="446368" y="1419393"/>
                  </a:lnTo>
                  <a:lnTo>
                    <a:pt x="445137" y="1422821"/>
                  </a:lnTo>
                  <a:lnTo>
                    <a:pt x="443881" y="1426250"/>
                  </a:lnTo>
                  <a:lnTo>
                    <a:pt x="442619" y="1429678"/>
                  </a:lnTo>
                  <a:lnTo>
                    <a:pt x="441335" y="1433107"/>
                  </a:lnTo>
                  <a:lnTo>
                    <a:pt x="440042" y="1436535"/>
                  </a:lnTo>
                  <a:lnTo>
                    <a:pt x="438731" y="1439964"/>
                  </a:lnTo>
                  <a:lnTo>
                    <a:pt x="437407" y="1443392"/>
                  </a:lnTo>
                  <a:lnTo>
                    <a:pt x="436071" y="1446821"/>
                  </a:lnTo>
                  <a:lnTo>
                    <a:pt x="434719" y="1450249"/>
                  </a:lnTo>
                  <a:lnTo>
                    <a:pt x="433357" y="1453678"/>
                  </a:lnTo>
                  <a:lnTo>
                    <a:pt x="431977" y="1457106"/>
                  </a:lnTo>
                  <a:lnTo>
                    <a:pt x="430591" y="1460535"/>
                  </a:lnTo>
                  <a:lnTo>
                    <a:pt x="429184" y="1463963"/>
                  </a:lnTo>
                  <a:lnTo>
                    <a:pt x="427774" y="1467392"/>
                  </a:lnTo>
                  <a:lnTo>
                    <a:pt x="426343" y="1470820"/>
                  </a:lnTo>
                  <a:lnTo>
                    <a:pt x="424907" y="1474249"/>
                  </a:lnTo>
                  <a:lnTo>
                    <a:pt x="423455" y="1477677"/>
                  </a:lnTo>
                  <a:lnTo>
                    <a:pt x="421996" y="1481106"/>
                  </a:lnTo>
                  <a:lnTo>
                    <a:pt x="420523" y="1484534"/>
                  </a:lnTo>
                  <a:lnTo>
                    <a:pt x="419042" y="1487963"/>
                  </a:lnTo>
                  <a:lnTo>
                    <a:pt x="417550" y="1491391"/>
                  </a:lnTo>
                  <a:lnTo>
                    <a:pt x="416047" y="1494820"/>
                  </a:lnTo>
                  <a:lnTo>
                    <a:pt x="414538" y="1498248"/>
                  </a:lnTo>
                  <a:lnTo>
                    <a:pt x="413015" y="1501676"/>
                  </a:lnTo>
                  <a:lnTo>
                    <a:pt x="411489" y="1505105"/>
                  </a:lnTo>
                  <a:lnTo>
                    <a:pt x="409948" y="1508533"/>
                  </a:lnTo>
                  <a:lnTo>
                    <a:pt x="408406" y="1511962"/>
                  </a:lnTo>
                  <a:lnTo>
                    <a:pt x="406849" y="1515390"/>
                  </a:lnTo>
                  <a:lnTo>
                    <a:pt x="405290" y="1518819"/>
                  </a:lnTo>
                  <a:lnTo>
                    <a:pt x="403720" y="1522247"/>
                  </a:lnTo>
                  <a:lnTo>
                    <a:pt x="402147" y="1525676"/>
                  </a:lnTo>
                  <a:lnTo>
                    <a:pt x="400565" y="1529104"/>
                  </a:lnTo>
                  <a:lnTo>
                    <a:pt x="398978" y="1532533"/>
                  </a:lnTo>
                  <a:lnTo>
                    <a:pt x="397386" y="1535961"/>
                  </a:lnTo>
                  <a:lnTo>
                    <a:pt x="395788" y="1539390"/>
                  </a:lnTo>
                  <a:lnTo>
                    <a:pt x="394185" y="1542818"/>
                  </a:lnTo>
                  <a:lnTo>
                    <a:pt x="392577" y="1546247"/>
                  </a:lnTo>
                  <a:lnTo>
                    <a:pt x="390967" y="1549675"/>
                  </a:lnTo>
                  <a:lnTo>
                    <a:pt x="389351" y="1553104"/>
                  </a:lnTo>
                  <a:lnTo>
                    <a:pt x="387734" y="1556532"/>
                  </a:lnTo>
                  <a:lnTo>
                    <a:pt x="386111" y="1559961"/>
                  </a:lnTo>
                  <a:lnTo>
                    <a:pt x="384488" y="1563389"/>
                  </a:lnTo>
                  <a:lnTo>
                    <a:pt x="382861" y="1566818"/>
                  </a:lnTo>
                  <a:lnTo>
                    <a:pt x="381233" y="1570246"/>
                  </a:lnTo>
                  <a:lnTo>
                    <a:pt x="379604" y="1573675"/>
                  </a:lnTo>
                  <a:lnTo>
                    <a:pt x="377973" y="1577103"/>
                  </a:lnTo>
                  <a:lnTo>
                    <a:pt x="376342" y="1580532"/>
                  </a:lnTo>
                  <a:lnTo>
                    <a:pt x="374711" y="1583960"/>
                  </a:lnTo>
                  <a:lnTo>
                    <a:pt x="373079" y="1587389"/>
                  </a:lnTo>
                  <a:lnTo>
                    <a:pt x="371449" y="1590817"/>
                  </a:lnTo>
                  <a:lnTo>
                    <a:pt x="369819" y="1594246"/>
                  </a:lnTo>
                  <a:lnTo>
                    <a:pt x="368190" y="1597674"/>
                  </a:lnTo>
                  <a:lnTo>
                    <a:pt x="366563" y="1601103"/>
                  </a:lnTo>
                  <a:lnTo>
                    <a:pt x="364939" y="1604531"/>
                  </a:lnTo>
                  <a:lnTo>
                    <a:pt x="363315" y="1607960"/>
                  </a:lnTo>
                  <a:lnTo>
                    <a:pt x="361697" y="1611388"/>
                  </a:lnTo>
                  <a:lnTo>
                    <a:pt x="360079" y="1614817"/>
                  </a:lnTo>
                  <a:lnTo>
                    <a:pt x="358467" y="1618245"/>
                  </a:lnTo>
                  <a:lnTo>
                    <a:pt x="356858" y="1621674"/>
                  </a:lnTo>
                  <a:lnTo>
                    <a:pt x="355254" y="1625102"/>
                  </a:lnTo>
                  <a:lnTo>
                    <a:pt x="353654" y="1628530"/>
                  </a:lnTo>
                  <a:lnTo>
                    <a:pt x="352059" y="1631959"/>
                  </a:lnTo>
                  <a:lnTo>
                    <a:pt x="350470" y="1635387"/>
                  </a:lnTo>
                  <a:lnTo>
                    <a:pt x="348885" y="1638816"/>
                  </a:lnTo>
                  <a:lnTo>
                    <a:pt x="347309" y="1642244"/>
                  </a:lnTo>
                  <a:lnTo>
                    <a:pt x="345736" y="1645673"/>
                  </a:lnTo>
                  <a:lnTo>
                    <a:pt x="344174" y="1649101"/>
                  </a:lnTo>
                  <a:lnTo>
                    <a:pt x="342613" y="1652530"/>
                  </a:lnTo>
                  <a:lnTo>
                    <a:pt x="341067" y="1655958"/>
                  </a:lnTo>
                  <a:lnTo>
                    <a:pt x="339523" y="1659387"/>
                  </a:lnTo>
                  <a:lnTo>
                    <a:pt x="337991" y="1662815"/>
                  </a:lnTo>
                  <a:lnTo>
                    <a:pt x="336465" y="1666244"/>
                  </a:lnTo>
                  <a:lnTo>
                    <a:pt x="334950" y="1669672"/>
                  </a:lnTo>
                  <a:lnTo>
                    <a:pt x="333442" y="1673101"/>
                  </a:lnTo>
                  <a:lnTo>
                    <a:pt x="331944" y="1676529"/>
                  </a:lnTo>
                  <a:lnTo>
                    <a:pt x="330456" y="1679958"/>
                  </a:lnTo>
                  <a:lnTo>
                    <a:pt x="328977" y="1683386"/>
                  </a:lnTo>
                  <a:lnTo>
                    <a:pt x="327511" y="1686815"/>
                  </a:lnTo>
                  <a:lnTo>
                    <a:pt x="326051" y="1690243"/>
                  </a:lnTo>
                  <a:lnTo>
                    <a:pt x="324607" y="1693672"/>
                  </a:lnTo>
                  <a:lnTo>
                    <a:pt x="323167" y="1697100"/>
                  </a:lnTo>
                  <a:lnTo>
                    <a:pt x="321748" y="1700529"/>
                  </a:lnTo>
                  <a:lnTo>
                    <a:pt x="320331" y="1703957"/>
                  </a:lnTo>
                  <a:lnTo>
                    <a:pt x="318935" y="1707386"/>
                  </a:lnTo>
                  <a:lnTo>
                    <a:pt x="317543" y="1710814"/>
                  </a:lnTo>
                  <a:lnTo>
                    <a:pt x="316170" y="1714243"/>
                  </a:lnTo>
                  <a:lnTo>
                    <a:pt x="314805" y="1717671"/>
                  </a:lnTo>
                  <a:lnTo>
                    <a:pt x="313455" y="1721100"/>
                  </a:lnTo>
                  <a:lnTo>
                    <a:pt x="312117" y="1724528"/>
                  </a:lnTo>
                  <a:lnTo>
                    <a:pt x="310791" y="1727957"/>
                  </a:lnTo>
                  <a:lnTo>
                    <a:pt x="309481" y="1731385"/>
                  </a:lnTo>
                  <a:lnTo>
                    <a:pt x="308181" y="1734814"/>
                  </a:lnTo>
                  <a:lnTo>
                    <a:pt x="306900" y="1738242"/>
                  </a:lnTo>
                  <a:lnTo>
                    <a:pt x="305625" y="1741671"/>
                  </a:lnTo>
                  <a:lnTo>
                    <a:pt x="304374" y="1745099"/>
                  </a:lnTo>
                  <a:lnTo>
                    <a:pt x="303126" y="1748527"/>
                  </a:lnTo>
                  <a:lnTo>
                    <a:pt x="301904" y="1751956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801180" y="1653642"/>
              <a:ext cx="176436" cy="0"/>
            </a:xfrm>
            <a:custGeom>
              <a:avLst/>
              <a:pathLst>
                <a:path w="176436" h="0">
                  <a:moveTo>
                    <a:pt x="0" y="0"/>
                  </a:moveTo>
                  <a:lnTo>
                    <a:pt x="17643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88093" y="1691710"/>
              <a:ext cx="488772" cy="1709400"/>
            </a:xfrm>
            <a:custGeom>
              <a:avLst/>
              <a:pathLst>
                <a:path w="488772" h="1709400">
                  <a:moveTo>
                    <a:pt x="161194" y="1709400"/>
                  </a:moveTo>
                  <a:lnTo>
                    <a:pt x="159823" y="1706055"/>
                  </a:lnTo>
                  <a:lnTo>
                    <a:pt x="158444" y="1702710"/>
                  </a:lnTo>
                  <a:lnTo>
                    <a:pt x="157054" y="1699365"/>
                  </a:lnTo>
                  <a:lnTo>
                    <a:pt x="155657" y="1696020"/>
                  </a:lnTo>
                  <a:lnTo>
                    <a:pt x="154249" y="1692674"/>
                  </a:lnTo>
                  <a:lnTo>
                    <a:pt x="152834" y="1689329"/>
                  </a:lnTo>
                  <a:lnTo>
                    <a:pt x="151409" y="1685984"/>
                  </a:lnTo>
                  <a:lnTo>
                    <a:pt x="149977" y="1682639"/>
                  </a:lnTo>
                  <a:lnTo>
                    <a:pt x="148535" y="1679294"/>
                  </a:lnTo>
                  <a:lnTo>
                    <a:pt x="147087" y="1675948"/>
                  </a:lnTo>
                  <a:lnTo>
                    <a:pt x="145630" y="1672603"/>
                  </a:lnTo>
                  <a:lnTo>
                    <a:pt x="144168" y="1669258"/>
                  </a:lnTo>
                  <a:lnTo>
                    <a:pt x="142696" y="1665913"/>
                  </a:lnTo>
                  <a:lnTo>
                    <a:pt x="141220" y="1662568"/>
                  </a:lnTo>
                  <a:lnTo>
                    <a:pt x="139735" y="1659222"/>
                  </a:lnTo>
                  <a:lnTo>
                    <a:pt x="138247" y="1655877"/>
                  </a:lnTo>
                  <a:lnTo>
                    <a:pt x="136750" y="1652532"/>
                  </a:lnTo>
                  <a:lnTo>
                    <a:pt x="135249" y="1649187"/>
                  </a:lnTo>
                  <a:lnTo>
                    <a:pt x="133742" y="1645842"/>
                  </a:lnTo>
                  <a:lnTo>
                    <a:pt x="132231" y="1642496"/>
                  </a:lnTo>
                  <a:lnTo>
                    <a:pt x="130713" y="1639151"/>
                  </a:lnTo>
                  <a:lnTo>
                    <a:pt x="129193" y="1635806"/>
                  </a:lnTo>
                  <a:lnTo>
                    <a:pt x="127667" y="1632461"/>
                  </a:lnTo>
                  <a:lnTo>
                    <a:pt x="126139" y="1629116"/>
                  </a:lnTo>
                  <a:lnTo>
                    <a:pt x="124606" y="1625770"/>
                  </a:lnTo>
                  <a:lnTo>
                    <a:pt x="123071" y="1622425"/>
                  </a:lnTo>
                  <a:lnTo>
                    <a:pt x="121532" y="1619080"/>
                  </a:lnTo>
                  <a:lnTo>
                    <a:pt x="119991" y="1615735"/>
                  </a:lnTo>
                  <a:lnTo>
                    <a:pt x="118448" y="1612389"/>
                  </a:lnTo>
                  <a:lnTo>
                    <a:pt x="116903" y="1609044"/>
                  </a:lnTo>
                  <a:lnTo>
                    <a:pt x="115356" y="1605699"/>
                  </a:lnTo>
                  <a:lnTo>
                    <a:pt x="113808" y="1602354"/>
                  </a:lnTo>
                  <a:lnTo>
                    <a:pt x="112258" y="1599009"/>
                  </a:lnTo>
                  <a:lnTo>
                    <a:pt x="110709" y="1595663"/>
                  </a:lnTo>
                  <a:lnTo>
                    <a:pt x="109159" y="1592318"/>
                  </a:lnTo>
                  <a:lnTo>
                    <a:pt x="107609" y="1588973"/>
                  </a:lnTo>
                  <a:lnTo>
                    <a:pt x="106060" y="1585628"/>
                  </a:lnTo>
                  <a:lnTo>
                    <a:pt x="104511" y="1582283"/>
                  </a:lnTo>
                  <a:lnTo>
                    <a:pt x="102963" y="1578937"/>
                  </a:lnTo>
                  <a:lnTo>
                    <a:pt x="101417" y="1575592"/>
                  </a:lnTo>
                  <a:lnTo>
                    <a:pt x="99872" y="1572247"/>
                  </a:lnTo>
                  <a:lnTo>
                    <a:pt x="98329" y="1568902"/>
                  </a:lnTo>
                  <a:lnTo>
                    <a:pt x="96790" y="1565557"/>
                  </a:lnTo>
                  <a:lnTo>
                    <a:pt x="95252" y="1562211"/>
                  </a:lnTo>
                  <a:lnTo>
                    <a:pt x="93718" y="1558866"/>
                  </a:lnTo>
                  <a:lnTo>
                    <a:pt x="92187" y="1555521"/>
                  </a:lnTo>
                  <a:lnTo>
                    <a:pt x="90661" y="1552176"/>
                  </a:lnTo>
                  <a:lnTo>
                    <a:pt x="89136" y="1548831"/>
                  </a:lnTo>
                  <a:lnTo>
                    <a:pt x="87619" y="1545485"/>
                  </a:lnTo>
                  <a:lnTo>
                    <a:pt x="86104" y="1542140"/>
                  </a:lnTo>
                  <a:lnTo>
                    <a:pt x="84597" y="1538795"/>
                  </a:lnTo>
                  <a:lnTo>
                    <a:pt x="83092" y="1535450"/>
                  </a:lnTo>
                  <a:lnTo>
                    <a:pt x="81596" y="1532105"/>
                  </a:lnTo>
                  <a:lnTo>
                    <a:pt x="80103" y="1528759"/>
                  </a:lnTo>
                  <a:lnTo>
                    <a:pt x="78620" y="1525414"/>
                  </a:lnTo>
                  <a:lnTo>
                    <a:pt x="77139" y="1522069"/>
                  </a:lnTo>
                  <a:lnTo>
                    <a:pt x="75670" y="1518724"/>
                  </a:lnTo>
                  <a:lnTo>
                    <a:pt x="74204" y="1515378"/>
                  </a:lnTo>
                  <a:lnTo>
                    <a:pt x="72750" y="1512033"/>
                  </a:lnTo>
                  <a:lnTo>
                    <a:pt x="71300" y="1508688"/>
                  </a:lnTo>
                  <a:lnTo>
                    <a:pt x="69862" y="1505343"/>
                  </a:lnTo>
                  <a:lnTo>
                    <a:pt x="68428" y="1501998"/>
                  </a:lnTo>
                  <a:lnTo>
                    <a:pt x="67009" y="1498652"/>
                  </a:lnTo>
                  <a:lnTo>
                    <a:pt x="65593" y="1495307"/>
                  </a:lnTo>
                  <a:lnTo>
                    <a:pt x="64192" y="1491962"/>
                  </a:lnTo>
                  <a:lnTo>
                    <a:pt x="62795" y="1488617"/>
                  </a:lnTo>
                  <a:lnTo>
                    <a:pt x="61415" y="1485272"/>
                  </a:lnTo>
                  <a:lnTo>
                    <a:pt x="60038" y="1481926"/>
                  </a:lnTo>
                  <a:lnTo>
                    <a:pt x="58679" y="1478581"/>
                  </a:lnTo>
                  <a:lnTo>
                    <a:pt x="57324" y="1475236"/>
                  </a:lnTo>
                  <a:lnTo>
                    <a:pt x="55987" y="1471891"/>
                  </a:lnTo>
                  <a:lnTo>
                    <a:pt x="54654" y="1468546"/>
                  </a:lnTo>
                  <a:lnTo>
                    <a:pt x="53341" y="1465200"/>
                  </a:lnTo>
                  <a:lnTo>
                    <a:pt x="52032" y="1461855"/>
                  </a:lnTo>
                  <a:lnTo>
                    <a:pt x="50744" y="1458510"/>
                  </a:lnTo>
                  <a:lnTo>
                    <a:pt x="49459" y="1455165"/>
                  </a:lnTo>
                  <a:lnTo>
                    <a:pt x="48196" y="1451820"/>
                  </a:lnTo>
                  <a:lnTo>
                    <a:pt x="46937" y="1448474"/>
                  </a:lnTo>
                  <a:lnTo>
                    <a:pt x="45701" y="1445129"/>
                  </a:lnTo>
                  <a:lnTo>
                    <a:pt x="44468" y="1441784"/>
                  </a:lnTo>
                  <a:lnTo>
                    <a:pt x="43260" y="1438439"/>
                  </a:lnTo>
                  <a:lnTo>
                    <a:pt x="42054" y="1435093"/>
                  </a:lnTo>
                  <a:lnTo>
                    <a:pt x="40874" y="1431748"/>
                  </a:lnTo>
                  <a:lnTo>
                    <a:pt x="39697" y="1428403"/>
                  </a:lnTo>
                  <a:lnTo>
                    <a:pt x="38546" y="1425058"/>
                  </a:lnTo>
                  <a:lnTo>
                    <a:pt x="37398" y="1421713"/>
                  </a:lnTo>
                  <a:lnTo>
                    <a:pt x="36278" y="1418367"/>
                  </a:lnTo>
                  <a:lnTo>
                    <a:pt x="35160" y="1415022"/>
                  </a:lnTo>
                  <a:lnTo>
                    <a:pt x="34070" y="1411677"/>
                  </a:lnTo>
                  <a:lnTo>
                    <a:pt x="32983" y="1408332"/>
                  </a:lnTo>
                  <a:lnTo>
                    <a:pt x="31925" y="1404987"/>
                  </a:lnTo>
                  <a:lnTo>
                    <a:pt x="30869" y="1401641"/>
                  </a:lnTo>
                  <a:lnTo>
                    <a:pt x="29843" y="1398296"/>
                  </a:lnTo>
                  <a:lnTo>
                    <a:pt x="28819" y="1394951"/>
                  </a:lnTo>
                  <a:lnTo>
                    <a:pt x="27826" y="1391606"/>
                  </a:lnTo>
                  <a:lnTo>
                    <a:pt x="26835" y="1388261"/>
                  </a:lnTo>
                  <a:lnTo>
                    <a:pt x="25876" y="1384915"/>
                  </a:lnTo>
                  <a:lnTo>
                    <a:pt x="24918" y="1381570"/>
                  </a:lnTo>
                  <a:lnTo>
                    <a:pt x="23992" y="1378225"/>
                  </a:lnTo>
                  <a:lnTo>
                    <a:pt x="23068" y="1374880"/>
                  </a:lnTo>
                  <a:lnTo>
                    <a:pt x="22177" y="1371535"/>
                  </a:lnTo>
                  <a:lnTo>
                    <a:pt x="21287" y="1368189"/>
                  </a:lnTo>
                  <a:lnTo>
                    <a:pt x="20431" y="1364844"/>
                  </a:lnTo>
                  <a:lnTo>
                    <a:pt x="19576" y="1361499"/>
                  </a:lnTo>
                  <a:lnTo>
                    <a:pt x="18755" y="1358154"/>
                  </a:lnTo>
                  <a:lnTo>
                    <a:pt x="17935" y="1354809"/>
                  </a:lnTo>
                  <a:lnTo>
                    <a:pt x="17150" y="1351463"/>
                  </a:lnTo>
                  <a:lnTo>
                    <a:pt x="16365" y="1348118"/>
                  </a:lnTo>
                  <a:lnTo>
                    <a:pt x="15616" y="1344773"/>
                  </a:lnTo>
                  <a:lnTo>
                    <a:pt x="14867" y="1341428"/>
                  </a:lnTo>
                  <a:lnTo>
                    <a:pt x="14154" y="1338082"/>
                  </a:lnTo>
                  <a:lnTo>
                    <a:pt x="13441" y="1334737"/>
                  </a:lnTo>
                  <a:lnTo>
                    <a:pt x="12764" y="1331392"/>
                  </a:lnTo>
                  <a:lnTo>
                    <a:pt x="12087" y="1328047"/>
                  </a:lnTo>
                  <a:lnTo>
                    <a:pt x="11447" y="1324702"/>
                  </a:lnTo>
                  <a:lnTo>
                    <a:pt x="10807" y="1321356"/>
                  </a:lnTo>
                  <a:lnTo>
                    <a:pt x="10203" y="1318011"/>
                  </a:lnTo>
                  <a:lnTo>
                    <a:pt x="9599" y="1314666"/>
                  </a:lnTo>
                  <a:lnTo>
                    <a:pt x="9032" y="1311321"/>
                  </a:lnTo>
                  <a:lnTo>
                    <a:pt x="8465" y="1307976"/>
                  </a:lnTo>
                  <a:lnTo>
                    <a:pt x="7934" y="1304630"/>
                  </a:lnTo>
                  <a:lnTo>
                    <a:pt x="7403" y="1301285"/>
                  </a:lnTo>
                  <a:lnTo>
                    <a:pt x="6908" y="1297940"/>
                  </a:lnTo>
                  <a:lnTo>
                    <a:pt x="6415" y="1294595"/>
                  </a:lnTo>
                  <a:lnTo>
                    <a:pt x="5956" y="1291250"/>
                  </a:lnTo>
                  <a:lnTo>
                    <a:pt x="5499" y="1287904"/>
                  </a:lnTo>
                  <a:lnTo>
                    <a:pt x="5077" y="1284559"/>
                  </a:lnTo>
                  <a:lnTo>
                    <a:pt x="4656" y="1281214"/>
                  </a:lnTo>
                  <a:lnTo>
                    <a:pt x="4270" y="1277869"/>
                  </a:lnTo>
                  <a:lnTo>
                    <a:pt x="3886" y="1274524"/>
                  </a:lnTo>
                  <a:lnTo>
                    <a:pt x="3535" y="1271178"/>
                  </a:lnTo>
                  <a:lnTo>
                    <a:pt x="3187" y="1267833"/>
                  </a:lnTo>
                  <a:lnTo>
                    <a:pt x="2872" y="1264488"/>
                  </a:lnTo>
                  <a:lnTo>
                    <a:pt x="2559" y="1261143"/>
                  </a:lnTo>
                  <a:lnTo>
                    <a:pt x="2280" y="1257797"/>
                  </a:lnTo>
                  <a:lnTo>
                    <a:pt x="2003" y="1254452"/>
                  </a:lnTo>
                  <a:lnTo>
                    <a:pt x="1758" y="1251107"/>
                  </a:lnTo>
                  <a:lnTo>
                    <a:pt x="1516" y="1247762"/>
                  </a:lnTo>
                  <a:lnTo>
                    <a:pt x="1306" y="1244417"/>
                  </a:lnTo>
                  <a:lnTo>
                    <a:pt x="1099" y="1241071"/>
                  </a:lnTo>
                  <a:lnTo>
                    <a:pt x="923" y="1237726"/>
                  </a:lnTo>
                  <a:lnTo>
                    <a:pt x="750" y="1234381"/>
                  </a:lnTo>
                  <a:lnTo>
                    <a:pt x="607" y="1231036"/>
                  </a:lnTo>
                  <a:lnTo>
                    <a:pt x="469" y="1227691"/>
                  </a:lnTo>
                  <a:lnTo>
                    <a:pt x="359" y="1224345"/>
                  </a:lnTo>
                  <a:lnTo>
                    <a:pt x="254" y="1221000"/>
                  </a:lnTo>
                  <a:lnTo>
                    <a:pt x="178" y="1217655"/>
                  </a:lnTo>
                  <a:lnTo>
                    <a:pt x="105" y="1214310"/>
                  </a:lnTo>
                  <a:lnTo>
                    <a:pt x="61" y="1210965"/>
                  </a:lnTo>
                  <a:lnTo>
                    <a:pt x="21" y="1207619"/>
                  </a:lnTo>
                  <a:lnTo>
                    <a:pt x="8" y="1204274"/>
                  </a:lnTo>
                  <a:lnTo>
                    <a:pt x="0" y="1200929"/>
                  </a:lnTo>
                  <a:lnTo>
                    <a:pt x="18" y="1197584"/>
                  </a:lnTo>
                  <a:lnTo>
                    <a:pt x="40" y="1194239"/>
                  </a:lnTo>
                  <a:lnTo>
                    <a:pt x="89" y="1190893"/>
                  </a:lnTo>
                  <a:lnTo>
                    <a:pt x="142" y="1187548"/>
                  </a:lnTo>
                  <a:lnTo>
                    <a:pt x="221" y="1184203"/>
                  </a:lnTo>
                  <a:lnTo>
                    <a:pt x="304" y="1180858"/>
                  </a:lnTo>
                  <a:lnTo>
                    <a:pt x="411" y="1177513"/>
                  </a:lnTo>
                  <a:lnTo>
                    <a:pt x="523" y="1174167"/>
                  </a:lnTo>
                  <a:lnTo>
                    <a:pt x="659" y="1170822"/>
                  </a:lnTo>
                  <a:lnTo>
                    <a:pt x="799" y="1167477"/>
                  </a:lnTo>
                  <a:lnTo>
                    <a:pt x="962" y="1164132"/>
                  </a:lnTo>
                  <a:lnTo>
                    <a:pt x="1130" y="1160786"/>
                  </a:lnTo>
                  <a:lnTo>
                    <a:pt x="1320" y="1157441"/>
                  </a:lnTo>
                  <a:lnTo>
                    <a:pt x="1515" y="1154096"/>
                  </a:lnTo>
                  <a:lnTo>
                    <a:pt x="1731" y="1150751"/>
                  </a:lnTo>
                  <a:lnTo>
                    <a:pt x="1952" y="1147406"/>
                  </a:lnTo>
                  <a:lnTo>
                    <a:pt x="2193" y="1144060"/>
                  </a:lnTo>
                  <a:lnTo>
                    <a:pt x="2440" y="1140715"/>
                  </a:lnTo>
                  <a:lnTo>
                    <a:pt x="2705" y="1137370"/>
                  </a:lnTo>
                  <a:lnTo>
                    <a:pt x="2976" y="1134025"/>
                  </a:lnTo>
                  <a:lnTo>
                    <a:pt x="3265" y="1130680"/>
                  </a:lnTo>
                  <a:lnTo>
                    <a:pt x="3559" y="1127334"/>
                  </a:lnTo>
                  <a:lnTo>
                    <a:pt x="3871" y="1123989"/>
                  </a:lnTo>
                  <a:lnTo>
                    <a:pt x="4187" y="1120644"/>
                  </a:lnTo>
                  <a:lnTo>
                    <a:pt x="4521" y="1117299"/>
                  </a:lnTo>
                  <a:lnTo>
                    <a:pt x="4860" y="1113954"/>
                  </a:lnTo>
                  <a:lnTo>
                    <a:pt x="5214" y="1110608"/>
                  </a:lnTo>
                  <a:lnTo>
                    <a:pt x="5574" y="1107263"/>
                  </a:lnTo>
                  <a:lnTo>
                    <a:pt x="5949" y="1103918"/>
                  </a:lnTo>
                  <a:lnTo>
                    <a:pt x="6328" y="1100573"/>
                  </a:lnTo>
                  <a:lnTo>
                    <a:pt x="6722" y="1097228"/>
                  </a:lnTo>
                  <a:lnTo>
                    <a:pt x="7121" y="1093882"/>
                  </a:lnTo>
                  <a:lnTo>
                    <a:pt x="7533" y="1090537"/>
                  </a:lnTo>
                  <a:lnTo>
                    <a:pt x="7950" y="1087192"/>
                  </a:lnTo>
                  <a:lnTo>
                    <a:pt x="8379" y="1083847"/>
                  </a:lnTo>
                  <a:lnTo>
                    <a:pt x="8813" y="1080501"/>
                  </a:lnTo>
                  <a:lnTo>
                    <a:pt x="9259" y="1077156"/>
                  </a:lnTo>
                  <a:lnTo>
                    <a:pt x="9710" y="1073811"/>
                  </a:lnTo>
                  <a:lnTo>
                    <a:pt x="10172" y="1070466"/>
                  </a:lnTo>
                  <a:lnTo>
                    <a:pt x="10638" y="1067121"/>
                  </a:lnTo>
                  <a:lnTo>
                    <a:pt x="11114" y="1063775"/>
                  </a:lnTo>
                  <a:lnTo>
                    <a:pt x="11594" y="1060430"/>
                  </a:lnTo>
                  <a:lnTo>
                    <a:pt x="12085" y="1057085"/>
                  </a:lnTo>
                  <a:lnTo>
                    <a:pt x="12579" y="1053740"/>
                  </a:lnTo>
                  <a:lnTo>
                    <a:pt x="13082" y="1050395"/>
                  </a:lnTo>
                  <a:lnTo>
                    <a:pt x="13588" y="1047049"/>
                  </a:lnTo>
                  <a:lnTo>
                    <a:pt x="14104" y="1043704"/>
                  </a:lnTo>
                  <a:lnTo>
                    <a:pt x="14622" y="1040359"/>
                  </a:lnTo>
                  <a:lnTo>
                    <a:pt x="15148" y="1037014"/>
                  </a:lnTo>
                  <a:lnTo>
                    <a:pt x="15678" y="1033669"/>
                  </a:lnTo>
                  <a:lnTo>
                    <a:pt x="16214" y="1030323"/>
                  </a:lnTo>
                  <a:lnTo>
                    <a:pt x="16754" y="1026978"/>
                  </a:lnTo>
                  <a:lnTo>
                    <a:pt x="17299" y="1023633"/>
                  </a:lnTo>
                  <a:lnTo>
                    <a:pt x="17848" y="1020288"/>
                  </a:lnTo>
                  <a:lnTo>
                    <a:pt x="18402" y="1016943"/>
                  </a:lnTo>
                  <a:lnTo>
                    <a:pt x="18959" y="1013597"/>
                  </a:lnTo>
                  <a:lnTo>
                    <a:pt x="19521" y="1010252"/>
                  </a:lnTo>
                  <a:lnTo>
                    <a:pt x="20085" y="1006907"/>
                  </a:lnTo>
                  <a:lnTo>
                    <a:pt x="20654" y="1003562"/>
                  </a:lnTo>
                  <a:lnTo>
                    <a:pt x="21225" y="1000217"/>
                  </a:lnTo>
                  <a:lnTo>
                    <a:pt x="21800" y="996871"/>
                  </a:lnTo>
                  <a:lnTo>
                    <a:pt x="22376" y="993526"/>
                  </a:lnTo>
                  <a:lnTo>
                    <a:pt x="22956" y="990181"/>
                  </a:lnTo>
                  <a:lnTo>
                    <a:pt x="23538" y="986836"/>
                  </a:lnTo>
                  <a:lnTo>
                    <a:pt x="24122" y="983490"/>
                  </a:lnTo>
                  <a:lnTo>
                    <a:pt x="24708" y="980145"/>
                  </a:lnTo>
                  <a:lnTo>
                    <a:pt x="25296" y="976800"/>
                  </a:lnTo>
                  <a:lnTo>
                    <a:pt x="25886" y="973455"/>
                  </a:lnTo>
                  <a:lnTo>
                    <a:pt x="26477" y="970110"/>
                  </a:lnTo>
                  <a:lnTo>
                    <a:pt x="27069" y="966764"/>
                  </a:lnTo>
                  <a:lnTo>
                    <a:pt x="27662" y="963419"/>
                  </a:lnTo>
                  <a:lnTo>
                    <a:pt x="28256" y="960074"/>
                  </a:lnTo>
                  <a:lnTo>
                    <a:pt x="28851" y="956729"/>
                  </a:lnTo>
                  <a:lnTo>
                    <a:pt x="29446" y="953384"/>
                  </a:lnTo>
                  <a:lnTo>
                    <a:pt x="30042" y="950038"/>
                  </a:lnTo>
                  <a:lnTo>
                    <a:pt x="30638" y="946693"/>
                  </a:lnTo>
                  <a:lnTo>
                    <a:pt x="31234" y="943348"/>
                  </a:lnTo>
                  <a:lnTo>
                    <a:pt x="31829" y="940003"/>
                  </a:lnTo>
                  <a:lnTo>
                    <a:pt x="32425" y="936658"/>
                  </a:lnTo>
                  <a:lnTo>
                    <a:pt x="33020" y="933312"/>
                  </a:lnTo>
                  <a:lnTo>
                    <a:pt x="33615" y="929967"/>
                  </a:lnTo>
                  <a:lnTo>
                    <a:pt x="34209" y="926622"/>
                  </a:lnTo>
                  <a:lnTo>
                    <a:pt x="34802" y="923277"/>
                  </a:lnTo>
                  <a:lnTo>
                    <a:pt x="35394" y="919932"/>
                  </a:lnTo>
                  <a:lnTo>
                    <a:pt x="35985" y="916586"/>
                  </a:lnTo>
                  <a:lnTo>
                    <a:pt x="36574" y="913241"/>
                  </a:lnTo>
                  <a:lnTo>
                    <a:pt x="37163" y="909896"/>
                  </a:lnTo>
                  <a:lnTo>
                    <a:pt x="37750" y="906551"/>
                  </a:lnTo>
                  <a:lnTo>
                    <a:pt x="38335" y="903206"/>
                  </a:lnTo>
                  <a:lnTo>
                    <a:pt x="38918" y="899860"/>
                  </a:lnTo>
                  <a:lnTo>
                    <a:pt x="39500" y="896515"/>
                  </a:lnTo>
                  <a:lnTo>
                    <a:pt x="40080" y="893170"/>
                  </a:lnTo>
                  <a:lnTo>
                    <a:pt x="40657" y="889825"/>
                  </a:lnTo>
                  <a:lnTo>
                    <a:pt x="41233" y="886479"/>
                  </a:lnTo>
                  <a:lnTo>
                    <a:pt x="41806" y="883134"/>
                  </a:lnTo>
                  <a:lnTo>
                    <a:pt x="42377" y="879789"/>
                  </a:lnTo>
                  <a:lnTo>
                    <a:pt x="42945" y="876444"/>
                  </a:lnTo>
                  <a:lnTo>
                    <a:pt x="43511" y="873099"/>
                  </a:lnTo>
                  <a:lnTo>
                    <a:pt x="44074" y="869753"/>
                  </a:lnTo>
                  <a:lnTo>
                    <a:pt x="44635" y="866408"/>
                  </a:lnTo>
                  <a:lnTo>
                    <a:pt x="45192" y="863063"/>
                  </a:lnTo>
                  <a:lnTo>
                    <a:pt x="45747" y="859718"/>
                  </a:lnTo>
                  <a:lnTo>
                    <a:pt x="46299" y="856373"/>
                  </a:lnTo>
                  <a:lnTo>
                    <a:pt x="46848" y="853027"/>
                  </a:lnTo>
                  <a:lnTo>
                    <a:pt x="47394" y="849682"/>
                  </a:lnTo>
                  <a:lnTo>
                    <a:pt x="47937" y="846337"/>
                  </a:lnTo>
                  <a:lnTo>
                    <a:pt x="48476" y="842992"/>
                  </a:lnTo>
                  <a:lnTo>
                    <a:pt x="49012" y="839647"/>
                  </a:lnTo>
                  <a:lnTo>
                    <a:pt x="49545" y="836301"/>
                  </a:lnTo>
                  <a:lnTo>
                    <a:pt x="50075" y="832956"/>
                  </a:lnTo>
                  <a:lnTo>
                    <a:pt x="50601" y="829611"/>
                  </a:lnTo>
                  <a:lnTo>
                    <a:pt x="51123" y="826266"/>
                  </a:lnTo>
                  <a:lnTo>
                    <a:pt x="51643" y="822921"/>
                  </a:lnTo>
                  <a:lnTo>
                    <a:pt x="52158" y="819575"/>
                  </a:lnTo>
                  <a:lnTo>
                    <a:pt x="52670" y="816230"/>
                  </a:lnTo>
                  <a:lnTo>
                    <a:pt x="53179" y="812885"/>
                  </a:lnTo>
                  <a:lnTo>
                    <a:pt x="53683" y="809540"/>
                  </a:lnTo>
                  <a:lnTo>
                    <a:pt x="54184" y="806194"/>
                  </a:lnTo>
                  <a:lnTo>
                    <a:pt x="54682" y="802849"/>
                  </a:lnTo>
                  <a:lnTo>
                    <a:pt x="55175" y="799504"/>
                  </a:lnTo>
                  <a:lnTo>
                    <a:pt x="55665" y="796159"/>
                  </a:lnTo>
                  <a:lnTo>
                    <a:pt x="56151" y="792814"/>
                  </a:lnTo>
                  <a:lnTo>
                    <a:pt x="56634" y="789468"/>
                  </a:lnTo>
                  <a:lnTo>
                    <a:pt x="57112" y="786123"/>
                  </a:lnTo>
                  <a:lnTo>
                    <a:pt x="57587" y="782778"/>
                  </a:lnTo>
                  <a:lnTo>
                    <a:pt x="58057" y="779433"/>
                  </a:lnTo>
                  <a:lnTo>
                    <a:pt x="58524" y="776088"/>
                  </a:lnTo>
                  <a:lnTo>
                    <a:pt x="58987" y="772742"/>
                  </a:lnTo>
                  <a:lnTo>
                    <a:pt x="59447" y="769397"/>
                  </a:lnTo>
                  <a:lnTo>
                    <a:pt x="59902" y="766052"/>
                  </a:lnTo>
                  <a:lnTo>
                    <a:pt x="60353" y="762707"/>
                  </a:lnTo>
                  <a:lnTo>
                    <a:pt x="60801" y="759362"/>
                  </a:lnTo>
                  <a:lnTo>
                    <a:pt x="61245" y="756016"/>
                  </a:lnTo>
                  <a:lnTo>
                    <a:pt x="61684" y="752671"/>
                  </a:lnTo>
                  <a:lnTo>
                    <a:pt x="62121" y="749326"/>
                  </a:lnTo>
                  <a:lnTo>
                    <a:pt x="62552" y="745981"/>
                  </a:lnTo>
                  <a:lnTo>
                    <a:pt x="62981" y="742636"/>
                  </a:lnTo>
                  <a:lnTo>
                    <a:pt x="63405" y="739290"/>
                  </a:lnTo>
                  <a:lnTo>
                    <a:pt x="63826" y="735945"/>
                  </a:lnTo>
                  <a:lnTo>
                    <a:pt x="64243" y="732600"/>
                  </a:lnTo>
                  <a:lnTo>
                    <a:pt x="64656" y="729255"/>
                  </a:lnTo>
                  <a:lnTo>
                    <a:pt x="65065" y="725910"/>
                  </a:lnTo>
                  <a:lnTo>
                    <a:pt x="65471" y="722564"/>
                  </a:lnTo>
                  <a:lnTo>
                    <a:pt x="65873" y="719219"/>
                  </a:lnTo>
                  <a:lnTo>
                    <a:pt x="66271" y="715874"/>
                  </a:lnTo>
                  <a:lnTo>
                    <a:pt x="66665" y="712529"/>
                  </a:lnTo>
                  <a:lnTo>
                    <a:pt x="67056" y="709183"/>
                  </a:lnTo>
                  <a:lnTo>
                    <a:pt x="67443" y="705838"/>
                  </a:lnTo>
                  <a:lnTo>
                    <a:pt x="67827" y="702493"/>
                  </a:lnTo>
                  <a:lnTo>
                    <a:pt x="68206" y="699148"/>
                  </a:lnTo>
                  <a:lnTo>
                    <a:pt x="68582" y="695803"/>
                  </a:lnTo>
                  <a:lnTo>
                    <a:pt x="68954" y="692457"/>
                  </a:lnTo>
                  <a:lnTo>
                    <a:pt x="69324" y="689112"/>
                  </a:lnTo>
                  <a:lnTo>
                    <a:pt x="69689" y="685767"/>
                  </a:lnTo>
                  <a:lnTo>
                    <a:pt x="70052" y="682422"/>
                  </a:lnTo>
                  <a:lnTo>
                    <a:pt x="70410" y="679077"/>
                  </a:lnTo>
                  <a:lnTo>
                    <a:pt x="70766" y="675731"/>
                  </a:lnTo>
                  <a:lnTo>
                    <a:pt x="71117" y="672386"/>
                  </a:lnTo>
                  <a:lnTo>
                    <a:pt x="71466" y="669041"/>
                  </a:lnTo>
                  <a:lnTo>
                    <a:pt x="71810" y="665696"/>
                  </a:lnTo>
                  <a:lnTo>
                    <a:pt x="72153" y="662351"/>
                  </a:lnTo>
                  <a:lnTo>
                    <a:pt x="72491" y="659005"/>
                  </a:lnTo>
                  <a:lnTo>
                    <a:pt x="72827" y="655660"/>
                  </a:lnTo>
                  <a:lnTo>
                    <a:pt x="73158" y="652315"/>
                  </a:lnTo>
                  <a:lnTo>
                    <a:pt x="73488" y="648970"/>
                  </a:lnTo>
                  <a:lnTo>
                    <a:pt x="73813" y="645625"/>
                  </a:lnTo>
                  <a:lnTo>
                    <a:pt x="74136" y="642279"/>
                  </a:lnTo>
                  <a:lnTo>
                    <a:pt x="74455" y="638934"/>
                  </a:lnTo>
                  <a:lnTo>
                    <a:pt x="74773" y="635589"/>
                  </a:lnTo>
                  <a:lnTo>
                    <a:pt x="75086" y="632244"/>
                  </a:lnTo>
                  <a:lnTo>
                    <a:pt x="75397" y="628898"/>
                  </a:lnTo>
                  <a:lnTo>
                    <a:pt x="75705" y="625553"/>
                  </a:lnTo>
                  <a:lnTo>
                    <a:pt x="76010" y="622208"/>
                  </a:lnTo>
                  <a:lnTo>
                    <a:pt x="76312" y="618863"/>
                  </a:lnTo>
                  <a:lnTo>
                    <a:pt x="76612" y="615518"/>
                  </a:lnTo>
                  <a:lnTo>
                    <a:pt x="76908" y="612172"/>
                  </a:lnTo>
                  <a:lnTo>
                    <a:pt x="77203" y="608827"/>
                  </a:lnTo>
                  <a:lnTo>
                    <a:pt x="77494" y="605482"/>
                  </a:lnTo>
                  <a:lnTo>
                    <a:pt x="77784" y="602137"/>
                  </a:lnTo>
                  <a:lnTo>
                    <a:pt x="78069" y="598792"/>
                  </a:lnTo>
                  <a:lnTo>
                    <a:pt x="78354" y="595446"/>
                  </a:lnTo>
                  <a:lnTo>
                    <a:pt x="78635" y="592101"/>
                  </a:lnTo>
                  <a:lnTo>
                    <a:pt x="78915" y="588756"/>
                  </a:lnTo>
                  <a:lnTo>
                    <a:pt x="79191" y="585411"/>
                  </a:lnTo>
                  <a:lnTo>
                    <a:pt x="79466" y="582066"/>
                  </a:lnTo>
                  <a:lnTo>
                    <a:pt x="79737" y="578720"/>
                  </a:lnTo>
                  <a:lnTo>
                    <a:pt x="80008" y="575375"/>
                  </a:lnTo>
                  <a:lnTo>
                    <a:pt x="80275" y="572030"/>
                  </a:lnTo>
                  <a:lnTo>
                    <a:pt x="80542" y="568685"/>
                  </a:lnTo>
                  <a:lnTo>
                    <a:pt x="80805" y="565340"/>
                  </a:lnTo>
                  <a:lnTo>
                    <a:pt x="81068" y="561994"/>
                  </a:lnTo>
                  <a:lnTo>
                    <a:pt x="81327" y="558649"/>
                  </a:lnTo>
                  <a:lnTo>
                    <a:pt x="81586" y="555304"/>
                  </a:lnTo>
                  <a:lnTo>
                    <a:pt x="81842" y="551959"/>
                  </a:lnTo>
                  <a:lnTo>
                    <a:pt x="82097" y="548614"/>
                  </a:lnTo>
                  <a:lnTo>
                    <a:pt x="82349" y="545268"/>
                  </a:lnTo>
                  <a:lnTo>
                    <a:pt x="82601" y="541923"/>
                  </a:lnTo>
                  <a:lnTo>
                    <a:pt x="82850" y="538578"/>
                  </a:lnTo>
                  <a:lnTo>
                    <a:pt x="83099" y="535233"/>
                  </a:lnTo>
                  <a:lnTo>
                    <a:pt x="83346" y="531887"/>
                  </a:lnTo>
                  <a:lnTo>
                    <a:pt x="83592" y="528542"/>
                  </a:lnTo>
                  <a:lnTo>
                    <a:pt x="83836" y="525197"/>
                  </a:lnTo>
                  <a:lnTo>
                    <a:pt x="84080" y="521852"/>
                  </a:lnTo>
                  <a:lnTo>
                    <a:pt x="84321" y="518507"/>
                  </a:lnTo>
                  <a:lnTo>
                    <a:pt x="84563" y="515161"/>
                  </a:lnTo>
                  <a:lnTo>
                    <a:pt x="84802" y="511816"/>
                  </a:lnTo>
                  <a:lnTo>
                    <a:pt x="85042" y="508471"/>
                  </a:lnTo>
                  <a:lnTo>
                    <a:pt x="85280" y="505126"/>
                  </a:lnTo>
                  <a:lnTo>
                    <a:pt x="85518" y="501781"/>
                  </a:lnTo>
                  <a:lnTo>
                    <a:pt x="85755" y="498435"/>
                  </a:lnTo>
                  <a:lnTo>
                    <a:pt x="85992" y="495090"/>
                  </a:lnTo>
                  <a:lnTo>
                    <a:pt x="86227" y="491745"/>
                  </a:lnTo>
                  <a:lnTo>
                    <a:pt x="86463" y="488400"/>
                  </a:lnTo>
                  <a:lnTo>
                    <a:pt x="86698" y="485055"/>
                  </a:lnTo>
                  <a:lnTo>
                    <a:pt x="86933" y="481709"/>
                  </a:lnTo>
                  <a:lnTo>
                    <a:pt x="87168" y="478364"/>
                  </a:lnTo>
                  <a:lnTo>
                    <a:pt x="87403" y="475019"/>
                  </a:lnTo>
                  <a:lnTo>
                    <a:pt x="87638" y="471674"/>
                  </a:lnTo>
                  <a:lnTo>
                    <a:pt x="87874" y="468329"/>
                  </a:lnTo>
                  <a:lnTo>
                    <a:pt x="88109" y="464983"/>
                  </a:lnTo>
                  <a:lnTo>
                    <a:pt x="88345" y="461638"/>
                  </a:lnTo>
                  <a:lnTo>
                    <a:pt x="88581" y="458293"/>
                  </a:lnTo>
                  <a:lnTo>
                    <a:pt x="88818" y="454948"/>
                  </a:lnTo>
                  <a:lnTo>
                    <a:pt x="89056" y="451603"/>
                  </a:lnTo>
                  <a:lnTo>
                    <a:pt x="89294" y="448257"/>
                  </a:lnTo>
                  <a:lnTo>
                    <a:pt x="89533" y="444912"/>
                  </a:lnTo>
                  <a:lnTo>
                    <a:pt x="89773" y="441567"/>
                  </a:lnTo>
                  <a:lnTo>
                    <a:pt x="90015" y="438222"/>
                  </a:lnTo>
                  <a:lnTo>
                    <a:pt x="90257" y="434876"/>
                  </a:lnTo>
                  <a:lnTo>
                    <a:pt x="90501" y="431531"/>
                  </a:lnTo>
                  <a:lnTo>
                    <a:pt x="90746" y="428186"/>
                  </a:lnTo>
                  <a:lnTo>
                    <a:pt x="90993" y="424841"/>
                  </a:lnTo>
                  <a:lnTo>
                    <a:pt x="91241" y="421496"/>
                  </a:lnTo>
                  <a:lnTo>
                    <a:pt x="91492" y="418150"/>
                  </a:lnTo>
                  <a:lnTo>
                    <a:pt x="91743" y="414805"/>
                  </a:lnTo>
                  <a:lnTo>
                    <a:pt x="91998" y="411460"/>
                  </a:lnTo>
                  <a:lnTo>
                    <a:pt x="92254" y="408115"/>
                  </a:lnTo>
                  <a:lnTo>
                    <a:pt x="92514" y="404770"/>
                  </a:lnTo>
                  <a:lnTo>
                    <a:pt x="92774" y="401424"/>
                  </a:lnTo>
                  <a:lnTo>
                    <a:pt x="93039" y="398079"/>
                  </a:lnTo>
                  <a:lnTo>
                    <a:pt x="93304" y="394734"/>
                  </a:lnTo>
                  <a:lnTo>
                    <a:pt x="93574" y="391389"/>
                  </a:lnTo>
                  <a:lnTo>
                    <a:pt x="93845" y="388044"/>
                  </a:lnTo>
                  <a:lnTo>
                    <a:pt x="94121" y="384698"/>
                  </a:lnTo>
                  <a:lnTo>
                    <a:pt x="94398" y="381353"/>
                  </a:lnTo>
                  <a:lnTo>
                    <a:pt x="94682" y="378008"/>
                  </a:lnTo>
                  <a:lnTo>
                    <a:pt x="94965" y="374663"/>
                  </a:lnTo>
                  <a:lnTo>
                    <a:pt x="95255" y="371318"/>
                  </a:lnTo>
                  <a:lnTo>
                    <a:pt x="95546" y="367972"/>
                  </a:lnTo>
                  <a:lnTo>
                    <a:pt x="95844" y="364627"/>
                  </a:lnTo>
                  <a:lnTo>
                    <a:pt x="96143" y="361282"/>
                  </a:lnTo>
                  <a:lnTo>
                    <a:pt x="96449" y="357937"/>
                  </a:lnTo>
                  <a:lnTo>
                    <a:pt x="96756" y="354591"/>
                  </a:lnTo>
                  <a:lnTo>
                    <a:pt x="97071" y="351246"/>
                  </a:lnTo>
                  <a:lnTo>
                    <a:pt x="97386" y="347901"/>
                  </a:lnTo>
                  <a:lnTo>
                    <a:pt x="97711" y="344556"/>
                  </a:lnTo>
                  <a:lnTo>
                    <a:pt x="98036" y="341211"/>
                  </a:lnTo>
                  <a:lnTo>
                    <a:pt x="98370" y="337865"/>
                  </a:lnTo>
                  <a:lnTo>
                    <a:pt x="98705" y="334520"/>
                  </a:lnTo>
                  <a:lnTo>
                    <a:pt x="99050" y="331175"/>
                  </a:lnTo>
                  <a:lnTo>
                    <a:pt x="99395" y="327830"/>
                  </a:lnTo>
                  <a:lnTo>
                    <a:pt x="99751" y="324485"/>
                  </a:lnTo>
                  <a:lnTo>
                    <a:pt x="100107" y="321139"/>
                  </a:lnTo>
                  <a:lnTo>
                    <a:pt x="100474" y="317794"/>
                  </a:lnTo>
                  <a:lnTo>
                    <a:pt x="100842" y="314449"/>
                  </a:lnTo>
                  <a:lnTo>
                    <a:pt x="101221" y="311104"/>
                  </a:lnTo>
                  <a:lnTo>
                    <a:pt x="101601" y="307759"/>
                  </a:lnTo>
                  <a:lnTo>
                    <a:pt x="101992" y="304413"/>
                  </a:lnTo>
                  <a:lnTo>
                    <a:pt x="102385" y="301068"/>
                  </a:lnTo>
                  <a:lnTo>
                    <a:pt x="102789" y="297723"/>
                  </a:lnTo>
                  <a:lnTo>
                    <a:pt x="103194" y="294378"/>
                  </a:lnTo>
                  <a:lnTo>
                    <a:pt x="103612" y="291033"/>
                  </a:lnTo>
                  <a:lnTo>
                    <a:pt x="104031" y="287687"/>
                  </a:lnTo>
                  <a:lnTo>
                    <a:pt x="104462" y="284342"/>
                  </a:lnTo>
                  <a:lnTo>
                    <a:pt x="104895" y="280997"/>
                  </a:lnTo>
                  <a:lnTo>
                    <a:pt x="105341" y="277652"/>
                  </a:lnTo>
                  <a:lnTo>
                    <a:pt x="105788" y="274307"/>
                  </a:lnTo>
                  <a:lnTo>
                    <a:pt x="106249" y="270961"/>
                  </a:lnTo>
                  <a:lnTo>
                    <a:pt x="106711" y="267616"/>
                  </a:lnTo>
                  <a:lnTo>
                    <a:pt x="107186" y="264271"/>
                  </a:lnTo>
                  <a:lnTo>
                    <a:pt x="107664" y="260926"/>
                  </a:lnTo>
                  <a:lnTo>
                    <a:pt x="108154" y="257580"/>
                  </a:lnTo>
                  <a:lnTo>
                    <a:pt x="108647" y="254235"/>
                  </a:lnTo>
                  <a:lnTo>
                    <a:pt x="109154" y="250890"/>
                  </a:lnTo>
                  <a:lnTo>
                    <a:pt x="109662" y="247545"/>
                  </a:lnTo>
                  <a:lnTo>
                    <a:pt x="110185" y="244200"/>
                  </a:lnTo>
                  <a:lnTo>
                    <a:pt x="110710" y="240854"/>
                  </a:lnTo>
                  <a:lnTo>
                    <a:pt x="111249" y="237509"/>
                  </a:lnTo>
                  <a:lnTo>
                    <a:pt x="111790" y="234164"/>
                  </a:lnTo>
                  <a:lnTo>
                    <a:pt x="112346" y="230819"/>
                  </a:lnTo>
                  <a:lnTo>
                    <a:pt x="112904" y="227474"/>
                  </a:lnTo>
                  <a:lnTo>
                    <a:pt x="113476" y="224128"/>
                  </a:lnTo>
                  <a:lnTo>
                    <a:pt x="114051" y="220783"/>
                  </a:lnTo>
                  <a:lnTo>
                    <a:pt x="114640" y="217438"/>
                  </a:lnTo>
                  <a:lnTo>
                    <a:pt x="115232" y="214093"/>
                  </a:lnTo>
                  <a:lnTo>
                    <a:pt x="115838" y="210748"/>
                  </a:lnTo>
                  <a:lnTo>
                    <a:pt x="116447" y="207402"/>
                  </a:lnTo>
                  <a:lnTo>
                    <a:pt x="117070" y="204057"/>
                  </a:lnTo>
                  <a:lnTo>
                    <a:pt x="117697" y="200712"/>
                  </a:lnTo>
                  <a:lnTo>
                    <a:pt x="118337" y="197367"/>
                  </a:lnTo>
                  <a:lnTo>
                    <a:pt x="118981" y="194022"/>
                  </a:lnTo>
                  <a:lnTo>
                    <a:pt x="119638" y="190676"/>
                  </a:lnTo>
                  <a:lnTo>
                    <a:pt x="120299" y="187331"/>
                  </a:lnTo>
                  <a:lnTo>
                    <a:pt x="120974" y="183986"/>
                  </a:lnTo>
                  <a:lnTo>
                    <a:pt x="121652" y="180641"/>
                  </a:lnTo>
                  <a:lnTo>
                    <a:pt x="122344" y="177295"/>
                  </a:lnTo>
                  <a:lnTo>
                    <a:pt x="123039" y="173950"/>
                  </a:lnTo>
                  <a:lnTo>
                    <a:pt x="123748" y="170605"/>
                  </a:lnTo>
                  <a:lnTo>
                    <a:pt x="124460" y="167260"/>
                  </a:lnTo>
                  <a:lnTo>
                    <a:pt x="125185" y="163915"/>
                  </a:lnTo>
                  <a:lnTo>
                    <a:pt x="125914" y="160569"/>
                  </a:lnTo>
                  <a:lnTo>
                    <a:pt x="126656" y="157224"/>
                  </a:lnTo>
                  <a:lnTo>
                    <a:pt x="127402" y="153879"/>
                  </a:lnTo>
                  <a:lnTo>
                    <a:pt x="128160" y="150534"/>
                  </a:lnTo>
                  <a:lnTo>
                    <a:pt x="128922" y="147189"/>
                  </a:lnTo>
                  <a:lnTo>
                    <a:pt x="129696" y="143843"/>
                  </a:lnTo>
                  <a:lnTo>
                    <a:pt x="130474" y="140498"/>
                  </a:lnTo>
                  <a:lnTo>
                    <a:pt x="131263" y="137153"/>
                  </a:lnTo>
                  <a:lnTo>
                    <a:pt x="132057" y="133808"/>
                  </a:lnTo>
                  <a:lnTo>
                    <a:pt x="132862" y="130463"/>
                  </a:lnTo>
                  <a:lnTo>
                    <a:pt x="133670" y="127117"/>
                  </a:lnTo>
                  <a:lnTo>
                    <a:pt x="134490" y="123772"/>
                  </a:lnTo>
                  <a:lnTo>
                    <a:pt x="135313" y="120427"/>
                  </a:lnTo>
                  <a:lnTo>
                    <a:pt x="136147" y="117082"/>
                  </a:lnTo>
                  <a:lnTo>
                    <a:pt x="136984" y="113737"/>
                  </a:lnTo>
                  <a:lnTo>
                    <a:pt x="137831" y="110391"/>
                  </a:lnTo>
                  <a:lnTo>
                    <a:pt x="138682" y="107046"/>
                  </a:lnTo>
                  <a:lnTo>
                    <a:pt x="139543" y="103701"/>
                  </a:lnTo>
                  <a:lnTo>
                    <a:pt x="140407" y="100356"/>
                  </a:lnTo>
                  <a:lnTo>
                    <a:pt x="141280" y="97011"/>
                  </a:lnTo>
                  <a:lnTo>
                    <a:pt x="142156" y="93665"/>
                  </a:lnTo>
                  <a:lnTo>
                    <a:pt x="143041" y="90320"/>
                  </a:lnTo>
                  <a:lnTo>
                    <a:pt x="143929" y="86975"/>
                  </a:lnTo>
                  <a:lnTo>
                    <a:pt x="144825" y="83630"/>
                  </a:lnTo>
                  <a:lnTo>
                    <a:pt x="145724" y="80284"/>
                  </a:lnTo>
                  <a:lnTo>
                    <a:pt x="146630" y="76939"/>
                  </a:lnTo>
                  <a:lnTo>
                    <a:pt x="147540" y="73594"/>
                  </a:lnTo>
                  <a:lnTo>
                    <a:pt x="148456" y="70249"/>
                  </a:lnTo>
                  <a:lnTo>
                    <a:pt x="149374" y="66904"/>
                  </a:lnTo>
                  <a:lnTo>
                    <a:pt x="150299" y="63558"/>
                  </a:lnTo>
                  <a:lnTo>
                    <a:pt x="151227" y="60213"/>
                  </a:lnTo>
                  <a:lnTo>
                    <a:pt x="152159" y="56868"/>
                  </a:lnTo>
                  <a:lnTo>
                    <a:pt x="153095" y="53523"/>
                  </a:lnTo>
                  <a:lnTo>
                    <a:pt x="154034" y="50178"/>
                  </a:lnTo>
                  <a:lnTo>
                    <a:pt x="154977" y="46832"/>
                  </a:lnTo>
                  <a:lnTo>
                    <a:pt x="155923" y="43487"/>
                  </a:lnTo>
                  <a:lnTo>
                    <a:pt x="156871" y="40142"/>
                  </a:lnTo>
                  <a:lnTo>
                    <a:pt x="157823" y="36797"/>
                  </a:lnTo>
                  <a:lnTo>
                    <a:pt x="158776" y="33452"/>
                  </a:lnTo>
                  <a:lnTo>
                    <a:pt x="159732" y="30106"/>
                  </a:lnTo>
                  <a:lnTo>
                    <a:pt x="160690" y="26761"/>
                  </a:lnTo>
                  <a:lnTo>
                    <a:pt x="161649" y="23416"/>
                  </a:lnTo>
                  <a:lnTo>
                    <a:pt x="162610" y="20071"/>
                  </a:lnTo>
                  <a:lnTo>
                    <a:pt x="163572" y="16726"/>
                  </a:lnTo>
                  <a:lnTo>
                    <a:pt x="164535" y="13380"/>
                  </a:lnTo>
                  <a:lnTo>
                    <a:pt x="165499" y="10035"/>
                  </a:lnTo>
                  <a:lnTo>
                    <a:pt x="166464" y="6690"/>
                  </a:lnTo>
                  <a:lnTo>
                    <a:pt x="167429" y="3345"/>
                  </a:lnTo>
                  <a:lnTo>
                    <a:pt x="168393" y="0"/>
                  </a:lnTo>
                  <a:lnTo>
                    <a:pt x="320378" y="0"/>
                  </a:lnTo>
                  <a:lnTo>
                    <a:pt x="321342" y="3345"/>
                  </a:lnTo>
                  <a:lnTo>
                    <a:pt x="322307" y="6690"/>
                  </a:lnTo>
                  <a:lnTo>
                    <a:pt x="323272" y="10035"/>
                  </a:lnTo>
                  <a:lnTo>
                    <a:pt x="324236" y="13380"/>
                  </a:lnTo>
                  <a:lnTo>
                    <a:pt x="325199" y="16726"/>
                  </a:lnTo>
                  <a:lnTo>
                    <a:pt x="326161" y="20071"/>
                  </a:lnTo>
                  <a:lnTo>
                    <a:pt x="327122" y="23416"/>
                  </a:lnTo>
                  <a:lnTo>
                    <a:pt x="328082" y="26761"/>
                  </a:lnTo>
                  <a:lnTo>
                    <a:pt x="329039" y="30106"/>
                  </a:lnTo>
                  <a:lnTo>
                    <a:pt x="329995" y="33452"/>
                  </a:lnTo>
                  <a:lnTo>
                    <a:pt x="330949" y="36797"/>
                  </a:lnTo>
                  <a:lnTo>
                    <a:pt x="331900" y="40142"/>
                  </a:lnTo>
                  <a:lnTo>
                    <a:pt x="332848" y="43487"/>
                  </a:lnTo>
                  <a:lnTo>
                    <a:pt x="333795" y="46832"/>
                  </a:lnTo>
                  <a:lnTo>
                    <a:pt x="334737" y="50178"/>
                  </a:lnTo>
                  <a:lnTo>
                    <a:pt x="335677" y="53523"/>
                  </a:lnTo>
                  <a:lnTo>
                    <a:pt x="336612" y="56868"/>
                  </a:lnTo>
                  <a:lnTo>
                    <a:pt x="337545" y="60213"/>
                  </a:lnTo>
                  <a:lnTo>
                    <a:pt x="338472" y="63558"/>
                  </a:lnTo>
                  <a:lnTo>
                    <a:pt x="339397" y="66904"/>
                  </a:lnTo>
                  <a:lnTo>
                    <a:pt x="340316" y="70249"/>
                  </a:lnTo>
                  <a:lnTo>
                    <a:pt x="341231" y="73594"/>
                  </a:lnTo>
                  <a:lnTo>
                    <a:pt x="342141" y="76939"/>
                  </a:lnTo>
                  <a:lnTo>
                    <a:pt x="343047" y="80284"/>
                  </a:lnTo>
                  <a:lnTo>
                    <a:pt x="343946" y="83630"/>
                  </a:lnTo>
                  <a:lnTo>
                    <a:pt x="344842" y="86975"/>
                  </a:lnTo>
                  <a:lnTo>
                    <a:pt x="345730" y="90320"/>
                  </a:lnTo>
                  <a:lnTo>
                    <a:pt x="346615" y="93665"/>
                  </a:lnTo>
                  <a:lnTo>
                    <a:pt x="347491" y="97011"/>
                  </a:lnTo>
                  <a:lnTo>
                    <a:pt x="348364" y="100356"/>
                  </a:lnTo>
                  <a:lnTo>
                    <a:pt x="349228" y="103701"/>
                  </a:lnTo>
                  <a:lnTo>
                    <a:pt x="350089" y="107046"/>
                  </a:lnTo>
                  <a:lnTo>
                    <a:pt x="350940" y="110391"/>
                  </a:lnTo>
                  <a:lnTo>
                    <a:pt x="351787" y="113737"/>
                  </a:lnTo>
                  <a:lnTo>
                    <a:pt x="352625" y="117082"/>
                  </a:lnTo>
                  <a:lnTo>
                    <a:pt x="353458" y="120427"/>
                  </a:lnTo>
                  <a:lnTo>
                    <a:pt x="354281" y="123772"/>
                  </a:lnTo>
                  <a:lnTo>
                    <a:pt x="355101" y="127117"/>
                  </a:lnTo>
                  <a:lnTo>
                    <a:pt x="355910" y="130463"/>
                  </a:lnTo>
                  <a:lnTo>
                    <a:pt x="356714" y="133808"/>
                  </a:lnTo>
                  <a:lnTo>
                    <a:pt x="357508" y="137153"/>
                  </a:lnTo>
                  <a:lnTo>
                    <a:pt x="358297" y="140498"/>
                  </a:lnTo>
                  <a:lnTo>
                    <a:pt x="359075" y="143843"/>
                  </a:lnTo>
                  <a:lnTo>
                    <a:pt x="359849" y="147189"/>
                  </a:lnTo>
                  <a:lnTo>
                    <a:pt x="360611" y="150534"/>
                  </a:lnTo>
                  <a:lnTo>
                    <a:pt x="361369" y="153879"/>
                  </a:lnTo>
                  <a:lnTo>
                    <a:pt x="362115" y="157224"/>
                  </a:lnTo>
                  <a:lnTo>
                    <a:pt x="362857" y="160569"/>
                  </a:lnTo>
                  <a:lnTo>
                    <a:pt x="363586" y="163915"/>
                  </a:lnTo>
                  <a:lnTo>
                    <a:pt x="364311" y="167260"/>
                  </a:lnTo>
                  <a:lnTo>
                    <a:pt x="365023" y="170605"/>
                  </a:lnTo>
                  <a:lnTo>
                    <a:pt x="365732" y="173950"/>
                  </a:lnTo>
                  <a:lnTo>
                    <a:pt x="366427" y="177295"/>
                  </a:lnTo>
                  <a:lnTo>
                    <a:pt x="367119" y="180641"/>
                  </a:lnTo>
                  <a:lnTo>
                    <a:pt x="367797" y="183986"/>
                  </a:lnTo>
                  <a:lnTo>
                    <a:pt x="368472" y="187331"/>
                  </a:lnTo>
                  <a:lnTo>
                    <a:pt x="369133" y="190676"/>
                  </a:lnTo>
                  <a:lnTo>
                    <a:pt x="369790" y="194022"/>
                  </a:lnTo>
                  <a:lnTo>
                    <a:pt x="370434" y="197367"/>
                  </a:lnTo>
                  <a:lnTo>
                    <a:pt x="371074" y="200712"/>
                  </a:lnTo>
                  <a:lnTo>
                    <a:pt x="371701" y="204057"/>
                  </a:lnTo>
                  <a:lnTo>
                    <a:pt x="372324" y="207402"/>
                  </a:lnTo>
                  <a:lnTo>
                    <a:pt x="372933" y="210748"/>
                  </a:lnTo>
                  <a:lnTo>
                    <a:pt x="373539" y="214093"/>
                  </a:lnTo>
                  <a:lnTo>
                    <a:pt x="374131" y="217438"/>
                  </a:lnTo>
                  <a:lnTo>
                    <a:pt x="374720" y="220783"/>
                  </a:lnTo>
                  <a:lnTo>
                    <a:pt x="375295" y="224128"/>
                  </a:lnTo>
                  <a:lnTo>
                    <a:pt x="375867" y="227474"/>
                  </a:lnTo>
                  <a:lnTo>
                    <a:pt x="376425" y="230819"/>
                  </a:lnTo>
                  <a:lnTo>
                    <a:pt x="376981" y="234164"/>
                  </a:lnTo>
                  <a:lnTo>
                    <a:pt x="377522" y="237509"/>
                  </a:lnTo>
                  <a:lnTo>
                    <a:pt x="378061" y="240854"/>
                  </a:lnTo>
                  <a:lnTo>
                    <a:pt x="378586" y="244200"/>
                  </a:lnTo>
                  <a:lnTo>
                    <a:pt x="379109" y="247545"/>
                  </a:lnTo>
                  <a:lnTo>
                    <a:pt x="379617" y="250890"/>
                  </a:lnTo>
                  <a:lnTo>
                    <a:pt x="380124" y="254235"/>
                  </a:lnTo>
                  <a:lnTo>
                    <a:pt x="380617" y="257580"/>
                  </a:lnTo>
                  <a:lnTo>
                    <a:pt x="381108" y="260926"/>
                  </a:lnTo>
                  <a:lnTo>
                    <a:pt x="381585" y="264271"/>
                  </a:lnTo>
                  <a:lnTo>
                    <a:pt x="382060" y="267616"/>
                  </a:lnTo>
                  <a:lnTo>
                    <a:pt x="382522" y="270961"/>
                  </a:lnTo>
                  <a:lnTo>
                    <a:pt x="382983" y="274307"/>
                  </a:lnTo>
                  <a:lnTo>
                    <a:pt x="383430" y="277652"/>
                  </a:lnTo>
                  <a:lnTo>
                    <a:pt x="383876" y="280997"/>
                  </a:lnTo>
                  <a:lnTo>
                    <a:pt x="384309" y="284342"/>
                  </a:lnTo>
                  <a:lnTo>
                    <a:pt x="384740" y="287687"/>
                  </a:lnTo>
                  <a:lnTo>
                    <a:pt x="385159" y="291033"/>
                  </a:lnTo>
                  <a:lnTo>
                    <a:pt x="385577" y="294378"/>
                  </a:lnTo>
                  <a:lnTo>
                    <a:pt x="385982" y="297723"/>
                  </a:lnTo>
                  <a:lnTo>
                    <a:pt x="386386" y="301068"/>
                  </a:lnTo>
                  <a:lnTo>
                    <a:pt x="386779" y="304413"/>
                  </a:lnTo>
                  <a:lnTo>
                    <a:pt x="387170" y="307759"/>
                  </a:lnTo>
                  <a:lnTo>
                    <a:pt x="387550" y="311104"/>
                  </a:lnTo>
                  <a:lnTo>
                    <a:pt x="387929" y="314449"/>
                  </a:lnTo>
                  <a:lnTo>
                    <a:pt x="388297" y="317794"/>
                  </a:lnTo>
                  <a:lnTo>
                    <a:pt x="388664" y="321139"/>
                  </a:lnTo>
                  <a:lnTo>
                    <a:pt x="389020" y="324485"/>
                  </a:lnTo>
                  <a:lnTo>
                    <a:pt x="389376" y="327830"/>
                  </a:lnTo>
                  <a:lnTo>
                    <a:pt x="389721" y="331175"/>
                  </a:lnTo>
                  <a:lnTo>
                    <a:pt x="390066" y="334520"/>
                  </a:lnTo>
                  <a:lnTo>
                    <a:pt x="390401" y="337865"/>
                  </a:lnTo>
                  <a:lnTo>
                    <a:pt x="390735" y="341211"/>
                  </a:lnTo>
                  <a:lnTo>
                    <a:pt x="391060" y="344556"/>
                  </a:lnTo>
                  <a:lnTo>
                    <a:pt x="391385" y="347901"/>
                  </a:lnTo>
                  <a:lnTo>
                    <a:pt x="391700" y="351246"/>
                  </a:lnTo>
                  <a:lnTo>
                    <a:pt x="392015" y="354591"/>
                  </a:lnTo>
                  <a:lnTo>
                    <a:pt x="392322" y="357937"/>
                  </a:lnTo>
                  <a:lnTo>
                    <a:pt x="392628" y="361282"/>
                  </a:lnTo>
                  <a:lnTo>
                    <a:pt x="392927" y="364627"/>
                  </a:lnTo>
                  <a:lnTo>
                    <a:pt x="393225" y="367972"/>
                  </a:lnTo>
                  <a:lnTo>
                    <a:pt x="393516" y="371318"/>
                  </a:lnTo>
                  <a:lnTo>
                    <a:pt x="393806" y="374663"/>
                  </a:lnTo>
                  <a:lnTo>
                    <a:pt x="394090" y="378008"/>
                  </a:lnTo>
                  <a:lnTo>
                    <a:pt x="394373" y="381353"/>
                  </a:lnTo>
                  <a:lnTo>
                    <a:pt x="394650" y="384698"/>
                  </a:lnTo>
                  <a:lnTo>
                    <a:pt x="394926" y="388044"/>
                  </a:lnTo>
                  <a:lnTo>
                    <a:pt x="395197" y="391389"/>
                  </a:lnTo>
                  <a:lnTo>
                    <a:pt x="395467" y="394734"/>
                  </a:lnTo>
                  <a:lnTo>
                    <a:pt x="395733" y="398079"/>
                  </a:lnTo>
                  <a:lnTo>
                    <a:pt x="395997" y="401424"/>
                  </a:lnTo>
                  <a:lnTo>
                    <a:pt x="396257" y="404770"/>
                  </a:lnTo>
                  <a:lnTo>
                    <a:pt x="396517" y="408115"/>
                  </a:lnTo>
                  <a:lnTo>
                    <a:pt x="396773" y="411460"/>
                  </a:lnTo>
                  <a:lnTo>
                    <a:pt x="397028" y="414805"/>
                  </a:lnTo>
                  <a:lnTo>
                    <a:pt x="397279" y="418150"/>
                  </a:lnTo>
                  <a:lnTo>
                    <a:pt x="397530" y="421496"/>
                  </a:lnTo>
                  <a:lnTo>
                    <a:pt x="397778" y="424841"/>
                  </a:lnTo>
                  <a:lnTo>
                    <a:pt x="398026" y="428186"/>
                  </a:lnTo>
                  <a:lnTo>
                    <a:pt x="398270" y="431531"/>
                  </a:lnTo>
                  <a:lnTo>
                    <a:pt x="398515" y="434876"/>
                  </a:lnTo>
                  <a:lnTo>
                    <a:pt x="398756" y="438222"/>
                  </a:lnTo>
                  <a:lnTo>
                    <a:pt x="398998" y="441567"/>
                  </a:lnTo>
                  <a:lnTo>
                    <a:pt x="399238" y="444912"/>
                  </a:lnTo>
                  <a:lnTo>
                    <a:pt x="399478" y="448257"/>
                  </a:lnTo>
                  <a:lnTo>
                    <a:pt x="399715" y="451603"/>
                  </a:lnTo>
                  <a:lnTo>
                    <a:pt x="399953" y="454948"/>
                  </a:lnTo>
                  <a:lnTo>
                    <a:pt x="400190" y="458293"/>
                  </a:lnTo>
                  <a:lnTo>
                    <a:pt x="400426" y="461638"/>
                  </a:lnTo>
                  <a:lnTo>
                    <a:pt x="400662" y="464983"/>
                  </a:lnTo>
                  <a:lnTo>
                    <a:pt x="400898" y="468329"/>
                  </a:lnTo>
                  <a:lnTo>
                    <a:pt x="401133" y="471674"/>
                  </a:lnTo>
                  <a:lnTo>
                    <a:pt x="401368" y="475019"/>
                  </a:lnTo>
                  <a:lnTo>
                    <a:pt x="401603" y="478364"/>
                  </a:lnTo>
                  <a:lnTo>
                    <a:pt x="401838" y="481709"/>
                  </a:lnTo>
                  <a:lnTo>
                    <a:pt x="402073" y="485055"/>
                  </a:lnTo>
                  <a:lnTo>
                    <a:pt x="402308" y="488400"/>
                  </a:lnTo>
                  <a:lnTo>
                    <a:pt x="402544" y="491745"/>
                  </a:lnTo>
                  <a:lnTo>
                    <a:pt x="402780" y="495090"/>
                  </a:lnTo>
                  <a:lnTo>
                    <a:pt x="403016" y="498435"/>
                  </a:lnTo>
                  <a:lnTo>
                    <a:pt x="403253" y="501781"/>
                  </a:lnTo>
                  <a:lnTo>
                    <a:pt x="403491" y="505126"/>
                  </a:lnTo>
                  <a:lnTo>
                    <a:pt x="403729" y="508471"/>
                  </a:lnTo>
                  <a:lnTo>
                    <a:pt x="403969" y="511816"/>
                  </a:lnTo>
                  <a:lnTo>
                    <a:pt x="404208" y="515161"/>
                  </a:lnTo>
                  <a:lnTo>
                    <a:pt x="404450" y="518507"/>
                  </a:lnTo>
                  <a:lnTo>
                    <a:pt x="404692" y="521852"/>
                  </a:lnTo>
                  <a:lnTo>
                    <a:pt x="404935" y="525197"/>
                  </a:lnTo>
                  <a:lnTo>
                    <a:pt x="405179" y="528542"/>
                  </a:lnTo>
                  <a:lnTo>
                    <a:pt x="405425" y="531887"/>
                  </a:lnTo>
                  <a:lnTo>
                    <a:pt x="405672" y="535233"/>
                  </a:lnTo>
                  <a:lnTo>
                    <a:pt x="405921" y="538578"/>
                  </a:lnTo>
                  <a:lnTo>
                    <a:pt x="406170" y="541923"/>
                  </a:lnTo>
                  <a:lnTo>
                    <a:pt x="406422" y="545268"/>
                  </a:lnTo>
                  <a:lnTo>
                    <a:pt x="406674" y="548614"/>
                  </a:lnTo>
                  <a:lnTo>
                    <a:pt x="406930" y="551959"/>
                  </a:lnTo>
                  <a:lnTo>
                    <a:pt x="407185" y="555304"/>
                  </a:lnTo>
                  <a:lnTo>
                    <a:pt x="407444" y="558649"/>
                  </a:lnTo>
                  <a:lnTo>
                    <a:pt x="407703" y="561994"/>
                  </a:lnTo>
                  <a:lnTo>
                    <a:pt x="407966" y="565340"/>
                  </a:lnTo>
                  <a:lnTo>
                    <a:pt x="408229" y="568685"/>
                  </a:lnTo>
                  <a:lnTo>
                    <a:pt x="408496" y="572030"/>
                  </a:lnTo>
                  <a:lnTo>
                    <a:pt x="408763" y="575375"/>
                  </a:lnTo>
                  <a:lnTo>
                    <a:pt x="409034" y="578720"/>
                  </a:lnTo>
                  <a:lnTo>
                    <a:pt x="409305" y="582066"/>
                  </a:lnTo>
                  <a:lnTo>
                    <a:pt x="409580" y="585411"/>
                  </a:lnTo>
                  <a:lnTo>
                    <a:pt x="409857" y="588756"/>
                  </a:lnTo>
                  <a:lnTo>
                    <a:pt x="410136" y="592101"/>
                  </a:lnTo>
                  <a:lnTo>
                    <a:pt x="410417" y="595446"/>
                  </a:lnTo>
                  <a:lnTo>
                    <a:pt x="410702" y="598792"/>
                  </a:lnTo>
                  <a:lnTo>
                    <a:pt x="410987" y="602137"/>
                  </a:lnTo>
                  <a:lnTo>
                    <a:pt x="411277" y="605482"/>
                  </a:lnTo>
                  <a:lnTo>
                    <a:pt x="411568" y="608827"/>
                  </a:lnTo>
                  <a:lnTo>
                    <a:pt x="411863" y="612172"/>
                  </a:lnTo>
                  <a:lnTo>
                    <a:pt x="412159" y="615518"/>
                  </a:lnTo>
                  <a:lnTo>
                    <a:pt x="412459" y="618863"/>
                  </a:lnTo>
                  <a:lnTo>
                    <a:pt x="412761" y="622208"/>
                  </a:lnTo>
                  <a:lnTo>
                    <a:pt x="413067" y="625553"/>
                  </a:lnTo>
                  <a:lnTo>
                    <a:pt x="413374" y="628898"/>
                  </a:lnTo>
                  <a:lnTo>
                    <a:pt x="413685" y="632244"/>
                  </a:lnTo>
                  <a:lnTo>
                    <a:pt x="413998" y="635589"/>
                  </a:lnTo>
                  <a:lnTo>
                    <a:pt x="414316" y="638934"/>
                  </a:lnTo>
                  <a:lnTo>
                    <a:pt x="414635" y="642279"/>
                  </a:lnTo>
                  <a:lnTo>
                    <a:pt x="414958" y="645625"/>
                  </a:lnTo>
                  <a:lnTo>
                    <a:pt x="415283" y="648970"/>
                  </a:lnTo>
                  <a:lnTo>
                    <a:pt x="415613" y="652315"/>
                  </a:lnTo>
                  <a:lnTo>
                    <a:pt x="415945" y="655660"/>
                  </a:lnTo>
                  <a:lnTo>
                    <a:pt x="416281" y="659005"/>
                  </a:lnTo>
                  <a:lnTo>
                    <a:pt x="416618" y="662351"/>
                  </a:lnTo>
                  <a:lnTo>
                    <a:pt x="416961" y="665696"/>
                  </a:lnTo>
                  <a:lnTo>
                    <a:pt x="417305" y="669041"/>
                  </a:lnTo>
                  <a:lnTo>
                    <a:pt x="417654" y="672386"/>
                  </a:lnTo>
                  <a:lnTo>
                    <a:pt x="418006" y="675731"/>
                  </a:lnTo>
                  <a:lnTo>
                    <a:pt x="418361" y="679077"/>
                  </a:lnTo>
                  <a:lnTo>
                    <a:pt x="418719" y="682422"/>
                  </a:lnTo>
                  <a:lnTo>
                    <a:pt x="419082" y="685767"/>
                  </a:lnTo>
                  <a:lnTo>
                    <a:pt x="419447" y="689112"/>
                  </a:lnTo>
                  <a:lnTo>
                    <a:pt x="419817" y="692457"/>
                  </a:lnTo>
                  <a:lnTo>
                    <a:pt x="420189" y="695803"/>
                  </a:lnTo>
                  <a:lnTo>
                    <a:pt x="420565" y="699148"/>
                  </a:lnTo>
                  <a:lnTo>
                    <a:pt x="420945" y="702493"/>
                  </a:lnTo>
                  <a:lnTo>
                    <a:pt x="421328" y="705838"/>
                  </a:lnTo>
                  <a:lnTo>
                    <a:pt x="421715" y="709183"/>
                  </a:lnTo>
                  <a:lnTo>
                    <a:pt x="422106" y="712529"/>
                  </a:lnTo>
                  <a:lnTo>
                    <a:pt x="422500" y="715874"/>
                  </a:lnTo>
                  <a:lnTo>
                    <a:pt x="422899" y="719219"/>
                  </a:lnTo>
                  <a:lnTo>
                    <a:pt x="423300" y="722564"/>
                  </a:lnTo>
                  <a:lnTo>
                    <a:pt x="423706" y="725910"/>
                  </a:lnTo>
                  <a:lnTo>
                    <a:pt x="424115" y="729255"/>
                  </a:lnTo>
                  <a:lnTo>
                    <a:pt x="424528" y="732600"/>
                  </a:lnTo>
                  <a:lnTo>
                    <a:pt x="424945" y="735945"/>
                  </a:lnTo>
                  <a:lnTo>
                    <a:pt x="425366" y="739290"/>
                  </a:lnTo>
                  <a:lnTo>
                    <a:pt x="425790" y="742636"/>
                  </a:lnTo>
                  <a:lnTo>
                    <a:pt x="426219" y="745981"/>
                  </a:lnTo>
                  <a:lnTo>
                    <a:pt x="426650" y="749326"/>
                  </a:lnTo>
                  <a:lnTo>
                    <a:pt x="427087" y="752671"/>
                  </a:lnTo>
                  <a:lnTo>
                    <a:pt x="427526" y="756016"/>
                  </a:lnTo>
                  <a:lnTo>
                    <a:pt x="427970" y="759362"/>
                  </a:lnTo>
                  <a:lnTo>
                    <a:pt x="428418" y="762707"/>
                  </a:lnTo>
                  <a:lnTo>
                    <a:pt x="428869" y="766052"/>
                  </a:lnTo>
                  <a:lnTo>
                    <a:pt x="429324" y="769397"/>
                  </a:lnTo>
                  <a:lnTo>
                    <a:pt x="429784" y="772742"/>
                  </a:lnTo>
                  <a:lnTo>
                    <a:pt x="430247" y="776088"/>
                  </a:lnTo>
                  <a:lnTo>
                    <a:pt x="430714" y="779433"/>
                  </a:lnTo>
                  <a:lnTo>
                    <a:pt x="431184" y="782778"/>
                  </a:lnTo>
                  <a:lnTo>
                    <a:pt x="431659" y="786123"/>
                  </a:lnTo>
                  <a:lnTo>
                    <a:pt x="432138" y="789468"/>
                  </a:lnTo>
                  <a:lnTo>
                    <a:pt x="432620" y="792814"/>
                  </a:lnTo>
                  <a:lnTo>
                    <a:pt x="433106" y="796159"/>
                  </a:lnTo>
                  <a:lnTo>
                    <a:pt x="433596" y="799504"/>
                  </a:lnTo>
                  <a:lnTo>
                    <a:pt x="434089" y="802849"/>
                  </a:lnTo>
                  <a:lnTo>
                    <a:pt x="434587" y="806194"/>
                  </a:lnTo>
                  <a:lnTo>
                    <a:pt x="435088" y="809540"/>
                  </a:lnTo>
                  <a:lnTo>
                    <a:pt x="435593" y="812885"/>
                  </a:lnTo>
                  <a:lnTo>
                    <a:pt x="436101" y="816230"/>
                  </a:lnTo>
                  <a:lnTo>
                    <a:pt x="436613" y="819575"/>
                  </a:lnTo>
                  <a:lnTo>
                    <a:pt x="437128" y="822921"/>
                  </a:lnTo>
                  <a:lnTo>
                    <a:pt x="437648" y="826266"/>
                  </a:lnTo>
                  <a:lnTo>
                    <a:pt x="438170" y="829611"/>
                  </a:lnTo>
                  <a:lnTo>
                    <a:pt x="438696" y="832956"/>
                  </a:lnTo>
                  <a:lnTo>
                    <a:pt x="439226" y="836301"/>
                  </a:lnTo>
                  <a:lnTo>
                    <a:pt x="439759" y="839647"/>
                  </a:lnTo>
                  <a:lnTo>
                    <a:pt x="440295" y="842992"/>
                  </a:lnTo>
                  <a:lnTo>
                    <a:pt x="440834" y="846337"/>
                  </a:lnTo>
                  <a:lnTo>
                    <a:pt x="441377" y="849682"/>
                  </a:lnTo>
                  <a:lnTo>
                    <a:pt x="441923" y="853027"/>
                  </a:lnTo>
                  <a:lnTo>
                    <a:pt x="442472" y="856373"/>
                  </a:lnTo>
                  <a:lnTo>
                    <a:pt x="443024" y="859718"/>
                  </a:lnTo>
                  <a:lnTo>
                    <a:pt x="443579" y="863063"/>
                  </a:lnTo>
                  <a:lnTo>
                    <a:pt x="444136" y="866408"/>
                  </a:lnTo>
                  <a:lnTo>
                    <a:pt x="444697" y="869753"/>
                  </a:lnTo>
                  <a:lnTo>
                    <a:pt x="445260" y="873099"/>
                  </a:lnTo>
                  <a:lnTo>
                    <a:pt x="445826" y="876444"/>
                  </a:lnTo>
                  <a:lnTo>
                    <a:pt x="446394" y="879789"/>
                  </a:lnTo>
                  <a:lnTo>
                    <a:pt x="446965" y="883134"/>
                  </a:lnTo>
                  <a:lnTo>
                    <a:pt x="447538" y="886479"/>
                  </a:lnTo>
                  <a:lnTo>
                    <a:pt x="448114" y="889825"/>
                  </a:lnTo>
                  <a:lnTo>
                    <a:pt x="448692" y="893170"/>
                  </a:lnTo>
                  <a:lnTo>
                    <a:pt x="449271" y="896515"/>
                  </a:lnTo>
                  <a:lnTo>
                    <a:pt x="449853" y="899860"/>
                  </a:lnTo>
                  <a:lnTo>
                    <a:pt x="450436" y="903206"/>
                  </a:lnTo>
                  <a:lnTo>
                    <a:pt x="451022" y="906551"/>
                  </a:lnTo>
                  <a:lnTo>
                    <a:pt x="451609" y="909896"/>
                  </a:lnTo>
                  <a:lnTo>
                    <a:pt x="452197" y="913241"/>
                  </a:lnTo>
                  <a:lnTo>
                    <a:pt x="452787" y="916586"/>
                  </a:lnTo>
                  <a:lnTo>
                    <a:pt x="453377" y="919932"/>
                  </a:lnTo>
                  <a:lnTo>
                    <a:pt x="453970" y="923277"/>
                  </a:lnTo>
                  <a:lnTo>
                    <a:pt x="454563" y="926622"/>
                  </a:lnTo>
                  <a:lnTo>
                    <a:pt x="455156" y="929967"/>
                  </a:lnTo>
                  <a:lnTo>
                    <a:pt x="455751" y="933312"/>
                  </a:lnTo>
                  <a:lnTo>
                    <a:pt x="456346" y="936658"/>
                  </a:lnTo>
                  <a:lnTo>
                    <a:pt x="456942" y="940003"/>
                  </a:lnTo>
                  <a:lnTo>
                    <a:pt x="457538" y="943348"/>
                  </a:lnTo>
                  <a:lnTo>
                    <a:pt x="458133" y="946693"/>
                  </a:lnTo>
                  <a:lnTo>
                    <a:pt x="458729" y="950038"/>
                  </a:lnTo>
                  <a:lnTo>
                    <a:pt x="459325" y="953384"/>
                  </a:lnTo>
                  <a:lnTo>
                    <a:pt x="459920" y="956729"/>
                  </a:lnTo>
                  <a:lnTo>
                    <a:pt x="460515" y="960074"/>
                  </a:lnTo>
                  <a:lnTo>
                    <a:pt x="461109" y="963419"/>
                  </a:lnTo>
                  <a:lnTo>
                    <a:pt x="461702" y="966764"/>
                  </a:lnTo>
                  <a:lnTo>
                    <a:pt x="462294" y="970110"/>
                  </a:lnTo>
                  <a:lnTo>
                    <a:pt x="462885" y="973455"/>
                  </a:lnTo>
                  <a:lnTo>
                    <a:pt x="463475" y="976800"/>
                  </a:lnTo>
                  <a:lnTo>
                    <a:pt x="464063" y="980145"/>
                  </a:lnTo>
                  <a:lnTo>
                    <a:pt x="464649" y="983490"/>
                  </a:lnTo>
                  <a:lnTo>
                    <a:pt x="465233" y="986836"/>
                  </a:lnTo>
                  <a:lnTo>
                    <a:pt x="465815" y="990181"/>
                  </a:lnTo>
                  <a:lnTo>
                    <a:pt x="466395" y="993526"/>
                  </a:lnTo>
                  <a:lnTo>
                    <a:pt x="466971" y="996871"/>
                  </a:lnTo>
                  <a:lnTo>
                    <a:pt x="467546" y="1000217"/>
                  </a:lnTo>
                  <a:lnTo>
                    <a:pt x="468117" y="1003562"/>
                  </a:lnTo>
                  <a:lnTo>
                    <a:pt x="468686" y="1006907"/>
                  </a:lnTo>
                  <a:lnTo>
                    <a:pt x="469250" y="1010252"/>
                  </a:lnTo>
                  <a:lnTo>
                    <a:pt x="469812" y="1013597"/>
                  </a:lnTo>
                  <a:lnTo>
                    <a:pt x="470369" y="1016943"/>
                  </a:lnTo>
                  <a:lnTo>
                    <a:pt x="470923" y="1020288"/>
                  </a:lnTo>
                  <a:lnTo>
                    <a:pt x="471472" y="1023633"/>
                  </a:lnTo>
                  <a:lnTo>
                    <a:pt x="472018" y="1026978"/>
                  </a:lnTo>
                  <a:lnTo>
                    <a:pt x="472557" y="1030323"/>
                  </a:lnTo>
                  <a:lnTo>
                    <a:pt x="473093" y="1033669"/>
                  </a:lnTo>
                  <a:lnTo>
                    <a:pt x="473623" y="1037014"/>
                  </a:lnTo>
                  <a:lnTo>
                    <a:pt x="474149" y="1040359"/>
                  </a:lnTo>
                  <a:lnTo>
                    <a:pt x="474668" y="1043704"/>
                  </a:lnTo>
                  <a:lnTo>
                    <a:pt x="475183" y="1047049"/>
                  </a:lnTo>
                  <a:lnTo>
                    <a:pt x="475689" y="1050395"/>
                  </a:lnTo>
                  <a:lnTo>
                    <a:pt x="476192" y="1053740"/>
                  </a:lnTo>
                  <a:lnTo>
                    <a:pt x="476687" y="1057085"/>
                  </a:lnTo>
                  <a:lnTo>
                    <a:pt x="477177" y="1060430"/>
                  </a:lnTo>
                  <a:lnTo>
                    <a:pt x="477657" y="1063775"/>
                  </a:lnTo>
                  <a:lnTo>
                    <a:pt x="478134" y="1067121"/>
                  </a:lnTo>
                  <a:lnTo>
                    <a:pt x="478599" y="1070466"/>
                  </a:lnTo>
                  <a:lnTo>
                    <a:pt x="479061" y="1073811"/>
                  </a:lnTo>
                  <a:lnTo>
                    <a:pt x="479512" y="1077156"/>
                  </a:lnTo>
                  <a:lnTo>
                    <a:pt x="479958" y="1080501"/>
                  </a:lnTo>
                  <a:lnTo>
                    <a:pt x="480392" y="1083847"/>
                  </a:lnTo>
                  <a:lnTo>
                    <a:pt x="480821" y="1087192"/>
                  </a:lnTo>
                  <a:lnTo>
                    <a:pt x="481238" y="1090537"/>
                  </a:lnTo>
                  <a:lnTo>
                    <a:pt x="481650" y="1093882"/>
                  </a:lnTo>
                  <a:lnTo>
                    <a:pt x="482049" y="1097228"/>
                  </a:lnTo>
                  <a:lnTo>
                    <a:pt x="482443" y="1100573"/>
                  </a:lnTo>
                  <a:lnTo>
                    <a:pt x="482823" y="1103918"/>
                  </a:lnTo>
                  <a:lnTo>
                    <a:pt x="483197" y="1107263"/>
                  </a:lnTo>
                  <a:lnTo>
                    <a:pt x="483557" y="1110608"/>
                  </a:lnTo>
                  <a:lnTo>
                    <a:pt x="483911" y="1113954"/>
                  </a:lnTo>
                  <a:lnTo>
                    <a:pt x="484250" y="1117299"/>
                  </a:lnTo>
                  <a:lnTo>
                    <a:pt x="484584" y="1120644"/>
                  </a:lnTo>
                  <a:lnTo>
                    <a:pt x="484900" y="1123989"/>
                  </a:lnTo>
                  <a:lnTo>
                    <a:pt x="485212" y="1127334"/>
                  </a:lnTo>
                  <a:lnTo>
                    <a:pt x="485506" y="1130680"/>
                  </a:lnTo>
                  <a:lnTo>
                    <a:pt x="485795" y="1134025"/>
                  </a:lnTo>
                  <a:lnTo>
                    <a:pt x="486066" y="1137370"/>
                  </a:lnTo>
                  <a:lnTo>
                    <a:pt x="486332" y="1140715"/>
                  </a:lnTo>
                  <a:lnTo>
                    <a:pt x="486578" y="1144060"/>
                  </a:lnTo>
                  <a:lnTo>
                    <a:pt x="486819" y="1147406"/>
                  </a:lnTo>
                  <a:lnTo>
                    <a:pt x="487040" y="1150751"/>
                  </a:lnTo>
                  <a:lnTo>
                    <a:pt x="487256" y="1154096"/>
                  </a:lnTo>
                  <a:lnTo>
                    <a:pt x="487451" y="1157441"/>
                  </a:lnTo>
                  <a:lnTo>
                    <a:pt x="487641" y="1160786"/>
                  </a:lnTo>
                  <a:lnTo>
                    <a:pt x="487809" y="1164132"/>
                  </a:lnTo>
                  <a:lnTo>
                    <a:pt x="487972" y="1167477"/>
                  </a:lnTo>
                  <a:lnTo>
                    <a:pt x="488112" y="1170822"/>
                  </a:lnTo>
                  <a:lnTo>
                    <a:pt x="488248" y="1174167"/>
                  </a:lnTo>
                  <a:lnTo>
                    <a:pt x="488360" y="1177513"/>
                  </a:lnTo>
                  <a:lnTo>
                    <a:pt x="488467" y="1180858"/>
                  </a:lnTo>
                  <a:lnTo>
                    <a:pt x="488550" y="1184203"/>
                  </a:lnTo>
                  <a:lnTo>
                    <a:pt x="488629" y="1187548"/>
                  </a:lnTo>
                  <a:lnTo>
                    <a:pt x="488682" y="1190893"/>
                  </a:lnTo>
                  <a:lnTo>
                    <a:pt x="488731" y="1194239"/>
                  </a:lnTo>
                  <a:lnTo>
                    <a:pt x="488753" y="1197584"/>
                  </a:lnTo>
                  <a:lnTo>
                    <a:pt x="488772" y="1200929"/>
                  </a:lnTo>
                  <a:lnTo>
                    <a:pt x="488763" y="1204274"/>
                  </a:lnTo>
                  <a:lnTo>
                    <a:pt x="488750" y="1207619"/>
                  </a:lnTo>
                  <a:lnTo>
                    <a:pt x="488710" y="1210965"/>
                  </a:lnTo>
                  <a:lnTo>
                    <a:pt x="488666" y="1214310"/>
                  </a:lnTo>
                  <a:lnTo>
                    <a:pt x="488593" y="1217655"/>
                  </a:lnTo>
                  <a:lnTo>
                    <a:pt x="488517" y="1221000"/>
                  </a:lnTo>
                  <a:lnTo>
                    <a:pt x="488412" y="1224345"/>
                  </a:lnTo>
                  <a:lnTo>
                    <a:pt x="488302" y="1227691"/>
                  </a:lnTo>
                  <a:lnTo>
                    <a:pt x="488164" y="1231036"/>
                  </a:lnTo>
                  <a:lnTo>
                    <a:pt x="488021" y="1234381"/>
                  </a:lnTo>
                  <a:lnTo>
                    <a:pt x="487848" y="1237726"/>
                  </a:lnTo>
                  <a:lnTo>
                    <a:pt x="487672" y="1241071"/>
                  </a:lnTo>
                  <a:lnTo>
                    <a:pt x="487465" y="1244417"/>
                  </a:lnTo>
                  <a:lnTo>
                    <a:pt x="487255" y="1247762"/>
                  </a:lnTo>
                  <a:lnTo>
                    <a:pt x="487013" y="1251107"/>
                  </a:lnTo>
                  <a:lnTo>
                    <a:pt x="486768" y="1254452"/>
                  </a:lnTo>
                  <a:lnTo>
                    <a:pt x="486491" y="1257797"/>
                  </a:lnTo>
                  <a:lnTo>
                    <a:pt x="486212" y="1261143"/>
                  </a:lnTo>
                  <a:lnTo>
                    <a:pt x="485899" y="1264488"/>
                  </a:lnTo>
                  <a:lnTo>
                    <a:pt x="485584" y="1267833"/>
                  </a:lnTo>
                  <a:lnTo>
                    <a:pt x="485236" y="1271178"/>
                  </a:lnTo>
                  <a:lnTo>
                    <a:pt x="484885" y="1274524"/>
                  </a:lnTo>
                  <a:lnTo>
                    <a:pt x="484501" y="1277869"/>
                  </a:lnTo>
                  <a:lnTo>
                    <a:pt x="484115" y="1281214"/>
                  </a:lnTo>
                  <a:lnTo>
                    <a:pt x="483694" y="1284559"/>
                  </a:lnTo>
                  <a:lnTo>
                    <a:pt x="483272" y="1287904"/>
                  </a:lnTo>
                  <a:lnTo>
                    <a:pt x="482815" y="1291250"/>
                  </a:lnTo>
                  <a:lnTo>
                    <a:pt x="482356" y="1294595"/>
                  </a:lnTo>
                  <a:lnTo>
                    <a:pt x="481863" y="1297940"/>
                  </a:lnTo>
                  <a:lnTo>
                    <a:pt x="481368" y="1301285"/>
                  </a:lnTo>
                  <a:lnTo>
                    <a:pt x="480838" y="1304630"/>
                  </a:lnTo>
                  <a:lnTo>
                    <a:pt x="480306" y="1307976"/>
                  </a:lnTo>
                  <a:lnTo>
                    <a:pt x="479739" y="1311321"/>
                  </a:lnTo>
                  <a:lnTo>
                    <a:pt x="479172" y="1314666"/>
                  </a:lnTo>
                  <a:lnTo>
                    <a:pt x="478568" y="1318011"/>
                  </a:lnTo>
                  <a:lnTo>
                    <a:pt x="477964" y="1321356"/>
                  </a:lnTo>
                  <a:lnTo>
                    <a:pt x="477324" y="1324702"/>
                  </a:lnTo>
                  <a:lnTo>
                    <a:pt x="476684" y="1328047"/>
                  </a:lnTo>
                  <a:lnTo>
                    <a:pt x="476007" y="1331392"/>
                  </a:lnTo>
                  <a:lnTo>
                    <a:pt x="475330" y="1334737"/>
                  </a:lnTo>
                  <a:lnTo>
                    <a:pt x="474617" y="1338082"/>
                  </a:lnTo>
                  <a:lnTo>
                    <a:pt x="473904" y="1341428"/>
                  </a:lnTo>
                  <a:lnTo>
                    <a:pt x="473155" y="1344773"/>
                  </a:lnTo>
                  <a:lnTo>
                    <a:pt x="472406" y="1348118"/>
                  </a:lnTo>
                  <a:lnTo>
                    <a:pt x="471621" y="1351463"/>
                  </a:lnTo>
                  <a:lnTo>
                    <a:pt x="470836" y="1354809"/>
                  </a:lnTo>
                  <a:lnTo>
                    <a:pt x="470016" y="1358154"/>
                  </a:lnTo>
                  <a:lnTo>
                    <a:pt x="469195" y="1361499"/>
                  </a:lnTo>
                  <a:lnTo>
                    <a:pt x="468340" y="1364844"/>
                  </a:lnTo>
                  <a:lnTo>
                    <a:pt x="467484" y="1368189"/>
                  </a:lnTo>
                  <a:lnTo>
                    <a:pt x="466594" y="1371535"/>
                  </a:lnTo>
                  <a:lnTo>
                    <a:pt x="465703" y="1374880"/>
                  </a:lnTo>
                  <a:lnTo>
                    <a:pt x="464779" y="1378225"/>
                  </a:lnTo>
                  <a:lnTo>
                    <a:pt x="463853" y="1381570"/>
                  </a:lnTo>
                  <a:lnTo>
                    <a:pt x="462896" y="1384915"/>
                  </a:lnTo>
                  <a:lnTo>
                    <a:pt x="461936" y="1388261"/>
                  </a:lnTo>
                  <a:lnTo>
                    <a:pt x="460945" y="1391606"/>
                  </a:lnTo>
                  <a:lnTo>
                    <a:pt x="459952" y="1394951"/>
                  </a:lnTo>
                  <a:lnTo>
                    <a:pt x="458928" y="1398296"/>
                  </a:lnTo>
                  <a:lnTo>
                    <a:pt x="457902" y="1401641"/>
                  </a:lnTo>
                  <a:lnTo>
                    <a:pt x="456846" y="1404987"/>
                  </a:lnTo>
                  <a:lnTo>
                    <a:pt x="455788" y="1408332"/>
                  </a:lnTo>
                  <a:lnTo>
                    <a:pt x="454701" y="1411677"/>
                  </a:lnTo>
                  <a:lnTo>
                    <a:pt x="453611" y="1415022"/>
                  </a:lnTo>
                  <a:lnTo>
                    <a:pt x="452493" y="1418367"/>
                  </a:lnTo>
                  <a:lnTo>
                    <a:pt x="451373" y="1421713"/>
                  </a:lnTo>
                  <a:lnTo>
                    <a:pt x="450225" y="1425058"/>
                  </a:lnTo>
                  <a:lnTo>
                    <a:pt x="449074" y="1428403"/>
                  </a:lnTo>
                  <a:lnTo>
                    <a:pt x="447897" y="1431748"/>
                  </a:lnTo>
                  <a:lnTo>
                    <a:pt x="446717" y="1435093"/>
                  </a:lnTo>
                  <a:lnTo>
                    <a:pt x="445512" y="1438439"/>
                  </a:lnTo>
                  <a:lnTo>
                    <a:pt x="444303" y="1441784"/>
                  </a:lnTo>
                  <a:lnTo>
                    <a:pt x="443070" y="1445129"/>
                  </a:lnTo>
                  <a:lnTo>
                    <a:pt x="441834" y="1448474"/>
                  </a:lnTo>
                  <a:lnTo>
                    <a:pt x="440575" y="1451820"/>
                  </a:lnTo>
                  <a:lnTo>
                    <a:pt x="439312" y="1455165"/>
                  </a:lnTo>
                  <a:lnTo>
                    <a:pt x="438027" y="1458510"/>
                  </a:lnTo>
                  <a:lnTo>
                    <a:pt x="436739" y="1461855"/>
                  </a:lnTo>
                  <a:lnTo>
                    <a:pt x="435430" y="1465200"/>
                  </a:lnTo>
                  <a:lnTo>
                    <a:pt x="434117" y="1468546"/>
                  </a:lnTo>
                  <a:lnTo>
                    <a:pt x="432784" y="1471891"/>
                  </a:lnTo>
                  <a:lnTo>
                    <a:pt x="431447" y="1475236"/>
                  </a:lnTo>
                  <a:lnTo>
                    <a:pt x="430092" y="1478581"/>
                  </a:lnTo>
                  <a:lnTo>
                    <a:pt x="428733" y="1481926"/>
                  </a:lnTo>
                  <a:lnTo>
                    <a:pt x="427356" y="1485272"/>
                  </a:lnTo>
                  <a:lnTo>
                    <a:pt x="425976" y="1488617"/>
                  </a:lnTo>
                  <a:lnTo>
                    <a:pt x="424579" y="1491962"/>
                  </a:lnTo>
                  <a:lnTo>
                    <a:pt x="423178" y="1495307"/>
                  </a:lnTo>
                  <a:lnTo>
                    <a:pt x="421762" y="1498652"/>
                  </a:lnTo>
                  <a:lnTo>
                    <a:pt x="420343" y="1501998"/>
                  </a:lnTo>
                  <a:lnTo>
                    <a:pt x="418909" y="1505343"/>
                  </a:lnTo>
                  <a:lnTo>
                    <a:pt x="417472" y="1508688"/>
                  </a:lnTo>
                  <a:lnTo>
                    <a:pt x="416021" y="1512033"/>
                  </a:lnTo>
                  <a:lnTo>
                    <a:pt x="414567" y="1515378"/>
                  </a:lnTo>
                  <a:lnTo>
                    <a:pt x="413101" y="1518724"/>
                  </a:lnTo>
                  <a:lnTo>
                    <a:pt x="411632" y="1522069"/>
                  </a:lnTo>
                  <a:lnTo>
                    <a:pt x="410151" y="1525414"/>
                  </a:lnTo>
                  <a:lnTo>
                    <a:pt x="408668" y="1528759"/>
                  </a:lnTo>
                  <a:lnTo>
                    <a:pt x="407175" y="1532105"/>
                  </a:lnTo>
                  <a:lnTo>
                    <a:pt x="405679" y="1535450"/>
                  </a:lnTo>
                  <a:lnTo>
                    <a:pt x="404174" y="1538795"/>
                  </a:lnTo>
                  <a:lnTo>
                    <a:pt x="402667" y="1542140"/>
                  </a:lnTo>
                  <a:lnTo>
                    <a:pt x="401152" y="1545485"/>
                  </a:lnTo>
                  <a:lnTo>
                    <a:pt x="399635" y="1548831"/>
                  </a:lnTo>
                  <a:lnTo>
                    <a:pt x="398111" y="1552176"/>
                  </a:lnTo>
                  <a:lnTo>
                    <a:pt x="396584" y="1555521"/>
                  </a:lnTo>
                  <a:lnTo>
                    <a:pt x="395053" y="1558866"/>
                  </a:lnTo>
                  <a:lnTo>
                    <a:pt x="393519" y="1562211"/>
                  </a:lnTo>
                  <a:lnTo>
                    <a:pt x="391981" y="1565557"/>
                  </a:lnTo>
                  <a:lnTo>
                    <a:pt x="390442" y="1568902"/>
                  </a:lnTo>
                  <a:lnTo>
                    <a:pt x="388899" y="1572247"/>
                  </a:lnTo>
                  <a:lnTo>
                    <a:pt x="387355" y="1575592"/>
                  </a:lnTo>
                  <a:lnTo>
                    <a:pt x="385808" y="1578937"/>
                  </a:lnTo>
                  <a:lnTo>
                    <a:pt x="384260" y="1582283"/>
                  </a:lnTo>
                  <a:lnTo>
                    <a:pt x="382712" y="1585628"/>
                  </a:lnTo>
                  <a:lnTo>
                    <a:pt x="381162" y="1588973"/>
                  </a:lnTo>
                  <a:lnTo>
                    <a:pt x="379612" y="1592318"/>
                  </a:lnTo>
                  <a:lnTo>
                    <a:pt x="378062" y="1595663"/>
                  </a:lnTo>
                  <a:lnTo>
                    <a:pt x="376513" y="1599009"/>
                  </a:lnTo>
                  <a:lnTo>
                    <a:pt x="374963" y="1602354"/>
                  </a:lnTo>
                  <a:lnTo>
                    <a:pt x="373416" y="1605699"/>
                  </a:lnTo>
                  <a:lnTo>
                    <a:pt x="371868" y="1609044"/>
                  </a:lnTo>
                  <a:lnTo>
                    <a:pt x="370323" y="1612389"/>
                  </a:lnTo>
                  <a:lnTo>
                    <a:pt x="368780" y="1615735"/>
                  </a:lnTo>
                  <a:lnTo>
                    <a:pt x="367239" y="1619080"/>
                  </a:lnTo>
                  <a:lnTo>
                    <a:pt x="365700" y="1622425"/>
                  </a:lnTo>
                  <a:lnTo>
                    <a:pt x="364165" y="1625770"/>
                  </a:lnTo>
                  <a:lnTo>
                    <a:pt x="362632" y="1629116"/>
                  </a:lnTo>
                  <a:lnTo>
                    <a:pt x="361104" y="1632461"/>
                  </a:lnTo>
                  <a:lnTo>
                    <a:pt x="359578" y="1635806"/>
                  </a:lnTo>
                  <a:lnTo>
                    <a:pt x="358058" y="1639151"/>
                  </a:lnTo>
                  <a:lnTo>
                    <a:pt x="356540" y="1642496"/>
                  </a:lnTo>
                  <a:lnTo>
                    <a:pt x="355029" y="1645842"/>
                  </a:lnTo>
                  <a:lnTo>
                    <a:pt x="353522" y="1649187"/>
                  </a:lnTo>
                  <a:lnTo>
                    <a:pt x="352021" y="1652532"/>
                  </a:lnTo>
                  <a:lnTo>
                    <a:pt x="350524" y="1655877"/>
                  </a:lnTo>
                  <a:lnTo>
                    <a:pt x="349036" y="1659222"/>
                  </a:lnTo>
                  <a:lnTo>
                    <a:pt x="347551" y="1662568"/>
                  </a:lnTo>
                  <a:lnTo>
                    <a:pt x="346075" y="1665913"/>
                  </a:lnTo>
                  <a:lnTo>
                    <a:pt x="344603" y="1669258"/>
                  </a:lnTo>
                  <a:lnTo>
                    <a:pt x="343141" y="1672603"/>
                  </a:lnTo>
                  <a:lnTo>
                    <a:pt x="341684" y="1675948"/>
                  </a:lnTo>
                  <a:lnTo>
                    <a:pt x="340236" y="1679294"/>
                  </a:lnTo>
                  <a:lnTo>
                    <a:pt x="338794" y="1682639"/>
                  </a:lnTo>
                  <a:lnTo>
                    <a:pt x="337363" y="1685984"/>
                  </a:lnTo>
                  <a:lnTo>
                    <a:pt x="335937" y="1689329"/>
                  </a:lnTo>
                  <a:lnTo>
                    <a:pt x="334522" y="1692674"/>
                  </a:lnTo>
                  <a:lnTo>
                    <a:pt x="333114" y="1696020"/>
                  </a:lnTo>
                  <a:lnTo>
                    <a:pt x="331717" y="1699365"/>
                  </a:lnTo>
                  <a:lnTo>
                    <a:pt x="330327" y="1702710"/>
                  </a:lnTo>
                  <a:lnTo>
                    <a:pt x="328948" y="1706055"/>
                  </a:lnTo>
                  <a:lnTo>
                    <a:pt x="327578" y="170940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356486" y="1691710"/>
              <a:ext cx="151984" cy="0"/>
            </a:xfrm>
            <a:custGeom>
              <a:avLst/>
              <a:pathLst>
                <a:path w="151984" h="0">
                  <a:moveTo>
                    <a:pt x="0" y="0"/>
                  </a:moveTo>
                  <a:lnTo>
                    <a:pt x="1519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645012" y="2540202"/>
              <a:ext cx="488772" cy="72952"/>
            </a:xfrm>
            <a:custGeom>
              <a:avLst/>
              <a:pathLst>
                <a:path w="488772" h="72952">
                  <a:moveTo>
                    <a:pt x="0" y="0"/>
                  </a:moveTo>
                  <a:lnTo>
                    <a:pt x="0" y="72952"/>
                  </a:lnTo>
                  <a:lnTo>
                    <a:pt x="488772" y="72952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188093" y="2706886"/>
              <a:ext cx="488772" cy="74430"/>
            </a:xfrm>
            <a:custGeom>
              <a:avLst/>
              <a:pathLst>
                <a:path w="488772" h="74430">
                  <a:moveTo>
                    <a:pt x="0" y="0"/>
                  </a:moveTo>
                  <a:lnTo>
                    <a:pt x="0" y="74430"/>
                  </a:lnTo>
                  <a:lnTo>
                    <a:pt x="488772" y="74430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645012" y="2576678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188093" y="2744101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563550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645012" y="4189856"/>
              <a:ext cx="488772" cy="1597237"/>
            </a:xfrm>
            <a:custGeom>
              <a:avLst/>
              <a:pathLst>
                <a:path w="488772" h="1597237">
                  <a:moveTo>
                    <a:pt x="185895" y="1597237"/>
                  </a:moveTo>
                  <a:lnTo>
                    <a:pt x="184715" y="1594112"/>
                  </a:lnTo>
                  <a:lnTo>
                    <a:pt x="183515" y="1590986"/>
                  </a:lnTo>
                  <a:lnTo>
                    <a:pt x="182306" y="1587860"/>
                  </a:lnTo>
                  <a:lnTo>
                    <a:pt x="181080" y="1584735"/>
                  </a:lnTo>
                  <a:lnTo>
                    <a:pt x="179843" y="1581609"/>
                  </a:lnTo>
                  <a:lnTo>
                    <a:pt x="178591" y="1578483"/>
                  </a:lnTo>
                  <a:lnTo>
                    <a:pt x="177326" y="1575357"/>
                  </a:lnTo>
                  <a:lnTo>
                    <a:pt x="176049" y="1572232"/>
                  </a:lnTo>
                  <a:lnTo>
                    <a:pt x="174757" y="1569106"/>
                  </a:lnTo>
                  <a:lnTo>
                    <a:pt x="173455" y="1565980"/>
                  </a:lnTo>
                  <a:lnTo>
                    <a:pt x="172137" y="1562855"/>
                  </a:lnTo>
                  <a:lnTo>
                    <a:pt x="170811" y="1559729"/>
                  </a:lnTo>
                  <a:lnTo>
                    <a:pt x="169466" y="1556603"/>
                  </a:lnTo>
                  <a:lnTo>
                    <a:pt x="168117" y="1553477"/>
                  </a:lnTo>
                  <a:lnTo>
                    <a:pt x="166748" y="1550352"/>
                  </a:lnTo>
                  <a:lnTo>
                    <a:pt x="165376" y="1547226"/>
                  </a:lnTo>
                  <a:lnTo>
                    <a:pt x="163982" y="1544100"/>
                  </a:lnTo>
                  <a:lnTo>
                    <a:pt x="162586" y="1540975"/>
                  </a:lnTo>
                  <a:lnTo>
                    <a:pt x="161171" y="1537849"/>
                  </a:lnTo>
                  <a:lnTo>
                    <a:pt x="159752" y="1534723"/>
                  </a:lnTo>
                  <a:lnTo>
                    <a:pt x="158316" y="1531597"/>
                  </a:lnTo>
                  <a:lnTo>
                    <a:pt x="156875" y="1528472"/>
                  </a:lnTo>
                  <a:lnTo>
                    <a:pt x="155419" y="1525346"/>
                  </a:lnTo>
                  <a:lnTo>
                    <a:pt x="153957" y="1522220"/>
                  </a:lnTo>
                  <a:lnTo>
                    <a:pt x="152483" y="1519095"/>
                  </a:lnTo>
                  <a:lnTo>
                    <a:pt x="151000" y="1515969"/>
                  </a:lnTo>
                  <a:lnTo>
                    <a:pt x="149508" y="1512843"/>
                  </a:lnTo>
                  <a:lnTo>
                    <a:pt x="148007" y="1509718"/>
                  </a:lnTo>
                  <a:lnTo>
                    <a:pt x="146499" y="1506592"/>
                  </a:lnTo>
                  <a:lnTo>
                    <a:pt x="144980" y="1503466"/>
                  </a:lnTo>
                  <a:lnTo>
                    <a:pt x="143456" y="1500340"/>
                  </a:lnTo>
                  <a:lnTo>
                    <a:pt x="141921" y="1497215"/>
                  </a:lnTo>
                  <a:lnTo>
                    <a:pt x="140382" y="1494089"/>
                  </a:lnTo>
                  <a:lnTo>
                    <a:pt x="138832" y="1490963"/>
                  </a:lnTo>
                  <a:lnTo>
                    <a:pt x="137279" y="1487838"/>
                  </a:lnTo>
                  <a:lnTo>
                    <a:pt x="135716" y="1484712"/>
                  </a:lnTo>
                  <a:lnTo>
                    <a:pt x="134151" y="1481586"/>
                  </a:lnTo>
                  <a:lnTo>
                    <a:pt x="132576" y="1478460"/>
                  </a:lnTo>
                  <a:lnTo>
                    <a:pt x="130999" y="1475335"/>
                  </a:lnTo>
                  <a:lnTo>
                    <a:pt x="129414" y="1472209"/>
                  </a:lnTo>
                  <a:lnTo>
                    <a:pt x="127827" y="1469083"/>
                  </a:lnTo>
                  <a:lnTo>
                    <a:pt x="126233" y="1465958"/>
                  </a:lnTo>
                  <a:lnTo>
                    <a:pt x="124637" y="1462832"/>
                  </a:lnTo>
                  <a:lnTo>
                    <a:pt x="123036" y="1459706"/>
                  </a:lnTo>
                  <a:lnTo>
                    <a:pt x="121433" y="1456580"/>
                  </a:lnTo>
                  <a:lnTo>
                    <a:pt x="119826" y="1453455"/>
                  </a:lnTo>
                  <a:lnTo>
                    <a:pt x="118218" y="1450329"/>
                  </a:lnTo>
                  <a:lnTo>
                    <a:pt x="116606" y="1447203"/>
                  </a:lnTo>
                  <a:lnTo>
                    <a:pt x="114993" y="1444078"/>
                  </a:lnTo>
                  <a:lnTo>
                    <a:pt x="113379" y="1440952"/>
                  </a:lnTo>
                  <a:lnTo>
                    <a:pt x="111764" y="1437826"/>
                  </a:lnTo>
                  <a:lnTo>
                    <a:pt x="110148" y="1434700"/>
                  </a:lnTo>
                  <a:lnTo>
                    <a:pt x="108531" y="1431575"/>
                  </a:lnTo>
                  <a:lnTo>
                    <a:pt x="106915" y="1428449"/>
                  </a:lnTo>
                  <a:lnTo>
                    <a:pt x="105300" y="1425323"/>
                  </a:lnTo>
                  <a:lnTo>
                    <a:pt x="103685" y="1422198"/>
                  </a:lnTo>
                  <a:lnTo>
                    <a:pt x="102072" y="1419072"/>
                  </a:lnTo>
                  <a:lnTo>
                    <a:pt x="100460" y="1415946"/>
                  </a:lnTo>
                  <a:lnTo>
                    <a:pt x="98851" y="1412820"/>
                  </a:lnTo>
                  <a:lnTo>
                    <a:pt x="97244" y="1409695"/>
                  </a:lnTo>
                  <a:lnTo>
                    <a:pt x="95641" y="1406569"/>
                  </a:lnTo>
                  <a:lnTo>
                    <a:pt x="94039" y="1403443"/>
                  </a:lnTo>
                  <a:lnTo>
                    <a:pt x="92443" y="1400318"/>
                  </a:lnTo>
                  <a:lnTo>
                    <a:pt x="90850" y="1397192"/>
                  </a:lnTo>
                  <a:lnTo>
                    <a:pt x="89262" y="1394066"/>
                  </a:lnTo>
                  <a:lnTo>
                    <a:pt x="87678" y="1390941"/>
                  </a:lnTo>
                  <a:lnTo>
                    <a:pt x="86101" y="1387815"/>
                  </a:lnTo>
                  <a:lnTo>
                    <a:pt x="84528" y="1384689"/>
                  </a:lnTo>
                  <a:lnTo>
                    <a:pt x="82962" y="1381563"/>
                  </a:lnTo>
                  <a:lnTo>
                    <a:pt x="81402" y="1378438"/>
                  </a:lnTo>
                  <a:lnTo>
                    <a:pt x="79849" y="1375312"/>
                  </a:lnTo>
                  <a:lnTo>
                    <a:pt x="78304" y="1372186"/>
                  </a:lnTo>
                  <a:lnTo>
                    <a:pt x="76764" y="1369061"/>
                  </a:lnTo>
                  <a:lnTo>
                    <a:pt x="75236" y="1365935"/>
                  </a:lnTo>
                  <a:lnTo>
                    <a:pt x="73711" y="1362809"/>
                  </a:lnTo>
                  <a:lnTo>
                    <a:pt x="72201" y="1359683"/>
                  </a:lnTo>
                  <a:lnTo>
                    <a:pt x="70693" y="1356558"/>
                  </a:lnTo>
                  <a:lnTo>
                    <a:pt x="69202" y="1353432"/>
                  </a:lnTo>
                  <a:lnTo>
                    <a:pt x="67713" y="1350306"/>
                  </a:lnTo>
                  <a:lnTo>
                    <a:pt x="66243" y="1347181"/>
                  </a:lnTo>
                  <a:lnTo>
                    <a:pt x="64775" y="1344055"/>
                  </a:lnTo>
                  <a:lnTo>
                    <a:pt x="63325" y="1340929"/>
                  </a:lnTo>
                  <a:lnTo>
                    <a:pt x="61880" y="1337803"/>
                  </a:lnTo>
                  <a:lnTo>
                    <a:pt x="60452" y="1334678"/>
                  </a:lnTo>
                  <a:lnTo>
                    <a:pt x="59031" y="1331552"/>
                  </a:lnTo>
                  <a:lnTo>
                    <a:pt x="57627" y="1328426"/>
                  </a:lnTo>
                  <a:lnTo>
                    <a:pt x="56231" y="1325301"/>
                  </a:lnTo>
                  <a:lnTo>
                    <a:pt x="54850" y="1322175"/>
                  </a:lnTo>
                  <a:lnTo>
                    <a:pt x="53482" y="1319049"/>
                  </a:lnTo>
                  <a:lnTo>
                    <a:pt x="52126" y="1315923"/>
                  </a:lnTo>
                  <a:lnTo>
                    <a:pt x="50786" y="1312798"/>
                  </a:lnTo>
                  <a:lnTo>
                    <a:pt x="49457" y="1309672"/>
                  </a:lnTo>
                  <a:lnTo>
                    <a:pt x="48146" y="1306546"/>
                  </a:lnTo>
                  <a:lnTo>
                    <a:pt x="46844" y="1303421"/>
                  </a:lnTo>
                  <a:lnTo>
                    <a:pt x="45563" y="1300295"/>
                  </a:lnTo>
                  <a:lnTo>
                    <a:pt x="44290" y="1297169"/>
                  </a:lnTo>
                  <a:lnTo>
                    <a:pt x="43041" y="1294044"/>
                  </a:lnTo>
                  <a:lnTo>
                    <a:pt x="41797" y="1290918"/>
                  </a:lnTo>
                  <a:lnTo>
                    <a:pt x="40581" y="1287792"/>
                  </a:lnTo>
                  <a:lnTo>
                    <a:pt x="39367" y="1284666"/>
                  </a:lnTo>
                  <a:lnTo>
                    <a:pt x="38184" y="1281541"/>
                  </a:lnTo>
                  <a:lnTo>
                    <a:pt x="37004" y="1278415"/>
                  </a:lnTo>
                  <a:lnTo>
                    <a:pt x="35853" y="1275289"/>
                  </a:lnTo>
                  <a:lnTo>
                    <a:pt x="34708" y="1272164"/>
                  </a:lnTo>
                  <a:lnTo>
                    <a:pt x="33588" y="1269038"/>
                  </a:lnTo>
                  <a:lnTo>
                    <a:pt x="32479" y="1265912"/>
                  </a:lnTo>
                  <a:lnTo>
                    <a:pt x="31393" y="1262786"/>
                  </a:lnTo>
                  <a:lnTo>
                    <a:pt x="30320" y="1259661"/>
                  </a:lnTo>
                  <a:lnTo>
                    <a:pt x="29267" y="1256535"/>
                  </a:lnTo>
                  <a:lnTo>
                    <a:pt x="28231" y="1253409"/>
                  </a:lnTo>
                  <a:lnTo>
                    <a:pt x="27212" y="1250284"/>
                  </a:lnTo>
                  <a:lnTo>
                    <a:pt x="26214" y="1247158"/>
                  </a:lnTo>
                  <a:lnTo>
                    <a:pt x="25230" y="1244032"/>
                  </a:lnTo>
                  <a:lnTo>
                    <a:pt x="24269" y="1240906"/>
                  </a:lnTo>
                  <a:lnTo>
                    <a:pt x="23321" y="1237781"/>
                  </a:lnTo>
                  <a:lnTo>
                    <a:pt x="22399" y="1234655"/>
                  </a:lnTo>
                  <a:lnTo>
                    <a:pt x="21486" y="1231529"/>
                  </a:lnTo>
                  <a:lnTo>
                    <a:pt x="20603" y="1228404"/>
                  </a:lnTo>
                  <a:lnTo>
                    <a:pt x="19725" y="1225278"/>
                  </a:lnTo>
                  <a:lnTo>
                    <a:pt x="18882" y="1222152"/>
                  </a:lnTo>
                  <a:lnTo>
                    <a:pt x="18042" y="1219026"/>
                  </a:lnTo>
                  <a:lnTo>
                    <a:pt x="17237" y="1215901"/>
                  </a:lnTo>
                  <a:lnTo>
                    <a:pt x="16436" y="1212775"/>
                  </a:lnTo>
                  <a:lnTo>
                    <a:pt x="15668" y="1209649"/>
                  </a:lnTo>
                  <a:lnTo>
                    <a:pt x="14907" y="1206524"/>
                  </a:lnTo>
                  <a:lnTo>
                    <a:pt x="14175" y="1203398"/>
                  </a:lnTo>
                  <a:lnTo>
                    <a:pt x="13454" y="1200272"/>
                  </a:lnTo>
                  <a:lnTo>
                    <a:pt x="12759" y="1197146"/>
                  </a:lnTo>
                  <a:lnTo>
                    <a:pt x="12078" y="1194021"/>
                  </a:lnTo>
                  <a:lnTo>
                    <a:pt x="11420" y="1190895"/>
                  </a:lnTo>
                  <a:lnTo>
                    <a:pt x="10779" y="1187769"/>
                  </a:lnTo>
                  <a:lnTo>
                    <a:pt x="10157" y="1184644"/>
                  </a:lnTo>
                  <a:lnTo>
                    <a:pt x="9557" y="1181518"/>
                  </a:lnTo>
                  <a:lnTo>
                    <a:pt x="8972" y="1178392"/>
                  </a:lnTo>
                  <a:lnTo>
                    <a:pt x="8411" y="1175267"/>
                  </a:lnTo>
                  <a:lnTo>
                    <a:pt x="7862" y="1172141"/>
                  </a:lnTo>
                  <a:lnTo>
                    <a:pt x="7341" y="1169015"/>
                  </a:lnTo>
                  <a:lnTo>
                    <a:pt x="6829" y="1165889"/>
                  </a:lnTo>
                  <a:lnTo>
                    <a:pt x="6347" y="1162764"/>
                  </a:lnTo>
                  <a:lnTo>
                    <a:pt x="5871" y="1159638"/>
                  </a:lnTo>
                  <a:lnTo>
                    <a:pt x="5429" y="1156512"/>
                  </a:lnTo>
                  <a:lnTo>
                    <a:pt x="4990" y="1153387"/>
                  </a:lnTo>
                  <a:lnTo>
                    <a:pt x="4585" y="1150261"/>
                  </a:lnTo>
                  <a:lnTo>
                    <a:pt x="4185" y="1147135"/>
                  </a:lnTo>
                  <a:lnTo>
                    <a:pt x="3816" y="1144009"/>
                  </a:lnTo>
                  <a:lnTo>
                    <a:pt x="3454" y="1140884"/>
                  </a:lnTo>
                  <a:lnTo>
                    <a:pt x="3120" y="1137758"/>
                  </a:lnTo>
                  <a:lnTo>
                    <a:pt x="2796" y="1134632"/>
                  </a:lnTo>
                  <a:lnTo>
                    <a:pt x="2496" y="1131507"/>
                  </a:lnTo>
                  <a:lnTo>
                    <a:pt x="2210" y="1128381"/>
                  </a:lnTo>
                  <a:lnTo>
                    <a:pt x="1945" y="1125255"/>
                  </a:lnTo>
                  <a:lnTo>
                    <a:pt x="1696" y="1122129"/>
                  </a:lnTo>
                  <a:lnTo>
                    <a:pt x="1464" y="1119004"/>
                  </a:lnTo>
                  <a:lnTo>
                    <a:pt x="1252" y="1115878"/>
                  </a:lnTo>
                  <a:lnTo>
                    <a:pt x="1053" y="1112752"/>
                  </a:lnTo>
                  <a:lnTo>
                    <a:pt x="877" y="1109627"/>
                  </a:lnTo>
                  <a:lnTo>
                    <a:pt x="711" y="1106501"/>
                  </a:lnTo>
                  <a:lnTo>
                    <a:pt x="570" y="1103375"/>
                  </a:lnTo>
                  <a:lnTo>
                    <a:pt x="437" y="1100249"/>
                  </a:lnTo>
                  <a:lnTo>
                    <a:pt x="331" y="1097124"/>
                  </a:lnTo>
                  <a:lnTo>
                    <a:pt x="229" y="1093998"/>
                  </a:lnTo>
                  <a:lnTo>
                    <a:pt x="157" y="1090872"/>
                  </a:lnTo>
                  <a:lnTo>
                    <a:pt x="88" y="1087747"/>
                  </a:lnTo>
                  <a:lnTo>
                    <a:pt x="48" y="1084621"/>
                  </a:lnTo>
                  <a:lnTo>
                    <a:pt x="12" y="1081495"/>
                  </a:lnTo>
                  <a:lnTo>
                    <a:pt x="3" y="1078370"/>
                  </a:lnTo>
                  <a:lnTo>
                    <a:pt x="0" y="1075244"/>
                  </a:lnTo>
                  <a:lnTo>
                    <a:pt x="19" y="1072118"/>
                  </a:lnTo>
                  <a:lnTo>
                    <a:pt x="48" y="1068992"/>
                  </a:lnTo>
                  <a:lnTo>
                    <a:pt x="96" y="1065867"/>
                  </a:lnTo>
                  <a:lnTo>
                    <a:pt x="157" y="1062741"/>
                  </a:lnTo>
                  <a:lnTo>
                    <a:pt x="233" y="1059615"/>
                  </a:lnTo>
                  <a:lnTo>
                    <a:pt x="324" y="1056490"/>
                  </a:lnTo>
                  <a:lnTo>
                    <a:pt x="428" y="1053364"/>
                  </a:lnTo>
                  <a:lnTo>
                    <a:pt x="549" y="1050238"/>
                  </a:lnTo>
                  <a:lnTo>
                    <a:pt x="680" y="1047112"/>
                  </a:lnTo>
                  <a:lnTo>
                    <a:pt x="829" y="1043987"/>
                  </a:lnTo>
                  <a:lnTo>
                    <a:pt x="987" y="1040861"/>
                  </a:lnTo>
                  <a:lnTo>
                    <a:pt x="1164" y="1037735"/>
                  </a:lnTo>
                  <a:lnTo>
                    <a:pt x="1347" y="1034610"/>
                  </a:lnTo>
                  <a:lnTo>
                    <a:pt x="1553" y="1031484"/>
                  </a:lnTo>
                  <a:lnTo>
                    <a:pt x="1761" y="1028358"/>
                  </a:lnTo>
                  <a:lnTo>
                    <a:pt x="1992" y="1025232"/>
                  </a:lnTo>
                  <a:lnTo>
                    <a:pt x="2226" y="1022107"/>
                  </a:lnTo>
                  <a:lnTo>
                    <a:pt x="2483" y="1018981"/>
                  </a:lnTo>
                  <a:lnTo>
                    <a:pt x="2742" y="1015855"/>
                  </a:lnTo>
                  <a:lnTo>
                    <a:pt x="3022" y="1012730"/>
                  </a:lnTo>
                  <a:lnTo>
                    <a:pt x="3306" y="1009604"/>
                  </a:lnTo>
                  <a:lnTo>
                    <a:pt x="3608" y="1006478"/>
                  </a:lnTo>
                  <a:lnTo>
                    <a:pt x="3917" y="1003352"/>
                  </a:lnTo>
                  <a:lnTo>
                    <a:pt x="4240" y="1000227"/>
                  </a:lnTo>
                  <a:lnTo>
                    <a:pt x="4573" y="997101"/>
                  </a:lnTo>
                  <a:lnTo>
                    <a:pt x="4917" y="993975"/>
                  </a:lnTo>
                  <a:lnTo>
                    <a:pt x="5272" y="990850"/>
                  </a:lnTo>
                  <a:lnTo>
                    <a:pt x="5637" y="987724"/>
                  </a:lnTo>
                  <a:lnTo>
                    <a:pt x="6014" y="984598"/>
                  </a:lnTo>
                  <a:lnTo>
                    <a:pt x="6399" y="981472"/>
                  </a:lnTo>
                  <a:lnTo>
                    <a:pt x="6797" y="978347"/>
                  </a:lnTo>
                  <a:lnTo>
                    <a:pt x="7200" y="975221"/>
                  </a:lnTo>
                  <a:lnTo>
                    <a:pt x="7619" y="972095"/>
                  </a:lnTo>
                  <a:lnTo>
                    <a:pt x="8041" y="968970"/>
                  </a:lnTo>
                  <a:lnTo>
                    <a:pt x="8479" y="965844"/>
                  </a:lnTo>
                  <a:lnTo>
                    <a:pt x="8919" y="962718"/>
                  </a:lnTo>
                  <a:lnTo>
                    <a:pt x="9376" y="959593"/>
                  </a:lnTo>
                  <a:lnTo>
                    <a:pt x="9835" y="956467"/>
                  </a:lnTo>
                  <a:lnTo>
                    <a:pt x="10309" y="953341"/>
                  </a:lnTo>
                  <a:lnTo>
                    <a:pt x="10785" y="950215"/>
                  </a:lnTo>
                  <a:lnTo>
                    <a:pt x="11275" y="947090"/>
                  </a:lnTo>
                  <a:lnTo>
                    <a:pt x="11769" y="943964"/>
                  </a:lnTo>
                  <a:lnTo>
                    <a:pt x="12274" y="940838"/>
                  </a:lnTo>
                  <a:lnTo>
                    <a:pt x="12784" y="937713"/>
                  </a:lnTo>
                  <a:lnTo>
                    <a:pt x="13304" y="934587"/>
                  </a:lnTo>
                  <a:lnTo>
                    <a:pt x="13830" y="931461"/>
                  </a:lnTo>
                  <a:lnTo>
                    <a:pt x="14364" y="928335"/>
                  </a:lnTo>
                  <a:lnTo>
                    <a:pt x="14905" y="925210"/>
                  </a:lnTo>
                  <a:lnTo>
                    <a:pt x="15453" y="922084"/>
                  </a:lnTo>
                  <a:lnTo>
                    <a:pt x="16008" y="918958"/>
                  </a:lnTo>
                  <a:lnTo>
                    <a:pt x="16569" y="915833"/>
                  </a:lnTo>
                  <a:lnTo>
                    <a:pt x="17138" y="912707"/>
                  </a:lnTo>
                  <a:lnTo>
                    <a:pt x="17711" y="909581"/>
                  </a:lnTo>
                  <a:lnTo>
                    <a:pt x="18293" y="906455"/>
                  </a:lnTo>
                  <a:lnTo>
                    <a:pt x="18877" y="903330"/>
                  </a:lnTo>
                  <a:lnTo>
                    <a:pt x="19471" y="900204"/>
                  </a:lnTo>
                  <a:lnTo>
                    <a:pt x="20066" y="897078"/>
                  </a:lnTo>
                  <a:lnTo>
                    <a:pt x="20672" y="893953"/>
                  </a:lnTo>
                  <a:lnTo>
                    <a:pt x="21279" y="890827"/>
                  </a:lnTo>
                  <a:lnTo>
                    <a:pt x="21894" y="887701"/>
                  </a:lnTo>
                  <a:lnTo>
                    <a:pt x="22512" y="884575"/>
                  </a:lnTo>
                  <a:lnTo>
                    <a:pt x="23137" y="881450"/>
                  </a:lnTo>
                  <a:lnTo>
                    <a:pt x="23764" y="878324"/>
                  </a:lnTo>
                  <a:lnTo>
                    <a:pt x="24397" y="875198"/>
                  </a:lnTo>
                  <a:lnTo>
                    <a:pt x="25034" y="872073"/>
                  </a:lnTo>
                  <a:lnTo>
                    <a:pt x="25675" y="868947"/>
                  </a:lnTo>
                  <a:lnTo>
                    <a:pt x="26320" y="865821"/>
                  </a:lnTo>
                  <a:lnTo>
                    <a:pt x="26969" y="862696"/>
                  </a:lnTo>
                  <a:lnTo>
                    <a:pt x="27622" y="859570"/>
                  </a:lnTo>
                  <a:lnTo>
                    <a:pt x="28278" y="856444"/>
                  </a:lnTo>
                  <a:lnTo>
                    <a:pt x="28937" y="853318"/>
                  </a:lnTo>
                  <a:lnTo>
                    <a:pt x="29599" y="850193"/>
                  </a:lnTo>
                  <a:lnTo>
                    <a:pt x="30265" y="847067"/>
                  </a:lnTo>
                  <a:lnTo>
                    <a:pt x="30933" y="843941"/>
                  </a:lnTo>
                  <a:lnTo>
                    <a:pt x="31604" y="840816"/>
                  </a:lnTo>
                  <a:lnTo>
                    <a:pt x="32277" y="837690"/>
                  </a:lnTo>
                  <a:lnTo>
                    <a:pt x="32953" y="834564"/>
                  </a:lnTo>
                  <a:lnTo>
                    <a:pt x="33630" y="831438"/>
                  </a:lnTo>
                  <a:lnTo>
                    <a:pt x="34310" y="828313"/>
                  </a:lnTo>
                  <a:lnTo>
                    <a:pt x="34991" y="825187"/>
                  </a:lnTo>
                  <a:lnTo>
                    <a:pt x="35674" y="822061"/>
                  </a:lnTo>
                  <a:lnTo>
                    <a:pt x="36358" y="818936"/>
                  </a:lnTo>
                  <a:lnTo>
                    <a:pt x="37043" y="815810"/>
                  </a:lnTo>
                  <a:lnTo>
                    <a:pt x="37729" y="812684"/>
                  </a:lnTo>
                  <a:lnTo>
                    <a:pt x="38417" y="809558"/>
                  </a:lnTo>
                  <a:lnTo>
                    <a:pt x="39104" y="806433"/>
                  </a:lnTo>
                  <a:lnTo>
                    <a:pt x="39793" y="803307"/>
                  </a:lnTo>
                  <a:lnTo>
                    <a:pt x="40481" y="800181"/>
                  </a:lnTo>
                  <a:lnTo>
                    <a:pt x="41170" y="797056"/>
                  </a:lnTo>
                  <a:lnTo>
                    <a:pt x="41859" y="793930"/>
                  </a:lnTo>
                  <a:lnTo>
                    <a:pt x="42547" y="790804"/>
                  </a:lnTo>
                  <a:lnTo>
                    <a:pt x="43235" y="787678"/>
                  </a:lnTo>
                  <a:lnTo>
                    <a:pt x="43922" y="784553"/>
                  </a:lnTo>
                  <a:lnTo>
                    <a:pt x="44608" y="781427"/>
                  </a:lnTo>
                  <a:lnTo>
                    <a:pt x="45294" y="778301"/>
                  </a:lnTo>
                  <a:lnTo>
                    <a:pt x="45977" y="775176"/>
                  </a:lnTo>
                  <a:lnTo>
                    <a:pt x="46661" y="772050"/>
                  </a:lnTo>
                  <a:lnTo>
                    <a:pt x="47341" y="768924"/>
                  </a:lnTo>
                  <a:lnTo>
                    <a:pt x="48021" y="765798"/>
                  </a:lnTo>
                  <a:lnTo>
                    <a:pt x="48697" y="762673"/>
                  </a:lnTo>
                  <a:lnTo>
                    <a:pt x="49373" y="759547"/>
                  </a:lnTo>
                  <a:lnTo>
                    <a:pt x="50045" y="756421"/>
                  </a:lnTo>
                  <a:lnTo>
                    <a:pt x="50716" y="753296"/>
                  </a:lnTo>
                  <a:lnTo>
                    <a:pt x="51383" y="750170"/>
                  </a:lnTo>
                  <a:lnTo>
                    <a:pt x="52047" y="747044"/>
                  </a:lnTo>
                  <a:lnTo>
                    <a:pt x="52708" y="743919"/>
                  </a:lnTo>
                  <a:lnTo>
                    <a:pt x="53366" y="740793"/>
                  </a:lnTo>
                  <a:lnTo>
                    <a:pt x="54020" y="737667"/>
                  </a:lnTo>
                  <a:lnTo>
                    <a:pt x="54671" y="734541"/>
                  </a:lnTo>
                  <a:lnTo>
                    <a:pt x="55318" y="731416"/>
                  </a:lnTo>
                  <a:lnTo>
                    <a:pt x="55960" y="728290"/>
                  </a:lnTo>
                  <a:lnTo>
                    <a:pt x="56599" y="725164"/>
                  </a:lnTo>
                  <a:lnTo>
                    <a:pt x="57232" y="722039"/>
                  </a:lnTo>
                  <a:lnTo>
                    <a:pt x="57862" y="718913"/>
                  </a:lnTo>
                  <a:lnTo>
                    <a:pt x="58485" y="715787"/>
                  </a:lnTo>
                  <a:lnTo>
                    <a:pt x="59106" y="712661"/>
                  </a:lnTo>
                  <a:lnTo>
                    <a:pt x="59718" y="709536"/>
                  </a:lnTo>
                  <a:lnTo>
                    <a:pt x="60329" y="706410"/>
                  </a:lnTo>
                  <a:lnTo>
                    <a:pt x="60930" y="703284"/>
                  </a:lnTo>
                  <a:lnTo>
                    <a:pt x="61529" y="700159"/>
                  </a:lnTo>
                  <a:lnTo>
                    <a:pt x="62118" y="697033"/>
                  </a:lnTo>
                  <a:lnTo>
                    <a:pt x="62705" y="693907"/>
                  </a:lnTo>
                  <a:lnTo>
                    <a:pt x="63282" y="690781"/>
                  </a:lnTo>
                  <a:lnTo>
                    <a:pt x="63856" y="687656"/>
                  </a:lnTo>
                  <a:lnTo>
                    <a:pt x="64419" y="684530"/>
                  </a:lnTo>
                  <a:lnTo>
                    <a:pt x="64979" y="681404"/>
                  </a:lnTo>
                  <a:lnTo>
                    <a:pt x="65530" y="678279"/>
                  </a:lnTo>
                  <a:lnTo>
                    <a:pt x="66075" y="675153"/>
                  </a:lnTo>
                  <a:lnTo>
                    <a:pt x="66612" y="672027"/>
                  </a:lnTo>
                  <a:lnTo>
                    <a:pt x="67142" y="668901"/>
                  </a:lnTo>
                  <a:lnTo>
                    <a:pt x="67665" y="665776"/>
                  </a:lnTo>
                  <a:lnTo>
                    <a:pt x="68179" y="662650"/>
                  </a:lnTo>
                  <a:lnTo>
                    <a:pt x="68686" y="659524"/>
                  </a:lnTo>
                  <a:lnTo>
                    <a:pt x="69183" y="656399"/>
                  </a:lnTo>
                  <a:lnTo>
                    <a:pt x="69675" y="653273"/>
                  </a:lnTo>
                  <a:lnTo>
                    <a:pt x="70156" y="650147"/>
                  </a:lnTo>
                  <a:lnTo>
                    <a:pt x="70632" y="647022"/>
                  </a:lnTo>
                  <a:lnTo>
                    <a:pt x="71094" y="643896"/>
                  </a:lnTo>
                  <a:lnTo>
                    <a:pt x="71554" y="640770"/>
                  </a:lnTo>
                  <a:lnTo>
                    <a:pt x="71998" y="637644"/>
                  </a:lnTo>
                  <a:lnTo>
                    <a:pt x="72440" y="634519"/>
                  </a:lnTo>
                  <a:lnTo>
                    <a:pt x="72866" y="631393"/>
                  </a:lnTo>
                  <a:lnTo>
                    <a:pt x="73290" y="628267"/>
                  </a:lnTo>
                  <a:lnTo>
                    <a:pt x="73698" y="625142"/>
                  </a:lnTo>
                  <a:lnTo>
                    <a:pt x="74102" y="622016"/>
                  </a:lnTo>
                  <a:lnTo>
                    <a:pt x="74492" y="618890"/>
                  </a:lnTo>
                  <a:lnTo>
                    <a:pt x="74877" y="615764"/>
                  </a:lnTo>
                  <a:lnTo>
                    <a:pt x="75249" y="612639"/>
                  </a:lnTo>
                  <a:lnTo>
                    <a:pt x="75614" y="609513"/>
                  </a:lnTo>
                  <a:lnTo>
                    <a:pt x="75967" y="606387"/>
                  </a:lnTo>
                  <a:lnTo>
                    <a:pt x="76311" y="603262"/>
                  </a:lnTo>
                  <a:lnTo>
                    <a:pt x="76646" y="600136"/>
                  </a:lnTo>
                  <a:lnTo>
                    <a:pt x="76970" y="597010"/>
                  </a:lnTo>
                  <a:lnTo>
                    <a:pt x="77286" y="593884"/>
                  </a:lnTo>
                  <a:lnTo>
                    <a:pt x="77589" y="590759"/>
                  </a:lnTo>
                  <a:lnTo>
                    <a:pt x="77886" y="587633"/>
                  </a:lnTo>
                  <a:lnTo>
                    <a:pt x="78168" y="584507"/>
                  </a:lnTo>
                  <a:lnTo>
                    <a:pt x="78446" y="581382"/>
                  </a:lnTo>
                  <a:lnTo>
                    <a:pt x="78707" y="578256"/>
                  </a:lnTo>
                  <a:lnTo>
                    <a:pt x="78966" y="575130"/>
                  </a:lnTo>
                  <a:lnTo>
                    <a:pt x="79206" y="572004"/>
                  </a:lnTo>
                  <a:lnTo>
                    <a:pt x="79444" y="568879"/>
                  </a:lnTo>
                  <a:lnTo>
                    <a:pt x="79664" y="565753"/>
                  </a:lnTo>
                  <a:lnTo>
                    <a:pt x="79882" y="562627"/>
                  </a:lnTo>
                  <a:lnTo>
                    <a:pt x="80082" y="559502"/>
                  </a:lnTo>
                  <a:lnTo>
                    <a:pt x="80279" y="556376"/>
                  </a:lnTo>
                  <a:lnTo>
                    <a:pt x="80460" y="553250"/>
                  </a:lnTo>
                  <a:lnTo>
                    <a:pt x="80636" y="550124"/>
                  </a:lnTo>
                  <a:lnTo>
                    <a:pt x="80798" y="546999"/>
                  </a:lnTo>
                  <a:lnTo>
                    <a:pt x="80953" y="543873"/>
                  </a:lnTo>
                  <a:lnTo>
                    <a:pt x="81096" y="540747"/>
                  </a:lnTo>
                  <a:lnTo>
                    <a:pt x="81230" y="537622"/>
                  </a:lnTo>
                  <a:lnTo>
                    <a:pt x="81355" y="534496"/>
                  </a:lnTo>
                  <a:lnTo>
                    <a:pt x="81469" y="531370"/>
                  </a:lnTo>
                  <a:lnTo>
                    <a:pt x="81575" y="528245"/>
                  </a:lnTo>
                  <a:lnTo>
                    <a:pt x="81669" y="525119"/>
                  </a:lnTo>
                  <a:lnTo>
                    <a:pt x="81757" y="521993"/>
                  </a:lnTo>
                  <a:lnTo>
                    <a:pt x="81831" y="518867"/>
                  </a:lnTo>
                  <a:lnTo>
                    <a:pt x="81901" y="515742"/>
                  </a:lnTo>
                  <a:lnTo>
                    <a:pt x="81956" y="512616"/>
                  </a:lnTo>
                  <a:lnTo>
                    <a:pt x="82009" y="509490"/>
                  </a:lnTo>
                  <a:lnTo>
                    <a:pt x="82045" y="506365"/>
                  </a:lnTo>
                  <a:lnTo>
                    <a:pt x="82079" y="503239"/>
                  </a:lnTo>
                  <a:lnTo>
                    <a:pt x="82097" y="500113"/>
                  </a:lnTo>
                  <a:lnTo>
                    <a:pt x="82113" y="496987"/>
                  </a:lnTo>
                  <a:lnTo>
                    <a:pt x="82115" y="493862"/>
                  </a:lnTo>
                  <a:lnTo>
                    <a:pt x="82112" y="490736"/>
                  </a:lnTo>
                  <a:lnTo>
                    <a:pt x="82098" y="487610"/>
                  </a:lnTo>
                  <a:lnTo>
                    <a:pt x="82079" y="484485"/>
                  </a:lnTo>
                  <a:lnTo>
                    <a:pt x="82048" y="481359"/>
                  </a:lnTo>
                  <a:lnTo>
                    <a:pt x="82012" y="478233"/>
                  </a:lnTo>
                  <a:lnTo>
                    <a:pt x="81967" y="475107"/>
                  </a:lnTo>
                  <a:lnTo>
                    <a:pt x="81914" y="471982"/>
                  </a:lnTo>
                  <a:lnTo>
                    <a:pt x="81854" y="468856"/>
                  </a:lnTo>
                  <a:lnTo>
                    <a:pt x="81786" y="465730"/>
                  </a:lnTo>
                  <a:lnTo>
                    <a:pt x="81712" y="462605"/>
                  </a:lnTo>
                  <a:lnTo>
                    <a:pt x="81629" y="459479"/>
                  </a:lnTo>
                  <a:lnTo>
                    <a:pt x="81541" y="456353"/>
                  </a:lnTo>
                  <a:lnTo>
                    <a:pt x="81444" y="453227"/>
                  </a:lnTo>
                  <a:lnTo>
                    <a:pt x="81343" y="450102"/>
                  </a:lnTo>
                  <a:lnTo>
                    <a:pt x="81232" y="446976"/>
                  </a:lnTo>
                  <a:lnTo>
                    <a:pt x="81119" y="443850"/>
                  </a:lnTo>
                  <a:lnTo>
                    <a:pt x="80995" y="440725"/>
                  </a:lnTo>
                  <a:lnTo>
                    <a:pt x="80870" y="437599"/>
                  </a:lnTo>
                  <a:lnTo>
                    <a:pt x="80734" y="434473"/>
                  </a:lnTo>
                  <a:lnTo>
                    <a:pt x="80597" y="431348"/>
                  </a:lnTo>
                  <a:lnTo>
                    <a:pt x="80450" y="428222"/>
                  </a:lnTo>
                  <a:lnTo>
                    <a:pt x="80302" y="425096"/>
                  </a:lnTo>
                  <a:lnTo>
                    <a:pt x="80146" y="421970"/>
                  </a:lnTo>
                  <a:lnTo>
                    <a:pt x="79987" y="418845"/>
                  </a:lnTo>
                  <a:lnTo>
                    <a:pt x="79822" y="415719"/>
                  </a:lnTo>
                  <a:lnTo>
                    <a:pt x="79653" y="412593"/>
                  </a:lnTo>
                  <a:lnTo>
                    <a:pt x="79480" y="409468"/>
                  </a:lnTo>
                  <a:lnTo>
                    <a:pt x="79303" y="406342"/>
                  </a:lnTo>
                  <a:lnTo>
                    <a:pt x="79121" y="403216"/>
                  </a:lnTo>
                  <a:lnTo>
                    <a:pt x="78936" y="400090"/>
                  </a:lnTo>
                  <a:lnTo>
                    <a:pt x="78748" y="396965"/>
                  </a:lnTo>
                  <a:lnTo>
                    <a:pt x="78556" y="393839"/>
                  </a:lnTo>
                  <a:lnTo>
                    <a:pt x="78362" y="390713"/>
                  </a:lnTo>
                  <a:lnTo>
                    <a:pt x="78164" y="387588"/>
                  </a:lnTo>
                  <a:lnTo>
                    <a:pt x="77964" y="384462"/>
                  </a:lnTo>
                  <a:lnTo>
                    <a:pt x="77761" y="381336"/>
                  </a:lnTo>
                  <a:lnTo>
                    <a:pt x="77557" y="378210"/>
                  </a:lnTo>
                  <a:lnTo>
                    <a:pt x="77349" y="375085"/>
                  </a:lnTo>
                  <a:lnTo>
                    <a:pt x="77142" y="371959"/>
                  </a:lnTo>
                  <a:lnTo>
                    <a:pt x="76931" y="368833"/>
                  </a:lnTo>
                  <a:lnTo>
                    <a:pt x="76721" y="365708"/>
                  </a:lnTo>
                  <a:lnTo>
                    <a:pt x="76508" y="362582"/>
                  </a:lnTo>
                  <a:lnTo>
                    <a:pt x="76296" y="359456"/>
                  </a:lnTo>
                  <a:lnTo>
                    <a:pt x="76082" y="356330"/>
                  </a:lnTo>
                  <a:lnTo>
                    <a:pt x="75869" y="353205"/>
                  </a:lnTo>
                  <a:lnTo>
                    <a:pt x="75655" y="350079"/>
                  </a:lnTo>
                  <a:lnTo>
                    <a:pt x="75442" y="346953"/>
                  </a:lnTo>
                  <a:lnTo>
                    <a:pt x="75230" y="343828"/>
                  </a:lnTo>
                  <a:lnTo>
                    <a:pt x="75018" y="340702"/>
                  </a:lnTo>
                  <a:lnTo>
                    <a:pt x="74807" y="337576"/>
                  </a:lnTo>
                  <a:lnTo>
                    <a:pt x="74598" y="334450"/>
                  </a:lnTo>
                  <a:lnTo>
                    <a:pt x="74390" y="331325"/>
                  </a:lnTo>
                  <a:lnTo>
                    <a:pt x="74185" y="328199"/>
                  </a:lnTo>
                  <a:lnTo>
                    <a:pt x="73981" y="325073"/>
                  </a:lnTo>
                  <a:lnTo>
                    <a:pt x="73780" y="321948"/>
                  </a:lnTo>
                  <a:lnTo>
                    <a:pt x="73581" y="318822"/>
                  </a:lnTo>
                  <a:lnTo>
                    <a:pt x="73387" y="315696"/>
                  </a:lnTo>
                  <a:lnTo>
                    <a:pt x="73193" y="312571"/>
                  </a:lnTo>
                  <a:lnTo>
                    <a:pt x="73007" y="309445"/>
                  </a:lnTo>
                  <a:lnTo>
                    <a:pt x="72821" y="306319"/>
                  </a:lnTo>
                  <a:lnTo>
                    <a:pt x="72643" y="303193"/>
                  </a:lnTo>
                  <a:lnTo>
                    <a:pt x="72466" y="300068"/>
                  </a:lnTo>
                  <a:lnTo>
                    <a:pt x="72297" y="296942"/>
                  </a:lnTo>
                  <a:lnTo>
                    <a:pt x="72131" y="293816"/>
                  </a:lnTo>
                  <a:lnTo>
                    <a:pt x="71972" y="290691"/>
                  </a:lnTo>
                  <a:lnTo>
                    <a:pt x="71818" y="287565"/>
                  </a:lnTo>
                  <a:lnTo>
                    <a:pt x="71671" y="284439"/>
                  </a:lnTo>
                  <a:lnTo>
                    <a:pt x="71529" y="281313"/>
                  </a:lnTo>
                  <a:lnTo>
                    <a:pt x="71395" y="278188"/>
                  </a:lnTo>
                  <a:lnTo>
                    <a:pt x="71269" y="275062"/>
                  </a:lnTo>
                  <a:lnTo>
                    <a:pt x="71149" y="271936"/>
                  </a:lnTo>
                  <a:lnTo>
                    <a:pt x="71038" y="268811"/>
                  </a:lnTo>
                  <a:lnTo>
                    <a:pt x="70933" y="265685"/>
                  </a:lnTo>
                  <a:lnTo>
                    <a:pt x="70840" y="262559"/>
                  </a:lnTo>
                  <a:lnTo>
                    <a:pt x="70752" y="259433"/>
                  </a:lnTo>
                  <a:lnTo>
                    <a:pt x="70678" y="256308"/>
                  </a:lnTo>
                  <a:lnTo>
                    <a:pt x="70608" y="253182"/>
                  </a:lnTo>
                  <a:lnTo>
                    <a:pt x="70554" y="250056"/>
                  </a:lnTo>
                  <a:lnTo>
                    <a:pt x="70503" y="246931"/>
                  </a:lnTo>
                  <a:lnTo>
                    <a:pt x="70471" y="243805"/>
                  </a:lnTo>
                  <a:lnTo>
                    <a:pt x="70442" y="240679"/>
                  </a:lnTo>
                  <a:lnTo>
                    <a:pt x="70432" y="237553"/>
                  </a:lnTo>
                  <a:lnTo>
                    <a:pt x="70427" y="234428"/>
                  </a:lnTo>
                  <a:lnTo>
                    <a:pt x="70440" y="231302"/>
                  </a:lnTo>
                  <a:lnTo>
                    <a:pt x="70460" y="228176"/>
                  </a:lnTo>
                  <a:lnTo>
                    <a:pt x="70497" y="225051"/>
                  </a:lnTo>
                  <a:lnTo>
                    <a:pt x="70543" y="221925"/>
                  </a:lnTo>
                  <a:lnTo>
                    <a:pt x="70606" y="218799"/>
                  </a:lnTo>
                  <a:lnTo>
                    <a:pt x="70681" y="215674"/>
                  </a:lnTo>
                  <a:lnTo>
                    <a:pt x="70770" y="212548"/>
                  </a:lnTo>
                  <a:lnTo>
                    <a:pt x="70874" y="209422"/>
                  </a:lnTo>
                  <a:lnTo>
                    <a:pt x="70991" y="206296"/>
                  </a:lnTo>
                  <a:lnTo>
                    <a:pt x="71127" y="203171"/>
                  </a:lnTo>
                  <a:lnTo>
                    <a:pt x="71273" y="200045"/>
                  </a:lnTo>
                  <a:lnTo>
                    <a:pt x="71441" y="196919"/>
                  </a:lnTo>
                  <a:lnTo>
                    <a:pt x="71617" y="193794"/>
                  </a:lnTo>
                  <a:lnTo>
                    <a:pt x="71818" y="190668"/>
                  </a:lnTo>
                  <a:lnTo>
                    <a:pt x="72026" y="187542"/>
                  </a:lnTo>
                  <a:lnTo>
                    <a:pt x="72262" y="184416"/>
                  </a:lnTo>
                  <a:lnTo>
                    <a:pt x="72502" y="181291"/>
                  </a:lnTo>
                  <a:lnTo>
                    <a:pt x="72775" y="178165"/>
                  </a:lnTo>
                  <a:lnTo>
                    <a:pt x="73051" y="175039"/>
                  </a:lnTo>
                  <a:lnTo>
                    <a:pt x="73358" y="171914"/>
                  </a:lnTo>
                  <a:lnTo>
                    <a:pt x="73672" y="168788"/>
                  </a:lnTo>
                  <a:lnTo>
                    <a:pt x="74014" y="165662"/>
                  </a:lnTo>
                  <a:lnTo>
                    <a:pt x="74367" y="162536"/>
                  </a:lnTo>
                  <a:lnTo>
                    <a:pt x="74745" y="159411"/>
                  </a:lnTo>
                  <a:lnTo>
                    <a:pt x="75137" y="156285"/>
                  </a:lnTo>
                  <a:lnTo>
                    <a:pt x="75552" y="153159"/>
                  </a:lnTo>
                  <a:lnTo>
                    <a:pt x="75984" y="150034"/>
                  </a:lnTo>
                  <a:lnTo>
                    <a:pt x="76437" y="146908"/>
                  </a:lnTo>
                  <a:lnTo>
                    <a:pt x="76911" y="143782"/>
                  </a:lnTo>
                  <a:lnTo>
                    <a:pt x="77402" y="140656"/>
                  </a:lnTo>
                  <a:lnTo>
                    <a:pt x="77917" y="137531"/>
                  </a:lnTo>
                  <a:lnTo>
                    <a:pt x="78447" y="134405"/>
                  </a:lnTo>
                  <a:lnTo>
                    <a:pt x="79005" y="131279"/>
                  </a:lnTo>
                  <a:lnTo>
                    <a:pt x="79573" y="128154"/>
                  </a:lnTo>
                  <a:lnTo>
                    <a:pt x="80174" y="125028"/>
                  </a:lnTo>
                  <a:lnTo>
                    <a:pt x="80782" y="121902"/>
                  </a:lnTo>
                  <a:lnTo>
                    <a:pt x="81427" y="118776"/>
                  </a:lnTo>
                  <a:lnTo>
                    <a:pt x="82075" y="115651"/>
                  </a:lnTo>
                  <a:lnTo>
                    <a:pt x="82762" y="112525"/>
                  </a:lnTo>
                  <a:lnTo>
                    <a:pt x="83454" y="109399"/>
                  </a:lnTo>
                  <a:lnTo>
                    <a:pt x="84181" y="106274"/>
                  </a:lnTo>
                  <a:lnTo>
                    <a:pt x="84916" y="103148"/>
                  </a:lnTo>
                  <a:lnTo>
                    <a:pt x="85683" y="100022"/>
                  </a:lnTo>
                  <a:lnTo>
                    <a:pt x="86461" y="96897"/>
                  </a:lnTo>
                  <a:lnTo>
                    <a:pt x="87268" y="93771"/>
                  </a:lnTo>
                  <a:lnTo>
                    <a:pt x="88089" y="90645"/>
                  </a:lnTo>
                  <a:lnTo>
                    <a:pt x="88935" y="87519"/>
                  </a:lnTo>
                  <a:lnTo>
                    <a:pt x="89799" y="84394"/>
                  </a:lnTo>
                  <a:lnTo>
                    <a:pt x="90684" y="81268"/>
                  </a:lnTo>
                  <a:lnTo>
                    <a:pt x="91591" y="78142"/>
                  </a:lnTo>
                  <a:lnTo>
                    <a:pt x="92514" y="75017"/>
                  </a:lnTo>
                  <a:lnTo>
                    <a:pt x="93462" y="71891"/>
                  </a:lnTo>
                  <a:lnTo>
                    <a:pt x="94423" y="68765"/>
                  </a:lnTo>
                  <a:lnTo>
                    <a:pt x="95412" y="65639"/>
                  </a:lnTo>
                  <a:lnTo>
                    <a:pt x="96410" y="62514"/>
                  </a:lnTo>
                  <a:lnTo>
                    <a:pt x="97438" y="59388"/>
                  </a:lnTo>
                  <a:lnTo>
                    <a:pt x="98473" y="56262"/>
                  </a:lnTo>
                  <a:lnTo>
                    <a:pt x="99539" y="53137"/>
                  </a:lnTo>
                  <a:lnTo>
                    <a:pt x="100610" y="50011"/>
                  </a:lnTo>
                  <a:lnTo>
                    <a:pt x="101713" y="46885"/>
                  </a:lnTo>
                  <a:lnTo>
                    <a:pt x="102821" y="43759"/>
                  </a:lnTo>
                  <a:lnTo>
                    <a:pt x="103958" y="40634"/>
                  </a:lnTo>
                  <a:lnTo>
                    <a:pt x="105101" y="37508"/>
                  </a:lnTo>
                  <a:lnTo>
                    <a:pt x="106269" y="34382"/>
                  </a:lnTo>
                  <a:lnTo>
                    <a:pt x="107446" y="31257"/>
                  </a:lnTo>
                  <a:lnTo>
                    <a:pt x="108645" y="28131"/>
                  </a:lnTo>
                  <a:lnTo>
                    <a:pt x="109855" y="25005"/>
                  </a:lnTo>
                  <a:lnTo>
                    <a:pt x="111083" y="21879"/>
                  </a:lnTo>
                  <a:lnTo>
                    <a:pt x="112324" y="18754"/>
                  </a:lnTo>
                  <a:lnTo>
                    <a:pt x="113579" y="15628"/>
                  </a:lnTo>
                  <a:lnTo>
                    <a:pt x="114848" y="12502"/>
                  </a:lnTo>
                  <a:lnTo>
                    <a:pt x="116129" y="9377"/>
                  </a:lnTo>
                  <a:lnTo>
                    <a:pt x="117426" y="6251"/>
                  </a:lnTo>
                  <a:lnTo>
                    <a:pt x="118731" y="3125"/>
                  </a:lnTo>
                  <a:lnTo>
                    <a:pt x="120052" y="0"/>
                  </a:lnTo>
                  <a:lnTo>
                    <a:pt x="368719" y="0"/>
                  </a:lnTo>
                  <a:lnTo>
                    <a:pt x="370041" y="3125"/>
                  </a:lnTo>
                  <a:lnTo>
                    <a:pt x="371345" y="6251"/>
                  </a:lnTo>
                  <a:lnTo>
                    <a:pt x="372642" y="9377"/>
                  </a:lnTo>
                  <a:lnTo>
                    <a:pt x="373923" y="12502"/>
                  </a:lnTo>
                  <a:lnTo>
                    <a:pt x="375192" y="15628"/>
                  </a:lnTo>
                  <a:lnTo>
                    <a:pt x="376447" y="18754"/>
                  </a:lnTo>
                  <a:lnTo>
                    <a:pt x="377688" y="21879"/>
                  </a:lnTo>
                  <a:lnTo>
                    <a:pt x="378916" y="25005"/>
                  </a:lnTo>
                  <a:lnTo>
                    <a:pt x="380126" y="28131"/>
                  </a:lnTo>
                  <a:lnTo>
                    <a:pt x="381325" y="31257"/>
                  </a:lnTo>
                  <a:lnTo>
                    <a:pt x="382502" y="34382"/>
                  </a:lnTo>
                  <a:lnTo>
                    <a:pt x="383670" y="37508"/>
                  </a:lnTo>
                  <a:lnTo>
                    <a:pt x="384814" y="40634"/>
                  </a:lnTo>
                  <a:lnTo>
                    <a:pt x="385950" y="43759"/>
                  </a:lnTo>
                  <a:lnTo>
                    <a:pt x="387058" y="46885"/>
                  </a:lnTo>
                  <a:lnTo>
                    <a:pt x="388161" y="50011"/>
                  </a:lnTo>
                  <a:lnTo>
                    <a:pt x="389232" y="53137"/>
                  </a:lnTo>
                  <a:lnTo>
                    <a:pt x="390299" y="56262"/>
                  </a:lnTo>
                  <a:lnTo>
                    <a:pt x="391333" y="59388"/>
                  </a:lnTo>
                  <a:lnTo>
                    <a:pt x="392361" y="62514"/>
                  </a:lnTo>
                  <a:lnTo>
                    <a:pt x="393359" y="65639"/>
                  </a:lnTo>
                  <a:lnTo>
                    <a:pt x="394348" y="68765"/>
                  </a:lnTo>
                  <a:lnTo>
                    <a:pt x="395309" y="71891"/>
                  </a:lnTo>
                  <a:lnTo>
                    <a:pt x="396257" y="75017"/>
                  </a:lnTo>
                  <a:lnTo>
                    <a:pt x="397180" y="78142"/>
                  </a:lnTo>
                  <a:lnTo>
                    <a:pt x="398087" y="81268"/>
                  </a:lnTo>
                  <a:lnTo>
                    <a:pt x="398972" y="84394"/>
                  </a:lnTo>
                  <a:lnTo>
                    <a:pt x="399836" y="87519"/>
                  </a:lnTo>
                  <a:lnTo>
                    <a:pt x="400682" y="90645"/>
                  </a:lnTo>
                  <a:lnTo>
                    <a:pt x="401503" y="93771"/>
                  </a:lnTo>
                  <a:lnTo>
                    <a:pt x="402310" y="96897"/>
                  </a:lnTo>
                  <a:lnTo>
                    <a:pt x="403088" y="100022"/>
                  </a:lnTo>
                  <a:lnTo>
                    <a:pt x="403855" y="103148"/>
                  </a:lnTo>
                  <a:lnTo>
                    <a:pt x="404590" y="106274"/>
                  </a:lnTo>
                  <a:lnTo>
                    <a:pt x="405318" y="109399"/>
                  </a:lnTo>
                  <a:lnTo>
                    <a:pt x="406009" y="112525"/>
                  </a:lnTo>
                  <a:lnTo>
                    <a:pt x="406696" y="115651"/>
                  </a:lnTo>
                  <a:lnTo>
                    <a:pt x="407344" y="118776"/>
                  </a:lnTo>
                  <a:lnTo>
                    <a:pt x="407989" y="121902"/>
                  </a:lnTo>
                  <a:lnTo>
                    <a:pt x="408597" y="125028"/>
                  </a:lnTo>
                  <a:lnTo>
                    <a:pt x="409198" y="128154"/>
                  </a:lnTo>
                  <a:lnTo>
                    <a:pt x="409766" y="131279"/>
                  </a:lnTo>
                  <a:lnTo>
                    <a:pt x="410324" y="134405"/>
                  </a:lnTo>
                  <a:lnTo>
                    <a:pt x="410854" y="137531"/>
                  </a:lnTo>
                  <a:lnTo>
                    <a:pt x="411369" y="140656"/>
                  </a:lnTo>
                  <a:lnTo>
                    <a:pt x="411860" y="143782"/>
                  </a:lnTo>
                  <a:lnTo>
                    <a:pt x="412334" y="146908"/>
                  </a:lnTo>
                  <a:lnTo>
                    <a:pt x="412787" y="150034"/>
                  </a:lnTo>
                  <a:lnTo>
                    <a:pt x="413219" y="153159"/>
                  </a:lnTo>
                  <a:lnTo>
                    <a:pt x="413634" y="156285"/>
                  </a:lnTo>
                  <a:lnTo>
                    <a:pt x="414026" y="159411"/>
                  </a:lnTo>
                  <a:lnTo>
                    <a:pt x="414405" y="162536"/>
                  </a:lnTo>
                  <a:lnTo>
                    <a:pt x="414757" y="165662"/>
                  </a:lnTo>
                  <a:lnTo>
                    <a:pt x="415099" y="168788"/>
                  </a:lnTo>
                  <a:lnTo>
                    <a:pt x="415413" y="171914"/>
                  </a:lnTo>
                  <a:lnTo>
                    <a:pt x="415720" y="175039"/>
                  </a:lnTo>
                  <a:lnTo>
                    <a:pt x="415996" y="178165"/>
                  </a:lnTo>
                  <a:lnTo>
                    <a:pt x="416269" y="181291"/>
                  </a:lnTo>
                  <a:lnTo>
                    <a:pt x="416509" y="184416"/>
                  </a:lnTo>
                  <a:lnTo>
                    <a:pt x="416745" y="187542"/>
                  </a:lnTo>
                  <a:lnTo>
                    <a:pt x="416953" y="190668"/>
                  </a:lnTo>
                  <a:lnTo>
                    <a:pt x="417154" y="193794"/>
                  </a:lnTo>
                  <a:lnTo>
                    <a:pt x="417330" y="196919"/>
                  </a:lnTo>
                  <a:lnTo>
                    <a:pt x="417498" y="200045"/>
                  </a:lnTo>
                  <a:lnTo>
                    <a:pt x="417644" y="203171"/>
                  </a:lnTo>
                  <a:lnTo>
                    <a:pt x="417780" y="206296"/>
                  </a:lnTo>
                  <a:lnTo>
                    <a:pt x="417897" y="209422"/>
                  </a:lnTo>
                  <a:lnTo>
                    <a:pt x="418001" y="212548"/>
                  </a:lnTo>
                  <a:lnTo>
                    <a:pt x="418090" y="215674"/>
                  </a:lnTo>
                  <a:lnTo>
                    <a:pt x="418165" y="218799"/>
                  </a:lnTo>
                  <a:lnTo>
                    <a:pt x="418228" y="221925"/>
                  </a:lnTo>
                  <a:lnTo>
                    <a:pt x="418274" y="225051"/>
                  </a:lnTo>
                  <a:lnTo>
                    <a:pt x="418311" y="228176"/>
                  </a:lnTo>
                  <a:lnTo>
                    <a:pt x="418331" y="231302"/>
                  </a:lnTo>
                  <a:lnTo>
                    <a:pt x="418344" y="234428"/>
                  </a:lnTo>
                  <a:lnTo>
                    <a:pt x="418339" y="237553"/>
                  </a:lnTo>
                  <a:lnTo>
                    <a:pt x="418329" y="240679"/>
                  </a:lnTo>
                  <a:lnTo>
                    <a:pt x="418300" y="243805"/>
                  </a:lnTo>
                  <a:lnTo>
                    <a:pt x="418268" y="246931"/>
                  </a:lnTo>
                  <a:lnTo>
                    <a:pt x="418217" y="250056"/>
                  </a:lnTo>
                  <a:lnTo>
                    <a:pt x="418164" y="253182"/>
                  </a:lnTo>
                  <a:lnTo>
                    <a:pt x="418093" y="256308"/>
                  </a:lnTo>
                  <a:lnTo>
                    <a:pt x="418019" y="259433"/>
                  </a:lnTo>
                  <a:lnTo>
                    <a:pt x="417931" y="262559"/>
                  </a:lnTo>
                  <a:lnTo>
                    <a:pt x="417838" y="265685"/>
                  </a:lnTo>
                  <a:lnTo>
                    <a:pt x="417733" y="268811"/>
                  </a:lnTo>
                  <a:lnTo>
                    <a:pt x="417622" y="271936"/>
                  </a:lnTo>
                  <a:lnTo>
                    <a:pt x="417502" y="275062"/>
                  </a:lnTo>
                  <a:lnTo>
                    <a:pt x="417376" y="278188"/>
                  </a:lnTo>
                  <a:lnTo>
                    <a:pt x="417242" y="281313"/>
                  </a:lnTo>
                  <a:lnTo>
                    <a:pt x="417100" y="284439"/>
                  </a:lnTo>
                  <a:lnTo>
                    <a:pt x="416953" y="287565"/>
                  </a:lnTo>
                  <a:lnTo>
                    <a:pt x="416799" y="290691"/>
                  </a:lnTo>
                  <a:lnTo>
                    <a:pt x="416640" y="293816"/>
                  </a:lnTo>
                  <a:lnTo>
                    <a:pt x="416474" y="296942"/>
                  </a:lnTo>
                  <a:lnTo>
                    <a:pt x="416305" y="300068"/>
                  </a:lnTo>
                  <a:lnTo>
                    <a:pt x="416128" y="303193"/>
                  </a:lnTo>
                  <a:lnTo>
                    <a:pt x="415950" y="306319"/>
                  </a:lnTo>
                  <a:lnTo>
                    <a:pt x="415764" y="309445"/>
                  </a:lnTo>
                  <a:lnTo>
                    <a:pt x="415578" y="312571"/>
                  </a:lnTo>
                  <a:lnTo>
                    <a:pt x="415384" y="315696"/>
                  </a:lnTo>
                  <a:lnTo>
                    <a:pt x="415190" y="318822"/>
                  </a:lnTo>
                  <a:lnTo>
                    <a:pt x="414991" y="321948"/>
                  </a:lnTo>
                  <a:lnTo>
                    <a:pt x="414791" y="325073"/>
                  </a:lnTo>
                  <a:lnTo>
                    <a:pt x="414586" y="328199"/>
                  </a:lnTo>
                  <a:lnTo>
                    <a:pt x="414381" y="331325"/>
                  </a:lnTo>
                  <a:lnTo>
                    <a:pt x="414173" y="334450"/>
                  </a:lnTo>
                  <a:lnTo>
                    <a:pt x="413964" y="337576"/>
                  </a:lnTo>
                  <a:lnTo>
                    <a:pt x="413753" y="340702"/>
                  </a:lnTo>
                  <a:lnTo>
                    <a:pt x="413541" y="343828"/>
                  </a:lnTo>
                  <a:lnTo>
                    <a:pt x="413329" y="346953"/>
                  </a:lnTo>
                  <a:lnTo>
                    <a:pt x="413116" y="350079"/>
                  </a:lnTo>
                  <a:lnTo>
                    <a:pt x="412902" y="353205"/>
                  </a:lnTo>
                  <a:lnTo>
                    <a:pt x="412689" y="356330"/>
                  </a:lnTo>
                  <a:lnTo>
                    <a:pt x="412475" y="359456"/>
                  </a:lnTo>
                  <a:lnTo>
                    <a:pt x="412263" y="362582"/>
                  </a:lnTo>
                  <a:lnTo>
                    <a:pt x="412050" y="365708"/>
                  </a:lnTo>
                  <a:lnTo>
                    <a:pt x="411840" y="368833"/>
                  </a:lnTo>
                  <a:lnTo>
                    <a:pt x="411629" y="371959"/>
                  </a:lnTo>
                  <a:lnTo>
                    <a:pt x="411422" y="375085"/>
                  </a:lnTo>
                  <a:lnTo>
                    <a:pt x="411214" y="378210"/>
                  </a:lnTo>
                  <a:lnTo>
                    <a:pt x="411010" y="381336"/>
                  </a:lnTo>
                  <a:lnTo>
                    <a:pt x="410807" y="384462"/>
                  </a:lnTo>
                  <a:lnTo>
                    <a:pt x="410607" y="387588"/>
                  </a:lnTo>
                  <a:lnTo>
                    <a:pt x="410409" y="390713"/>
                  </a:lnTo>
                  <a:lnTo>
                    <a:pt x="410215" y="393839"/>
                  </a:lnTo>
                  <a:lnTo>
                    <a:pt x="410023" y="396965"/>
                  </a:lnTo>
                  <a:lnTo>
                    <a:pt x="409835" y="400090"/>
                  </a:lnTo>
                  <a:lnTo>
                    <a:pt x="409650" y="403216"/>
                  </a:lnTo>
                  <a:lnTo>
                    <a:pt x="409469" y="406342"/>
                  </a:lnTo>
                  <a:lnTo>
                    <a:pt x="409291" y="409468"/>
                  </a:lnTo>
                  <a:lnTo>
                    <a:pt x="409118" y="412593"/>
                  </a:lnTo>
                  <a:lnTo>
                    <a:pt x="408949" y="415719"/>
                  </a:lnTo>
                  <a:lnTo>
                    <a:pt x="408784" y="418845"/>
                  </a:lnTo>
                  <a:lnTo>
                    <a:pt x="408625" y="421970"/>
                  </a:lnTo>
                  <a:lnTo>
                    <a:pt x="408469" y="425096"/>
                  </a:lnTo>
                  <a:lnTo>
                    <a:pt x="408321" y="428222"/>
                  </a:lnTo>
                  <a:lnTo>
                    <a:pt x="408174" y="431348"/>
                  </a:lnTo>
                  <a:lnTo>
                    <a:pt x="408037" y="434473"/>
                  </a:lnTo>
                  <a:lnTo>
                    <a:pt x="407901" y="437599"/>
                  </a:lnTo>
                  <a:lnTo>
                    <a:pt x="407776" y="440725"/>
                  </a:lnTo>
                  <a:lnTo>
                    <a:pt x="407652" y="443850"/>
                  </a:lnTo>
                  <a:lnTo>
                    <a:pt x="407539" y="446976"/>
                  </a:lnTo>
                  <a:lnTo>
                    <a:pt x="407428" y="450102"/>
                  </a:lnTo>
                  <a:lnTo>
                    <a:pt x="407327" y="453227"/>
                  </a:lnTo>
                  <a:lnTo>
                    <a:pt x="407230" y="456353"/>
                  </a:lnTo>
                  <a:lnTo>
                    <a:pt x="407142" y="459479"/>
                  </a:lnTo>
                  <a:lnTo>
                    <a:pt x="407059" y="462605"/>
                  </a:lnTo>
                  <a:lnTo>
                    <a:pt x="406985" y="465730"/>
                  </a:lnTo>
                  <a:lnTo>
                    <a:pt x="406917" y="468856"/>
                  </a:lnTo>
                  <a:lnTo>
                    <a:pt x="406857" y="471982"/>
                  </a:lnTo>
                  <a:lnTo>
                    <a:pt x="406804" y="475107"/>
                  </a:lnTo>
                  <a:lnTo>
                    <a:pt x="406759" y="478233"/>
                  </a:lnTo>
                  <a:lnTo>
                    <a:pt x="406723" y="481359"/>
                  </a:lnTo>
                  <a:lnTo>
                    <a:pt x="406693" y="484485"/>
                  </a:lnTo>
                  <a:lnTo>
                    <a:pt x="406673" y="487610"/>
                  </a:lnTo>
                  <a:lnTo>
                    <a:pt x="406659" y="490736"/>
                  </a:lnTo>
                  <a:lnTo>
                    <a:pt x="406657" y="493862"/>
                  </a:lnTo>
                  <a:lnTo>
                    <a:pt x="406658" y="496987"/>
                  </a:lnTo>
                  <a:lnTo>
                    <a:pt x="406674" y="500113"/>
                  </a:lnTo>
                  <a:lnTo>
                    <a:pt x="406692" y="503239"/>
                  </a:lnTo>
                  <a:lnTo>
                    <a:pt x="406727" y="506365"/>
                  </a:lnTo>
                  <a:lnTo>
                    <a:pt x="406762" y="509490"/>
                  </a:lnTo>
                  <a:lnTo>
                    <a:pt x="406815" y="512616"/>
                  </a:lnTo>
                  <a:lnTo>
                    <a:pt x="406870" y="515742"/>
                  </a:lnTo>
                  <a:lnTo>
                    <a:pt x="406940" y="518867"/>
                  </a:lnTo>
                  <a:lnTo>
                    <a:pt x="407014" y="521993"/>
                  </a:lnTo>
                  <a:lnTo>
                    <a:pt x="407102" y="525119"/>
                  </a:lnTo>
                  <a:lnTo>
                    <a:pt x="407196" y="528245"/>
                  </a:lnTo>
                  <a:lnTo>
                    <a:pt x="407302" y="531370"/>
                  </a:lnTo>
                  <a:lnTo>
                    <a:pt x="407416" y="534496"/>
                  </a:lnTo>
                  <a:lnTo>
                    <a:pt x="407541" y="537622"/>
                  </a:lnTo>
                  <a:lnTo>
                    <a:pt x="407675" y="540747"/>
                  </a:lnTo>
                  <a:lnTo>
                    <a:pt x="407818" y="543873"/>
                  </a:lnTo>
                  <a:lnTo>
                    <a:pt x="407973" y="546999"/>
                  </a:lnTo>
                  <a:lnTo>
                    <a:pt x="408136" y="550124"/>
                  </a:lnTo>
                  <a:lnTo>
                    <a:pt x="408311" y="553250"/>
                  </a:lnTo>
                  <a:lnTo>
                    <a:pt x="408493" y="556376"/>
                  </a:lnTo>
                  <a:lnTo>
                    <a:pt x="408689" y="559502"/>
                  </a:lnTo>
                  <a:lnTo>
                    <a:pt x="408890" y="562627"/>
                  </a:lnTo>
                  <a:lnTo>
                    <a:pt x="409107" y="565753"/>
                  </a:lnTo>
                  <a:lnTo>
                    <a:pt x="409327" y="568879"/>
                  </a:lnTo>
                  <a:lnTo>
                    <a:pt x="409565" y="572004"/>
                  </a:lnTo>
                  <a:lnTo>
                    <a:pt x="409806" y="575130"/>
                  </a:lnTo>
                  <a:lnTo>
                    <a:pt x="410064" y="578256"/>
                  </a:lnTo>
                  <a:lnTo>
                    <a:pt x="410325" y="581382"/>
                  </a:lnTo>
                  <a:lnTo>
                    <a:pt x="410603" y="584507"/>
                  </a:lnTo>
                  <a:lnTo>
                    <a:pt x="410885" y="587633"/>
                  </a:lnTo>
                  <a:lnTo>
                    <a:pt x="411182" y="590759"/>
                  </a:lnTo>
                  <a:lnTo>
                    <a:pt x="411485" y="593884"/>
                  </a:lnTo>
                  <a:lnTo>
                    <a:pt x="411801" y="597010"/>
                  </a:lnTo>
                  <a:lnTo>
                    <a:pt x="412125" y="600136"/>
                  </a:lnTo>
                  <a:lnTo>
                    <a:pt x="412460" y="603262"/>
                  </a:lnTo>
                  <a:lnTo>
                    <a:pt x="412804" y="606387"/>
                  </a:lnTo>
                  <a:lnTo>
                    <a:pt x="413158" y="609513"/>
                  </a:lnTo>
                  <a:lnTo>
                    <a:pt x="413522" y="612639"/>
                  </a:lnTo>
                  <a:lnTo>
                    <a:pt x="413894" y="615764"/>
                  </a:lnTo>
                  <a:lnTo>
                    <a:pt x="414279" y="618890"/>
                  </a:lnTo>
                  <a:lnTo>
                    <a:pt x="414669" y="622016"/>
                  </a:lnTo>
                  <a:lnTo>
                    <a:pt x="415073" y="625142"/>
                  </a:lnTo>
                  <a:lnTo>
                    <a:pt x="415482" y="628267"/>
                  </a:lnTo>
                  <a:lnTo>
                    <a:pt x="415905" y="631393"/>
                  </a:lnTo>
                  <a:lnTo>
                    <a:pt x="416331" y="634519"/>
                  </a:lnTo>
                  <a:lnTo>
                    <a:pt x="416773" y="637644"/>
                  </a:lnTo>
                  <a:lnTo>
                    <a:pt x="417217" y="640770"/>
                  </a:lnTo>
                  <a:lnTo>
                    <a:pt x="417677" y="643896"/>
                  </a:lnTo>
                  <a:lnTo>
                    <a:pt x="418139" y="647022"/>
                  </a:lnTo>
                  <a:lnTo>
                    <a:pt x="418616" y="650147"/>
                  </a:lnTo>
                  <a:lnTo>
                    <a:pt x="419096" y="653273"/>
                  </a:lnTo>
                  <a:lnTo>
                    <a:pt x="419588" y="656399"/>
                  </a:lnTo>
                  <a:lnTo>
                    <a:pt x="420085" y="659524"/>
                  </a:lnTo>
                  <a:lnTo>
                    <a:pt x="420593" y="662650"/>
                  </a:lnTo>
                  <a:lnTo>
                    <a:pt x="421107" y="665776"/>
                  </a:lnTo>
                  <a:lnTo>
                    <a:pt x="421629" y="668901"/>
                  </a:lnTo>
                  <a:lnTo>
                    <a:pt x="422159" y="672027"/>
                  </a:lnTo>
                  <a:lnTo>
                    <a:pt x="422696" y="675153"/>
                  </a:lnTo>
                  <a:lnTo>
                    <a:pt x="423241" y="678279"/>
                  </a:lnTo>
                  <a:lnTo>
                    <a:pt x="423792" y="681404"/>
                  </a:lnTo>
                  <a:lnTo>
                    <a:pt x="424352" y="684530"/>
                  </a:lnTo>
                  <a:lnTo>
                    <a:pt x="424916" y="687656"/>
                  </a:lnTo>
                  <a:lnTo>
                    <a:pt x="425490" y="690781"/>
                  </a:lnTo>
                  <a:lnTo>
                    <a:pt x="426066" y="693907"/>
                  </a:lnTo>
                  <a:lnTo>
                    <a:pt x="426653" y="697033"/>
                  </a:lnTo>
                  <a:lnTo>
                    <a:pt x="427242" y="700159"/>
                  </a:lnTo>
                  <a:lnTo>
                    <a:pt x="427841" y="703284"/>
                  </a:lnTo>
                  <a:lnTo>
                    <a:pt x="428442" y="706410"/>
                  </a:lnTo>
                  <a:lnTo>
                    <a:pt x="429053" y="709536"/>
                  </a:lnTo>
                  <a:lnTo>
                    <a:pt x="429665" y="712661"/>
                  </a:lnTo>
                  <a:lnTo>
                    <a:pt x="430286" y="715787"/>
                  </a:lnTo>
                  <a:lnTo>
                    <a:pt x="430909" y="718913"/>
                  </a:lnTo>
                  <a:lnTo>
                    <a:pt x="431539" y="722039"/>
                  </a:lnTo>
                  <a:lnTo>
                    <a:pt x="432172" y="725164"/>
                  </a:lnTo>
                  <a:lnTo>
                    <a:pt x="432811" y="728290"/>
                  </a:lnTo>
                  <a:lnTo>
                    <a:pt x="433453" y="731416"/>
                  </a:lnTo>
                  <a:lnTo>
                    <a:pt x="434100" y="734541"/>
                  </a:lnTo>
                  <a:lnTo>
                    <a:pt x="434751" y="737667"/>
                  </a:lnTo>
                  <a:lnTo>
                    <a:pt x="435405" y="740793"/>
                  </a:lnTo>
                  <a:lnTo>
                    <a:pt x="436063" y="743919"/>
                  </a:lnTo>
                  <a:lnTo>
                    <a:pt x="436724" y="747044"/>
                  </a:lnTo>
                  <a:lnTo>
                    <a:pt x="437389" y="750170"/>
                  </a:lnTo>
                  <a:lnTo>
                    <a:pt x="438055" y="753296"/>
                  </a:lnTo>
                  <a:lnTo>
                    <a:pt x="438726" y="756421"/>
                  </a:lnTo>
                  <a:lnTo>
                    <a:pt x="439398" y="759547"/>
                  </a:lnTo>
                  <a:lnTo>
                    <a:pt x="440074" y="762673"/>
                  </a:lnTo>
                  <a:lnTo>
                    <a:pt x="440750" y="765798"/>
                  </a:lnTo>
                  <a:lnTo>
                    <a:pt x="441430" y="768924"/>
                  </a:lnTo>
                  <a:lnTo>
                    <a:pt x="442111" y="772050"/>
                  </a:lnTo>
                  <a:lnTo>
                    <a:pt x="442794" y="775176"/>
                  </a:lnTo>
                  <a:lnTo>
                    <a:pt x="443477" y="778301"/>
                  </a:lnTo>
                  <a:lnTo>
                    <a:pt x="444163" y="781427"/>
                  </a:lnTo>
                  <a:lnTo>
                    <a:pt x="444849" y="784553"/>
                  </a:lnTo>
                  <a:lnTo>
                    <a:pt x="445536" y="787678"/>
                  </a:lnTo>
                  <a:lnTo>
                    <a:pt x="446224" y="790804"/>
                  </a:lnTo>
                  <a:lnTo>
                    <a:pt x="446913" y="793930"/>
                  </a:lnTo>
                  <a:lnTo>
                    <a:pt x="447601" y="797056"/>
                  </a:lnTo>
                  <a:lnTo>
                    <a:pt x="448290" y="800181"/>
                  </a:lnTo>
                  <a:lnTo>
                    <a:pt x="448978" y="803307"/>
                  </a:lnTo>
                  <a:lnTo>
                    <a:pt x="449667" y="806433"/>
                  </a:lnTo>
                  <a:lnTo>
                    <a:pt x="450354" y="809558"/>
                  </a:lnTo>
                  <a:lnTo>
                    <a:pt x="451042" y="812684"/>
                  </a:lnTo>
                  <a:lnTo>
                    <a:pt x="451728" y="815810"/>
                  </a:lnTo>
                  <a:lnTo>
                    <a:pt x="452413" y="818936"/>
                  </a:lnTo>
                  <a:lnTo>
                    <a:pt x="453097" y="822061"/>
                  </a:lnTo>
                  <a:lnTo>
                    <a:pt x="453781" y="825187"/>
                  </a:lnTo>
                  <a:lnTo>
                    <a:pt x="454461" y="828313"/>
                  </a:lnTo>
                  <a:lnTo>
                    <a:pt x="455141" y="831438"/>
                  </a:lnTo>
                  <a:lnTo>
                    <a:pt x="455818" y="834564"/>
                  </a:lnTo>
                  <a:lnTo>
                    <a:pt x="456494" y="837690"/>
                  </a:lnTo>
                  <a:lnTo>
                    <a:pt x="457167" y="840816"/>
                  </a:lnTo>
                  <a:lnTo>
                    <a:pt x="457838" y="843941"/>
                  </a:lnTo>
                  <a:lnTo>
                    <a:pt x="458506" y="847067"/>
                  </a:lnTo>
                  <a:lnTo>
                    <a:pt x="459172" y="850193"/>
                  </a:lnTo>
                  <a:lnTo>
                    <a:pt x="459834" y="853318"/>
                  </a:lnTo>
                  <a:lnTo>
                    <a:pt x="460493" y="856444"/>
                  </a:lnTo>
                  <a:lnTo>
                    <a:pt x="461149" y="859570"/>
                  </a:lnTo>
                  <a:lnTo>
                    <a:pt x="461802" y="862696"/>
                  </a:lnTo>
                  <a:lnTo>
                    <a:pt x="462451" y="865821"/>
                  </a:lnTo>
                  <a:lnTo>
                    <a:pt x="463096" y="868947"/>
                  </a:lnTo>
                  <a:lnTo>
                    <a:pt x="463737" y="872073"/>
                  </a:lnTo>
                  <a:lnTo>
                    <a:pt x="464374" y="875198"/>
                  </a:lnTo>
                  <a:lnTo>
                    <a:pt x="465007" y="878324"/>
                  </a:lnTo>
                  <a:lnTo>
                    <a:pt x="465634" y="881450"/>
                  </a:lnTo>
                  <a:lnTo>
                    <a:pt x="466259" y="884575"/>
                  </a:lnTo>
                  <a:lnTo>
                    <a:pt x="466877" y="887701"/>
                  </a:lnTo>
                  <a:lnTo>
                    <a:pt x="467492" y="890827"/>
                  </a:lnTo>
                  <a:lnTo>
                    <a:pt x="468099" y="893953"/>
                  </a:lnTo>
                  <a:lnTo>
                    <a:pt x="468705" y="897078"/>
                  </a:lnTo>
                  <a:lnTo>
                    <a:pt x="469300" y="900204"/>
                  </a:lnTo>
                  <a:lnTo>
                    <a:pt x="469894" y="903330"/>
                  </a:lnTo>
                  <a:lnTo>
                    <a:pt x="470479" y="906455"/>
                  </a:lnTo>
                  <a:lnTo>
                    <a:pt x="471061" y="909581"/>
                  </a:lnTo>
                  <a:lnTo>
                    <a:pt x="471633" y="912707"/>
                  </a:lnTo>
                  <a:lnTo>
                    <a:pt x="472202" y="915833"/>
                  </a:lnTo>
                  <a:lnTo>
                    <a:pt x="472763" y="918958"/>
                  </a:lnTo>
                  <a:lnTo>
                    <a:pt x="473318" y="922084"/>
                  </a:lnTo>
                  <a:lnTo>
                    <a:pt x="473866" y="925210"/>
                  </a:lnTo>
                  <a:lnTo>
                    <a:pt x="474407" y="928335"/>
                  </a:lnTo>
                  <a:lnTo>
                    <a:pt x="474941" y="931461"/>
                  </a:lnTo>
                  <a:lnTo>
                    <a:pt x="475467" y="934587"/>
                  </a:lnTo>
                  <a:lnTo>
                    <a:pt x="475987" y="937713"/>
                  </a:lnTo>
                  <a:lnTo>
                    <a:pt x="476497" y="940838"/>
                  </a:lnTo>
                  <a:lnTo>
                    <a:pt x="477002" y="943964"/>
                  </a:lnTo>
                  <a:lnTo>
                    <a:pt x="477496" y="947090"/>
                  </a:lnTo>
                  <a:lnTo>
                    <a:pt x="477986" y="950215"/>
                  </a:lnTo>
                  <a:lnTo>
                    <a:pt x="478463" y="953341"/>
                  </a:lnTo>
                  <a:lnTo>
                    <a:pt x="478936" y="956467"/>
                  </a:lnTo>
                  <a:lnTo>
                    <a:pt x="479395" y="959593"/>
                  </a:lnTo>
                  <a:lnTo>
                    <a:pt x="479852" y="962718"/>
                  </a:lnTo>
                  <a:lnTo>
                    <a:pt x="480292" y="965844"/>
                  </a:lnTo>
                  <a:lnTo>
                    <a:pt x="480730" y="968970"/>
                  </a:lnTo>
                  <a:lnTo>
                    <a:pt x="481152" y="972095"/>
                  </a:lnTo>
                  <a:lnTo>
                    <a:pt x="481571" y="975221"/>
                  </a:lnTo>
                  <a:lnTo>
                    <a:pt x="481975" y="978347"/>
                  </a:lnTo>
                  <a:lnTo>
                    <a:pt x="482373" y="981472"/>
                  </a:lnTo>
                  <a:lnTo>
                    <a:pt x="482757" y="984598"/>
                  </a:lnTo>
                  <a:lnTo>
                    <a:pt x="483134" y="987724"/>
                  </a:lnTo>
                  <a:lnTo>
                    <a:pt x="483499" y="990850"/>
                  </a:lnTo>
                  <a:lnTo>
                    <a:pt x="483854" y="993975"/>
                  </a:lnTo>
                  <a:lnTo>
                    <a:pt x="484199" y="997101"/>
                  </a:lnTo>
                  <a:lnTo>
                    <a:pt x="484531" y="1000227"/>
                  </a:lnTo>
                  <a:lnTo>
                    <a:pt x="484854" y="1003352"/>
                  </a:lnTo>
                  <a:lnTo>
                    <a:pt x="485163" y="1006478"/>
                  </a:lnTo>
                  <a:lnTo>
                    <a:pt x="485465" y="1009604"/>
                  </a:lnTo>
                  <a:lnTo>
                    <a:pt x="485750" y="1012730"/>
                  </a:lnTo>
                  <a:lnTo>
                    <a:pt x="486029" y="1015855"/>
                  </a:lnTo>
                  <a:lnTo>
                    <a:pt x="486289" y="1018981"/>
                  </a:lnTo>
                  <a:lnTo>
                    <a:pt x="486545" y="1022107"/>
                  </a:lnTo>
                  <a:lnTo>
                    <a:pt x="486779" y="1025232"/>
                  </a:lnTo>
                  <a:lnTo>
                    <a:pt x="487010" y="1028358"/>
                  </a:lnTo>
                  <a:lnTo>
                    <a:pt x="487219" y="1031484"/>
                  </a:lnTo>
                  <a:lnTo>
                    <a:pt x="487424" y="1034610"/>
                  </a:lnTo>
                  <a:lnTo>
                    <a:pt x="487607" y="1037735"/>
                  </a:lnTo>
                  <a:lnTo>
                    <a:pt x="487784" y="1040861"/>
                  </a:lnTo>
                  <a:lnTo>
                    <a:pt x="487942" y="1043987"/>
                  </a:lnTo>
                  <a:lnTo>
                    <a:pt x="488091" y="1047112"/>
                  </a:lnTo>
                  <a:lnTo>
                    <a:pt x="488223" y="1050238"/>
                  </a:lnTo>
                  <a:lnTo>
                    <a:pt x="488343" y="1053364"/>
                  </a:lnTo>
                  <a:lnTo>
                    <a:pt x="488447" y="1056490"/>
                  </a:lnTo>
                  <a:lnTo>
                    <a:pt x="488538" y="1059615"/>
                  </a:lnTo>
                  <a:lnTo>
                    <a:pt x="488614" y="1062741"/>
                  </a:lnTo>
                  <a:lnTo>
                    <a:pt x="488675" y="1065867"/>
                  </a:lnTo>
                  <a:lnTo>
                    <a:pt x="488723" y="1068992"/>
                  </a:lnTo>
                  <a:lnTo>
                    <a:pt x="488752" y="1072118"/>
                  </a:lnTo>
                  <a:lnTo>
                    <a:pt x="488772" y="1075244"/>
                  </a:lnTo>
                  <a:lnTo>
                    <a:pt x="488769" y="1078370"/>
                  </a:lnTo>
                  <a:lnTo>
                    <a:pt x="488759" y="1081495"/>
                  </a:lnTo>
                  <a:lnTo>
                    <a:pt x="488723" y="1084621"/>
                  </a:lnTo>
                  <a:lnTo>
                    <a:pt x="488683" y="1087747"/>
                  </a:lnTo>
                  <a:lnTo>
                    <a:pt x="488614" y="1090872"/>
                  </a:lnTo>
                  <a:lnTo>
                    <a:pt x="488542" y="1093998"/>
                  </a:lnTo>
                  <a:lnTo>
                    <a:pt x="488440" y="1097124"/>
                  </a:lnTo>
                  <a:lnTo>
                    <a:pt x="488334" y="1100249"/>
                  </a:lnTo>
                  <a:lnTo>
                    <a:pt x="488201" y="1103375"/>
                  </a:lnTo>
                  <a:lnTo>
                    <a:pt x="488060" y="1106501"/>
                  </a:lnTo>
                  <a:lnTo>
                    <a:pt x="487894" y="1109627"/>
                  </a:lnTo>
                  <a:lnTo>
                    <a:pt x="487718" y="1112752"/>
                  </a:lnTo>
                  <a:lnTo>
                    <a:pt x="487519" y="1115878"/>
                  </a:lnTo>
                  <a:lnTo>
                    <a:pt x="487307" y="1119004"/>
                  </a:lnTo>
                  <a:lnTo>
                    <a:pt x="487075" y="1122129"/>
                  </a:lnTo>
                  <a:lnTo>
                    <a:pt x="486826" y="1125255"/>
                  </a:lnTo>
                  <a:lnTo>
                    <a:pt x="486561" y="1128381"/>
                  </a:lnTo>
                  <a:lnTo>
                    <a:pt x="486275" y="1131507"/>
                  </a:lnTo>
                  <a:lnTo>
                    <a:pt x="485975" y="1134632"/>
                  </a:lnTo>
                  <a:lnTo>
                    <a:pt x="485651" y="1137758"/>
                  </a:lnTo>
                  <a:lnTo>
                    <a:pt x="485317" y="1140884"/>
                  </a:lnTo>
                  <a:lnTo>
                    <a:pt x="484955" y="1144009"/>
                  </a:lnTo>
                  <a:lnTo>
                    <a:pt x="484586" y="1147135"/>
                  </a:lnTo>
                  <a:lnTo>
                    <a:pt x="484186" y="1150261"/>
                  </a:lnTo>
                  <a:lnTo>
                    <a:pt x="483781" y="1153387"/>
                  </a:lnTo>
                  <a:lnTo>
                    <a:pt x="483342" y="1156512"/>
                  </a:lnTo>
                  <a:lnTo>
                    <a:pt x="482900" y="1159638"/>
                  </a:lnTo>
                  <a:lnTo>
                    <a:pt x="482424" y="1162764"/>
                  </a:lnTo>
                  <a:lnTo>
                    <a:pt x="481942" y="1165889"/>
                  </a:lnTo>
                  <a:lnTo>
                    <a:pt x="481430" y="1169015"/>
                  </a:lnTo>
                  <a:lnTo>
                    <a:pt x="480909" y="1172141"/>
                  </a:lnTo>
                  <a:lnTo>
                    <a:pt x="480360" y="1175267"/>
                  </a:lnTo>
                  <a:lnTo>
                    <a:pt x="479800" y="1178392"/>
                  </a:lnTo>
                  <a:lnTo>
                    <a:pt x="479214" y="1181518"/>
                  </a:lnTo>
                  <a:lnTo>
                    <a:pt x="478614" y="1184644"/>
                  </a:lnTo>
                  <a:lnTo>
                    <a:pt x="477992" y="1187769"/>
                  </a:lnTo>
                  <a:lnTo>
                    <a:pt x="477351" y="1190895"/>
                  </a:lnTo>
                  <a:lnTo>
                    <a:pt x="476693" y="1194021"/>
                  </a:lnTo>
                  <a:lnTo>
                    <a:pt x="476012" y="1197146"/>
                  </a:lnTo>
                  <a:lnTo>
                    <a:pt x="475317" y="1200272"/>
                  </a:lnTo>
                  <a:lnTo>
                    <a:pt x="474596" y="1203398"/>
                  </a:lnTo>
                  <a:lnTo>
                    <a:pt x="473864" y="1206524"/>
                  </a:lnTo>
                  <a:lnTo>
                    <a:pt x="473104" y="1209649"/>
                  </a:lnTo>
                  <a:lnTo>
                    <a:pt x="472335" y="1212775"/>
                  </a:lnTo>
                  <a:lnTo>
                    <a:pt x="471535" y="1215901"/>
                  </a:lnTo>
                  <a:lnTo>
                    <a:pt x="470730" y="1219026"/>
                  </a:lnTo>
                  <a:lnTo>
                    <a:pt x="469889" y="1222152"/>
                  </a:lnTo>
                  <a:lnTo>
                    <a:pt x="469046" y="1225278"/>
                  </a:lnTo>
                  <a:lnTo>
                    <a:pt x="468168" y="1228404"/>
                  </a:lnTo>
                  <a:lnTo>
                    <a:pt x="467285" y="1231529"/>
                  </a:lnTo>
                  <a:lnTo>
                    <a:pt x="466372" y="1234655"/>
                  </a:lnTo>
                  <a:lnTo>
                    <a:pt x="465450" y="1237781"/>
                  </a:lnTo>
                  <a:lnTo>
                    <a:pt x="464502" y="1240906"/>
                  </a:lnTo>
                  <a:lnTo>
                    <a:pt x="463541" y="1244032"/>
                  </a:lnTo>
                  <a:lnTo>
                    <a:pt x="462557" y="1247158"/>
                  </a:lnTo>
                  <a:lnTo>
                    <a:pt x="461559" y="1250284"/>
                  </a:lnTo>
                  <a:lnTo>
                    <a:pt x="460540" y="1253409"/>
                  </a:lnTo>
                  <a:lnTo>
                    <a:pt x="459504" y="1256535"/>
                  </a:lnTo>
                  <a:lnTo>
                    <a:pt x="458451" y="1259661"/>
                  </a:lnTo>
                  <a:lnTo>
                    <a:pt x="457378" y="1262786"/>
                  </a:lnTo>
                  <a:lnTo>
                    <a:pt x="456292" y="1265912"/>
                  </a:lnTo>
                  <a:lnTo>
                    <a:pt x="455183" y="1269038"/>
                  </a:lnTo>
                  <a:lnTo>
                    <a:pt x="454063" y="1272164"/>
                  </a:lnTo>
                  <a:lnTo>
                    <a:pt x="452918" y="1275289"/>
                  </a:lnTo>
                  <a:lnTo>
                    <a:pt x="451767" y="1278415"/>
                  </a:lnTo>
                  <a:lnTo>
                    <a:pt x="450587" y="1281541"/>
                  </a:lnTo>
                  <a:lnTo>
                    <a:pt x="449404" y="1284666"/>
                  </a:lnTo>
                  <a:lnTo>
                    <a:pt x="448190" y="1287792"/>
                  </a:lnTo>
                  <a:lnTo>
                    <a:pt x="446974" y="1290918"/>
                  </a:lnTo>
                  <a:lnTo>
                    <a:pt x="445730" y="1294044"/>
                  </a:lnTo>
                  <a:lnTo>
                    <a:pt x="444481" y="1297169"/>
                  </a:lnTo>
                  <a:lnTo>
                    <a:pt x="443208" y="1300295"/>
                  </a:lnTo>
                  <a:lnTo>
                    <a:pt x="441927" y="1303421"/>
                  </a:lnTo>
                  <a:lnTo>
                    <a:pt x="440625" y="1306546"/>
                  </a:lnTo>
                  <a:lnTo>
                    <a:pt x="439314" y="1309672"/>
                  </a:lnTo>
                  <a:lnTo>
                    <a:pt x="437985" y="1312798"/>
                  </a:lnTo>
                  <a:lnTo>
                    <a:pt x="436645" y="1315923"/>
                  </a:lnTo>
                  <a:lnTo>
                    <a:pt x="435289" y="1319049"/>
                  </a:lnTo>
                  <a:lnTo>
                    <a:pt x="433921" y="1322175"/>
                  </a:lnTo>
                  <a:lnTo>
                    <a:pt x="432540" y="1325301"/>
                  </a:lnTo>
                  <a:lnTo>
                    <a:pt x="431145" y="1328426"/>
                  </a:lnTo>
                  <a:lnTo>
                    <a:pt x="429740" y="1331552"/>
                  </a:lnTo>
                  <a:lnTo>
                    <a:pt x="428319" y="1334678"/>
                  </a:lnTo>
                  <a:lnTo>
                    <a:pt x="426891" y="1337803"/>
                  </a:lnTo>
                  <a:lnTo>
                    <a:pt x="425446" y="1340929"/>
                  </a:lnTo>
                  <a:lnTo>
                    <a:pt x="423996" y="1344055"/>
                  </a:lnTo>
                  <a:lnTo>
                    <a:pt x="422528" y="1347181"/>
                  </a:lnTo>
                  <a:lnTo>
                    <a:pt x="421058" y="1350306"/>
                  </a:lnTo>
                  <a:lnTo>
                    <a:pt x="419569" y="1353432"/>
                  </a:lnTo>
                  <a:lnTo>
                    <a:pt x="418078" y="1356558"/>
                  </a:lnTo>
                  <a:lnTo>
                    <a:pt x="416570" y="1359683"/>
                  </a:lnTo>
                  <a:lnTo>
                    <a:pt x="415060" y="1362809"/>
                  </a:lnTo>
                  <a:lnTo>
                    <a:pt x="413535" y="1365935"/>
                  </a:lnTo>
                  <a:lnTo>
                    <a:pt x="412007" y="1369061"/>
                  </a:lnTo>
                  <a:lnTo>
                    <a:pt x="410467" y="1372186"/>
                  </a:lnTo>
                  <a:lnTo>
                    <a:pt x="408923" y="1375312"/>
                  </a:lnTo>
                  <a:lnTo>
                    <a:pt x="407369" y="1378438"/>
                  </a:lnTo>
                  <a:lnTo>
                    <a:pt x="405809" y="1381563"/>
                  </a:lnTo>
                  <a:lnTo>
                    <a:pt x="404243" y="1384689"/>
                  </a:lnTo>
                  <a:lnTo>
                    <a:pt x="402670" y="1387815"/>
                  </a:lnTo>
                  <a:lnTo>
                    <a:pt x="401093" y="1390941"/>
                  </a:lnTo>
                  <a:lnTo>
                    <a:pt x="399509" y="1394066"/>
                  </a:lnTo>
                  <a:lnTo>
                    <a:pt x="397921" y="1397192"/>
                  </a:lnTo>
                  <a:lnTo>
                    <a:pt x="396328" y="1400318"/>
                  </a:lnTo>
                  <a:lnTo>
                    <a:pt x="394732" y="1403443"/>
                  </a:lnTo>
                  <a:lnTo>
                    <a:pt x="393130" y="1406569"/>
                  </a:lnTo>
                  <a:lnTo>
                    <a:pt x="391528" y="1409695"/>
                  </a:lnTo>
                  <a:lnTo>
                    <a:pt x="389920" y="1412820"/>
                  </a:lnTo>
                  <a:lnTo>
                    <a:pt x="388311" y="1415946"/>
                  </a:lnTo>
                  <a:lnTo>
                    <a:pt x="386699" y="1419072"/>
                  </a:lnTo>
                  <a:lnTo>
                    <a:pt x="385086" y="1422198"/>
                  </a:lnTo>
                  <a:lnTo>
                    <a:pt x="383471" y="1425323"/>
                  </a:lnTo>
                  <a:lnTo>
                    <a:pt x="381856" y="1428449"/>
                  </a:lnTo>
                  <a:lnTo>
                    <a:pt x="380240" y="1431575"/>
                  </a:lnTo>
                  <a:lnTo>
                    <a:pt x="378623" y="1434700"/>
                  </a:lnTo>
                  <a:lnTo>
                    <a:pt x="377007" y="1437826"/>
                  </a:lnTo>
                  <a:lnTo>
                    <a:pt x="375392" y="1440952"/>
                  </a:lnTo>
                  <a:lnTo>
                    <a:pt x="373778" y="1444078"/>
                  </a:lnTo>
                  <a:lnTo>
                    <a:pt x="372165" y="1447203"/>
                  </a:lnTo>
                  <a:lnTo>
                    <a:pt x="370553" y="1450329"/>
                  </a:lnTo>
                  <a:lnTo>
                    <a:pt x="368945" y="1453455"/>
                  </a:lnTo>
                  <a:lnTo>
                    <a:pt x="367338" y="1456580"/>
                  </a:lnTo>
                  <a:lnTo>
                    <a:pt x="365735" y="1459706"/>
                  </a:lnTo>
                  <a:lnTo>
                    <a:pt x="364134" y="1462832"/>
                  </a:lnTo>
                  <a:lnTo>
                    <a:pt x="362538" y="1465958"/>
                  </a:lnTo>
                  <a:lnTo>
                    <a:pt x="360944" y="1469083"/>
                  </a:lnTo>
                  <a:lnTo>
                    <a:pt x="359357" y="1472209"/>
                  </a:lnTo>
                  <a:lnTo>
                    <a:pt x="357772" y="1475335"/>
                  </a:lnTo>
                  <a:lnTo>
                    <a:pt x="356195" y="1478460"/>
                  </a:lnTo>
                  <a:lnTo>
                    <a:pt x="354620" y="1481586"/>
                  </a:lnTo>
                  <a:lnTo>
                    <a:pt x="353055" y="1484712"/>
                  </a:lnTo>
                  <a:lnTo>
                    <a:pt x="351492" y="1487838"/>
                  </a:lnTo>
                  <a:lnTo>
                    <a:pt x="349939" y="1490963"/>
                  </a:lnTo>
                  <a:lnTo>
                    <a:pt x="348389" y="1494089"/>
                  </a:lnTo>
                  <a:lnTo>
                    <a:pt x="346850" y="1497215"/>
                  </a:lnTo>
                  <a:lnTo>
                    <a:pt x="345316" y="1500340"/>
                  </a:lnTo>
                  <a:lnTo>
                    <a:pt x="343791" y="1503466"/>
                  </a:lnTo>
                  <a:lnTo>
                    <a:pt x="342273" y="1506592"/>
                  </a:lnTo>
                  <a:lnTo>
                    <a:pt x="340764" y="1509718"/>
                  </a:lnTo>
                  <a:lnTo>
                    <a:pt x="339263" y="1512843"/>
                  </a:lnTo>
                  <a:lnTo>
                    <a:pt x="337771" y="1515969"/>
                  </a:lnTo>
                  <a:lnTo>
                    <a:pt x="336289" y="1519095"/>
                  </a:lnTo>
                  <a:lnTo>
                    <a:pt x="334814" y="1522220"/>
                  </a:lnTo>
                  <a:lnTo>
                    <a:pt x="333352" y="1525346"/>
                  </a:lnTo>
                  <a:lnTo>
                    <a:pt x="331896" y="1528472"/>
                  </a:lnTo>
                  <a:lnTo>
                    <a:pt x="330455" y="1531597"/>
                  </a:lnTo>
                  <a:lnTo>
                    <a:pt x="329019" y="1534723"/>
                  </a:lnTo>
                  <a:lnTo>
                    <a:pt x="327600" y="1537849"/>
                  </a:lnTo>
                  <a:lnTo>
                    <a:pt x="326185" y="1540975"/>
                  </a:lnTo>
                  <a:lnTo>
                    <a:pt x="324789" y="1544100"/>
                  </a:lnTo>
                  <a:lnTo>
                    <a:pt x="323395" y="1547226"/>
                  </a:lnTo>
                  <a:lnTo>
                    <a:pt x="322023" y="1550352"/>
                  </a:lnTo>
                  <a:lnTo>
                    <a:pt x="320654" y="1553477"/>
                  </a:lnTo>
                  <a:lnTo>
                    <a:pt x="319305" y="1556603"/>
                  </a:lnTo>
                  <a:lnTo>
                    <a:pt x="317960" y="1559729"/>
                  </a:lnTo>
                  <a:lnTo>
                    <a:pt x="316634" y="1562855"/>
                  </a:lnTo>
                  <a:lnTo>
                    <a:pt x="315316" y="1565980"/>
                  </a:lnTo>
                  <a:lnTo>
                    <a:pt x="314014" y="1569106"/>
                  </a:lnTo>
                  <a:lnTo>
                    <a:pt x="312722" y="1572232"/>
                  </a:lnTo>
                  <a:lnTo>
                    <a:pt x="311445" y="1575357"/>
                  </a:lnTo>
                  <a:lnTo>
                    <a:pt x="310180" y="1578483"/>
                  </a:lnTo>
                  <a:lnTo>
                    <a:pt x="308929" y="1581609"/>
                  </a:lnTo>
                  <a:lnTo>
                    <a:pt x="307691" y="1584735"/>
                  </a:lnTo>
                  <a:lnTo>
                    <a:pt x="306465" y="1587860"/>
                  </a:lnTo>
                  <a:lnTo>
                    <a:pt x="305257" y="1590986"/>
                  </a:lnTo>
                  <a:lnTo>
                    <a:pt x="304057" y="1594112"/>
                  </a:lnTo>
                  <a:lnTo>
                    <a:pt x="302876" y="1597237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765065" y="4189856"/>
              <a:ext cx="248666" cy="0"/>
            </a:xfrm>
            <a:custGeom>
              <a:avLst/>
              <a:pathLst>
                <a:path w="248666" h="0">
                  <a:moveTo>
                    <a:pt x="0" y="0"/>
                  </a:moveTo>
                  <a:lnTo>
                    <a:pt x="24866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188093" y="4189053"/>
              <a:ext cx="488772" cy="1545662"/>
            </a:xfrm>
            <a:custGeom>
              <a:avLst/>
              <a:pathLst>
                <a:path w="488772" h="1545662">
                  <a:moveTo>
                    <a:pt x="161061" y="1545662"/>
                  </a:moveTo>
                  <a:lnTo>
                    <a:pt x="159802" y="1542637"/>
                  </a:lnTo>
                  <a:lnTo>
                    <a:pt x="158540" y="1539612"/>
                  </a:lnTo>
                  <a:lnTo>
                    <a:pt x="157265" y="1536588"/>
                  </a:lnTo>
                  <a:lnTo>
                    <a:pt x="155987" y="1533563"/>
                  </a:lnTo>
                  <a:lnTo>
                    <a:pt x="154697" y="1530538"/>
                  </a:lnTo>
                  <a:lnTo>
                    <a:pt x="153405" y="1527513"/>
                  </a:lnTo>
                  <a:lnTo>
                    <a:pt x="152100" y="1524489"/>
                  </a:lnTo>
                  <a:lnTo>
                    <a:pt x="150794" y="1521464"/>
                  </a:lnTo>
                  <a:lnTo>
                    <a:pt x="149475" y="1518439"/>
                  </a:lnTo>
                  <a:lnTo>
                    <a:pt x="148156" y="1515414"/>
                  </a:lnTo>
                  <a:lnTo>
                    <a:pt x="146823" y="1512389"/>
                  </a:lnTo>
                  <a:lnTo>
                    <a:pt x="145491" y="1509365"/>
                  </a:lnTo>
                  <a:lnTo>
                    <a:pt x="144147" y="1506340"/>
                  </a:lnTo>
                  <a:lnTo>
                    <a:pt x="142802" y="1503315"/>
                  </a:lnTo>
                  <a:lnTo>
                    <a:pt x="141448" y="1500290"/>
                  </a:lnTo>
                  <a:lnTo>
                    <a:pt x="140091" y="1497266"/>
                  </a:lnTo>
                  <a:lnTo>
                    <a:pt x="138727" y="1494241"/>
                  </a:lnTo>
                  <a:lnTo>
                    <a:pt x="137360" y="1491216"/>
                  </a:lnTo>
                  <a:lnTo>
                    <a:pt x="135986" y="1488191"/>
                  </a:lnTo>
                  <a:lnTo>
                    <a:pt x="134609" y="1485166"/>
                  </a:lnTo>
                  <a:lnTo>
                    <a:pt x="133227" y="1482142"/>
                  </a:lnTo>
                  <a:lnTo>
                    <a:pt x="131841" y="1479117"/>
                  </a:lnTo>
                  <a:lnTo>
                    <a:pt x="130451" y="1476092"/>
                  </a:lnTo>
                  <a:lnTo>
                    <a:pt x="129058" y="1473067"/>
                  </a:lnTo>
                  <a:lnTo>
                    <a:pt x="127662" y="1470043"/>
                  </a:lnTo>
                  <a:lnTo>
                    <a:pt x="126262" y="1467018"/>
                  </a:lnTo>
                  <a:lnTo>
                    <a:pt x="124859" y="1463993"/>
                  </a:lnTo>
                  <a:lnTo>
                    <a:pt x="123453" y="1460968"/>
                  </a:lnTo>
                  <a:lnTo>
                    <a:pt x="122046" y="1457943"/>
                  </a:lnTo>
                  <a:lnTo>
                    <a:pt x="120635" y="1454919"/>
                  </a:lnTo>
                  <a:lnTo>
                    <a:pt x="119223" y="1451894"/>
                  </a:lnTo>
                  <a:lnTo>
                    <a:pt x="117809" y="1448869"/>
                  </a:lnTo>
                  <a:lnTo>
                    <a:pt x="116394" y="1445844"/>
                  </a:lnTo>
                  <a:lnTo>
                    <a:pt x="114976" y="1442820"/>
                  </a:lnTo>
                  <a:lnTo>
                    <a:pt x="113559" y="1439795"/>
                  </a:lnTo>
                  <a:lnTo>
                    <a:pt x="112140" y="1436770"/>
                  </a:lnTo>
                  <a:lnTo>
                    <a:pt x="110721" y="1433745"/>
                  </a:lnTo>
                  <a:lnTo>
                    <a:pt x="109302" y="1430720"/>
                  </a:lnTo>
                  <a:lnTo>
                    <a:pt x="107882" y="1427696"/>
                  </a:lnTo>
                  <a:lnTo>
                    <a:pt x="106463" y="1424671"/>
                  </a:lnTo>
                  <a:lnTo>
                    <a:pt x="105044" y="1421646"/>
                  </a:lnTo>
                  <a:lnTo>
                    <a:pt x="103627" y="1418621"/>
                  </a:lnTo>
                  <a:lnTo>
                    <a:pt x="102210" y="1415596"/>
                  </a:lnTo>
                  <a:lnTo>
                    <a:pt x="100794" y="1412572"/>
                  </a:lnTo>
                  <a:lnTo>
                    <a:pt x="99380" y="1409547"/>
                  </a:lnTo>
                  <a:lnTo>
                    <a:pt x="97968" y="1406522"/>
                  </a:lnTo>
                  <a:lnTo>
                    <a:pt x="96557" y="1403497"/>
                  </a:lnTo>
                  <a:lnTo>
                    <a:pt x="95149" y="1400473"/>
                  </a:lnTo>
                  <a:lnTo>
                    <a:pt x="93743" y="1397448"/>
                  </a:lnTo>
                  <a:lnTo>
                    <a:pt x="92340" y="1394423"/>
                  </a:lnTo>
                  <a:lnTo>
                    <a:pt x="90940" y="1391398"/>
                  </a:lnTo>
                  <a:lnTo>
                    <a:pt x="89543" y="1388373"/>
                  </a:lnTo>
                  <a:lnTo>
                    <a:pt x="88150" y="1385349"/>
                  </a:lnTo>
                  <a:lnTo>
                    <a:pt x="86760" y="1382324"/>
                  </a:lnTo>
                  <a:lnTo>
                    <a:pt x="85375" y="1379299"/>
                  </a:lnTo>
                  <a:lnTo>
                    <a:pt x="83994" y="1376274"/>
                  </a:lnTo>
                  <a:lnTo>
                    <a:pt x="82617" y="1373250"/>
                  </a:lnTo>
                  <a:lnTo>
                    <a:pt x="81245" y="1370225"/>
                  </a:lnTo>
                  <a:lnTo>
                    <a:pt x="79878" y="1367200"/>
                  </a:lnTo>
                  <a:lnTo>
                    <a:pt x="78515" y="1364175"/>
                  </a:lnTo>
                  <a:lnTo>
                    <a:pt x="77161" y="1361150"/>
                  </a:lnTo>
                  <a:lnTo>
                    <a:pt x="75808" y="1358126"/>
                  </a:lnTo>
                  <a:lnTo>
                    <a:pt x="74466" y="1355101"/>
                  </a:lnTo>
                  <a:lnTo>
                    <a:pt x="73125" y="1352076"/>
                  </a:lnTo>
                  <a:lnTo>
                    <a:pt x="71795" y="1349051"/>
                  </a:lnTo>
                  <a:lnTo>
                    <a:pt x="70467" y="1346027"/>
                  </a:lnTo>
                  <a:lnTo>
                    <a:pt x="69152" y="1343002"/>
                  </a:lnTo>
                  <a:lnTo>
                    <a:pt x="67837" y="1339977"/>
                  </a:lnTo>
                  <a:lnTo>
                    <a:pt x="66537" y="1336952"/>
                  </a:lnTo>
                  <a:lnTo>
                    <a:pt x="65237" y="1333927"/>
                  </a:lnTo>
                  <a:lnTo>
                    <a:pt x="63953" y="1330903"/>
                  </a:lnTo>
                  <a:lnTo>
                    <a:pt x="62669" y="1327878"/>
                  </a:lnTo>
                  <a:lnTo>
                    <a:pt x="61400" y="1324853"/>
                  </a:lnTo>
                  <a:lnTo>
                    <a:pt x="60134" y="1321828"/>
                  </a:lnTo>
                  <a:lnTo>
                    <a:pt x="58882" y="1318804"/>
                  </a:lnTo>
                  <a:lnTo>
                    <a:pt x="57634" y="1315779"/>
                  </a:lnTo>
                  <a:lnTo>
                    <a:pt x="56400" y="1312754"/>
                  </a:lnTo>
                  <a:lnTo>
                    <a:pt x="55171" y="1309729"/>
                  </a:lnTo>
                  <a:lnTo>
                    <a:pt x="53955" y="1306704"/>
                  </a:lnTo>
                  <a:lnTo>
                    <a:pt x="52746" y="1303680"/>
                  </a:lnTo>
                  <a:lnTo>
                    <a:pt x="51549" y="1300655"/>
                  </a:lnTo>
                  <a:lnTo>
                    <a:pt x="50361" y="1297630"/>
                  </a:lnTo>
                  <a:lnTo>
                    <a:pt x="49183" y="1294605"/>
                  </a:lnTo>
                  <a:lnTo>
                    <a:pt x="48017" y="1291581"/>
                  </a:lnTo>
                  <a:lnTo>
                    <a:pt x="46860" y="1288556"/>
                  </a:lnTo>
                  <a:lnTo>
                    <a:pt x="45717" y="1285531"/>
                  </a:lnTo>
                  <a:lnTo>
                    <a:pt x="44581" y="1282506"/>
                  </a:lnTo>
                  <a:lnTo>
                    <a:pt x="43461" y="1279481"/>
                  </a:lnTo>
                  <a:lnTo>
                    <a:pt x="42347" y="1276457"/>
                  </a:lnTo>
                  <a:lnTo>
                    <a:pt x="41251" y="1273432"/>
                  </a:lnTo>
                  <a:lnTo>
                    <a:pt x="40160" y="1270407"/>
                  </a:lnTo>
                  <a:lnTo>
                    <a:pt x="39089" y="1267382"/>
                  </a:lnTo>
                  <a:lnTo>
                    <a:pt x="38021" y="1264358"/>
                  </a:lnTo>
                  <a:lnTo>
                    <a:pt x="36976" y="1261333"/>
                  </a:lnTo>
                  <a:lnTo>
                    <a:pt x="35932" y="1258308"/>
                  </a:lnTo>
                  <a:lnTo>
                    <a:pt x="34913" y="1255283"/>
                  </a:lnTo>
                  <a:lnTo>
                    <a:pt x="33894" y="1252258"/>
                  </a:lnTo>
                  <a:lnTo>
                    <a:pt x="32901" y="1249234"/>
                  </a:lnTo>
                  <a:lnTo>
                    <a:pt x="31909" y="1246209"/>
                  </a:lnTo>
                  <a:lnTo>
                    <a:pt x="30942" y="1243184"/>
                  </a:lnTo>
                  <a:lnTo>
                    <a:pt x="29978" y="1240159"/>
                  </a:lnTo>
                  <a:lnTo>
                    <a:pt x="29037" y="1237134"/>
                  </a:lnTo>
                  <a:lnTo>
                    <a:pt x="28101" y="1234110"/>
                  </a:lnTo>
                  <a:lnTo>
                    <a:pt x="27186" y="1231085"/>
                  </a:lnTo>
                  <a:lnTo>
                    <a:pt x="26279" y="1228060"/>
                  </a:lnTo>
                  <a:lnTo>
                    <a:pt x="25392" y="1225035"/>
                  </a:lnTo>
                  <a:lnTo>
                    <a:pt x="24514" y="1222011"/>
                  </a:lnTo>
                  <a:lnTo>
                    <a:pt x="23654" y="1218986"/>
                  </a:lnTo>
                  <a:lnTo>
                    <a:pt x="22806" y="1215961"/>
                  </a:lnTo>
                  <a:lnTo>
                    <a:pt x="21974" y="1212936"/>
                  </a:lnTo>
                  <a:lnTo>
                    <a:pt x="21156" y="1209911"/>
                  </a:lnTo>
                  <a:lnTo>
                    <a:pt x="20353" y="1206887"/>
                  </a:lnTo>
                  <a:lnTo>
                    <a:pt x="19565" y="1203862"/>
                  </a:lnTo>
                  <a:lnTo>
                    <a:pt x="18791" y="1200837"/>
                  </a:lnTo>
                  <a:lnTo>
                    <a:pt x="18034" y="1197812"/>
                  </a:lnTo>
                  <a:lnTo>
                    <a:pt x="17289" y="1194788"/>
                  </a:lnTo>
                  <a:lnTo>
                    <a:pt x="16564" y="1191763"/>
                  </a:lnTo>
                  <a:lnTo>
                    <a:pt x="15847" y="1188738"/>
                  </a:lnTo>
                  <a:lnTo>
                    <a:pt x="15154" y="1185713"/>
                  </a:lnTo>
                  <a:lnTo>
                    <a:pt x="14467" y="1182688"/>
                  </a:lnTo>
                  <a:lnTo>
                    <a:pt x="13806" y="1179664"/>
                  </a:lnTo>
                  <a:lnTo>
                    <a:pt x="13149" y="1176639"/>
                  </a:lnTo>
                  <a:lnTo>
                    <a:pt x="12521" y="1173614"/>
                  </a:lnTo>
                  <a:lnTo>
                    <a:pt x="11893" y="1170589"/>
                  </a:lnTo>
                  <a:lnTo>
                    <a:pt x="11297" y="1167565"/>
                  </a:lnTo>
                  <a:lnTo>
                    <a:pt x="10701" y="1164540"/>
                  </a:lnTo>
                  <a:lnTo>
                    <a:pt x="10137" y="1161515"/>
                  </a:lnTo>
                  <a:lnTo>
                    <a:pt x="9573" y="1158490"/>
                  </a:lnTo>
                  <a:lnTo>
                    <a:pt x="9039" y="1155465"/>
                  </a:lnTo>
                  <a:lnTo>
                    <a:pt x="8509" y="1152441"/>
                  </a:lnTo>
                  <a:lnTo>
                    <a:pt x="8005" y="1149416"/>
                  </a:lnTo>
                  <a:lnTo>
                    <a:pt x="7507" y="1146391"/>
                  </a:lnTo>
                  <a:lnTo>
                    <a:pt x="7035" y="1143366"/>
                  </a:lnTo>
                  <a:lnTo>
                    <a:pt x="6570" y="1140342"/>
                  </a:lnTo>
                  <a:lnTo>
                    <a:pt x="6128" y="1137317"/>
                  </a:lnTo>
                  <a:lnTo>
                    <a:pt x="5696" y="1134292"/>
                  </a:lnTo>
                  <a:lnTo>
                    <a:pt x="5285" y="1131267"/>
                  </a:lnTo>
                  <a:lnTo>
                    <a:pt x="4886" y="1128242"/>
                  </a:lnTo>
                  <a:lnTo>
                    <a:pt x="4505" y="1125218"/>
                  </a:lnTo>
                  <a:lnTo>
                    <a:pt x="4139" y="1122193"/>
                  </a:lnTo>
                  <a:lnTo>
                    <a:pt x="3788" y="1119168"/>
                  </a:lnTo>
                  <a:lnTo>
                    <a:pt x="3455" y="1116143"/>
                  </a:lnTo>
                  <a:lnTo>
                    <a:pt x="3135" y="1113119"/>
                  </a:lnTo>
                  <a:lnTo>
                    <a:pt x="2834" y="1110094"/>
                  </a:lnTo>
                  <a:lnTo>
                    <a:pt x="2545" y="1107069"/>
                  </a:lnTo>
                  <a:lnTo>
                    <a:pt x="2277" y="1104044"/>
                  </a:lnTo>
                  <a:lnTo>
                    <a:pt x="2017" y="1101019"/>
                  </a:lnTo>
                  <a:lnTo>
                    <a:pt x="1781" y="1097995"/>
                  </a:lnTo>
                  <a:lnTo>
                    <a:pt x="1552" y="1094970"/>
                  </a:lnTo>
                  <a:lnTo>
                    <a:pt x="1348" y="1091945"/>
                  </a:lnTo>
                  <a:lnTo>
                    <a:pt x="1148" y="1088920"/>
                  </a:lnTo>
                  <a:lnTo>
                    <a:pt x="976" y="1085895"/>
                  </a:lnTo>
                  <a:lnTo>
                    <a:pt x="806" y="1082871"/>
                  </a:lnTo>
                  <a:lnTo>
                    <a:pt x="665" y="1079846"/>
                  </a:lnTo>
                  <a:lnTo>
                    <a:pt x="525" y="1076821"/>
                  </a:lnTo>
                  <a:lnTo>
                    <a:pt x="415" y="1073796"/>
                  </a:lnTo>
                  <a:lnTo>
                    <a:pt x="305" y="1070772"/>
                  </a:lnTo>
                  <a:lnTo>
                    <a:pt x="224" y="1067747"/>
                  </a:lnTo>
                  <a:lnTo>
                    <a:pt x="145" y="1064722"/>
                  </a:lnTo>
                  <a:lnTo>
                    <a:pt x="92" y="1061697"/>
                  </a:lnTo>
                  <a:lnTo>
                    <a:pt x="44" y="1058672"/>
                  </a:lnTo>
                  <a:lnTo>
                    <a:pt x="18" y="1055648"/>
                  </a:lnTo>
                  <a:lnTo>
                    <a:pt x="0" y="1052623"/>
                  </a:lnTo>
                  <a:lnTo>
                    <a:pt x="1" y="1049598"/>
                  </a:lnTo>
                  <a:lnTo>
                    <a:pt x="12" y="1046573"/>
                  </a:lnTo>
                  <a:lnTo>
                    <a:pt x="41" y="1043549"/>
                  </a:lnTo>
                  <a:lnTo>
                    <a:pt x="81" y="1040524"/>
                  </a:lnTo>
                  <a:lnTo>
                    <a:pt x="136" y="1037499"/>
                  </a:lnTo>
                  <a:lnTo>
                    <a:pt x="204" y="1034474"/>
                  </a:lnTo>
                  <a:lnTo>
                    <a:pt x="286" y="1031449"/>
                  </a:lnTo>
                  <a:lnTo>
                    <a:pt x="382" y="1028425"/>
                  </a:lnTo>
                  <a:lnTo>
                    <a:pt x="488" y="1025400"/>
                  </a:lnTo>
                  <a:lnTo>
                    <a:pt x="612" y="1022375"/>
                  </a:lnTo>
                  <a:lnTo>
                    <a:pt x="743" y="1019350"/>
                  </a:lnTo>
                  <a:lnTo>
                    <a:pt x="893" y="1016326"/>
                  </a:lnTo>
                  <a:lnTo>
                    <a:pt x="1049" y="1013301"/>
                  </a:lnTo>
                  <a:lnTo>
                    <a:pt x="1225" y="1010276"/>
                  </a:lnTo>
                  <a:lnTo>
                    <a:pt x="1405" y="1007251"/>
                  </a:lnTo>
                  <a:lnTo>
                    <a:pt x="1606" y="1004226"/>
                  </a:lnTo>
                  <a:lnTo>
                    <a:pt x="1810" y="1001202"/>
                  </a:lnTo>
                  <a:lnTo>
                    <a:pt x="2035" y="998177"/>
                  </a:lnTo>
                  <a:lnTo>
                    <a:pt x="2261" y="995152"/>
                  </a:lnTo>
                  <a:lnTo>
                    <a:pt x="2510" y="992127"/>
                  </a:lnTo>
                  <a:lnTo>
                    <a:pt x="2760" y="989103"/>
                  </a:lnTo>
                  <a:lnTo>
                    <a:pt x="3031" y="986078"/>
                  </a:lnTo>
                  <a:lnTo>
                    <a:pt x="3303" y="983053"/>
                  </a:lnTo>
                  <a:lnTo>
                    <a:pt x="3596" y="980028"/>
                  </a:lnTo>
                  <a:lnTo>
                    <a:pt x="3890" y="977003"/>
                  </a:lnTo>
                  <a:lnTo>
                    <a:pt x="4202" y="973979"/>
                  </a:lnTo>
                  <a:lnTo>
                    <a:pt x="4519" y="970954"/>
                  </a:lnTo>
                  <a:lnTo>
                    <a:pt x="4850" y="967929"/>
                  </a:lnTo>
                  <a:lnTo>
                    <a:pt x="5187" y="964904"/>
                  </a:lnTo>
                  <a:lnTo>
                    <a:pt x="5538" y="961880"/>
                  </a:lnTo>
                  <a:lnTo>
                    <a:pt x="5895" y="958855"/>
                  </a:lnTo>
                  <a:lnTo>
                    <a:pt x="6263" y="955830"/>
                  </a:lnTo>
                  <a:lnTo>
                    <a:pt x="6639" y="952805"/>
                  </a:lnTo>
                  <a:lnTo>
                    <a:pt x="7025" y="949780"/>
                  </a:lnTo>
                  <a:lnTo>
                    <a:pt x="7420" y="946756"/>
                  </a:lnTo>
                  <a:lnTo>
                    <a:pt x="7823" y="943731"/>
                  </a:lnTo>
                  <a:lnTo>
                    <a:pt x="8235" y="940706"/>
                  </a:lnTo>
                  <a:lnTo>
                    <a:pt x="8653" y="937681"/>
                  </a:lnTo>
                  <a:lnTo>
                    <a:pt x="9082" y="934656"/>
                  </a:lnTo>
                  <a:lnTo>
                    <a:pt x="9516" y="931632"/>
                  </a:lnTo>
                  <a:lnTo>
                    <a:pt x="9960" y="928607"/>
                  </a:lnTo>
                  <a:lnTo>
                    <a:pt x="10409" y="925582"/>
                  </a:lnTo>
                  <a:lnTo>
                    <a:pt x="10868" y="922557"/>
                  </a:lnTo>
                  <a:lnTo>
                    <a:pt x="11331" y="919533"/>
                  </a:lnTo>
                  <a:lnTo>
                    <a:pt x="11804" y="916508"/>
                  </a:lnTo>
                  <a:lnTo>
                    <a:pt x="12280" y="913483"/>
                  </a:lnTo>
                  <a:lnTo>
                    <a:pt x="12767" y="910458"/>
                  </a:lnTo>
                  <a:lnTo>
                    <a:pt x="13255" y="907433"/>
                  </a:lnTo>
                  <a:lnTo>
                    <a:pt x="13755" y="904409"/>
                  </a:lnTo>
                  <a:lnTo>
                    <a:pt x="14254" y="901384"/>
                  </a:lnTo>
                  <a:lnTo>
                    <a:pt x="14765" y="898359"/>
                  </a:lnTo>
                  <a:lnTo>
                    <a:pt x="15277" y="895334"/>
                  </a:lnTo>
                  <a:lnTo>
                    <a:pt x="15798" y="892310"/>
                  </a:lnTo>
                  <a:lnTo>
                    <a:pt x="16321" y="889285"/>
                  </a:lnTo>
                  <a:lnTo>
                    <a:pt x="16851" y="886260"/>
                  </a:lnTo>
                  <a:lnTo>
                    <a:pt x="17384" y="883235"/>
                  </a:lnTo>
                  <a:lnTo>
                    <a:pt x="17923" y="880210"/>
                  </a:lnTo>
                  <a:lnTo>
                    <a:pt x="18465" y="877186"/>
                  </a:lnTo>
                  <a:lnTo>
                    <a:pt x="19013" y="874161"/>
                  </a:lnTo>
                  <a:lnTo>
                    <a:pt x="19563" y="871136"/>
                  </a:lnTo>
                  <a:lnTo>
                    <a:pt x="20118" y="868111"/>
                  </a:lnTo>
                  <a:lnTo>
                    <a:pt x="20676" y="865087"/>
                  </a:lnTo>
                  <a:lnTo>
                    <a:pt x="21237" y="862062"/>
                  </a:lnTo>
                  <a:lnTo>
                    <a:pt x="21802" y="859037"/>
                  </a:lnTo>
                  <a:lnTo>
                    <a:pt x="22370" y="856012"/>
                  </a:lnTo>
                  <a:lnTo>
                    <a:pt x="22941" y="852987"/>
                  </a:lnTo>
                  <a:lnTo>
                    <a:pt x="23514" y="849963"/>
                  </a:lnTo>
                  <a:lnTo>
                    <a:pt x="24090" y="846938"/>
                  </a:lnTo>
                  <a:lnTo>
                    <a:pt x="24668" y="843913"/>
                  </a:lnTo>
                  <a:lnTo>
                    <a:pt x="25249" y="840888"/>
                  </a:lnTo>
                  <a:lnTo>
                    <a:pt x="25831" y="837864"/>
                  </a:lnTo>
                  <a:lnTo>
                    <a:pt x="26416" y="834839"/>
                  </a:lnTo>
                  <a:lnTo>
                    <a:pt x="27002" y="831814"/>
                  </a:lnTo>
                  <a:lnTo>
                    <a:pt x="27590" y="828789"/>
                  </a:lnTo>
                  <a:lnTo>
                    <a:pt x="28179" y="825764"/>
                  </a:lnTo>
                  <a:lnTo>
                    <a:pt x="28769" y="822740"/>
                  </a:lnTo>
                  <a:lnTo>
                    <a:pt x="29360" y="819715"/>
                  </a:lnTo>
                  <a:lnTo>
                    <a:pt x="29953" y="816690"/>
                  </a:lnTo>
                  <a:lnTo>
                    <a:pt x="30546" y="813665"/>
                  </a:lnTo>
                  <a:lnTo>
                    <a:pt x="31140" y="810641"/>
                  </a:lnTo>
                  <a:lnTo>
                    <a:pt x="31734" y="807616"/>
                  </a:lnTo>
                  <a:lnTo>
                    <a:pt x="32328" y="804591"/>
                  </a:lnTo>
                  <a:lnTo>
                    <a:pt x="32923" y="801566"/>
                  </a:lnTo>
                  <a:lnTo>
                    <a:pt x="33518" y="798541"/>
                  </a:lnTo>
                  <a:lnTo>
                    <a:pt x="34112" y="795517"/>
                  </a:lnTo>
                  <a:lnTo>
                    <a:pt x="34707" y="792492"/>
                  </a:lnTo>
                  <a:lnTo>
                    <a:pt x="35301" y="789467"/>
                  </a:lnTo>
                  <a:lnTo>
                    <a:pt x="35895" y="786442"/>
                  </a:lnTo>
                  <a:lnTo>
                    <a:pt x="36488" y="783417"/>
                  </a:lnTo>
                  <a:lnTo>
                    <a:pt x="37080" y="780393"/>
                  </a:lnTo>
                  <a:lnTo>
                    <a:pt x="37671" y="777368"/>
                  </a:lnTo>
                  <a:lnTo>
                    <a:pt x="38262" y="774343"/>
                  </a:lnTo>
                  <a:lnTo>
                    <a:pt x="38851" y="771318"/>
                  </a:lnTo>
                  <a:lnTo>
                    <a:pt x="39439" y="768294"/>
                  </a:lnTo>
                  <a:lnTo>
                    <a:pt x="40026" y="765269"/>
                  </a:lnTo>
                  <a:lnTo>
                    <a:pt x="40611" y="762244"/>
                  </a:lnTo>
                  <a:lnTo>
                    <a:pt x="41195" y="759219"/>
                  </a:lnTo>
                  <a:lnTo>
                    <a:pt x="41777" y="756194"/>
                  </a:lnTo>
                  <a:lnTo>
                    <a:pt x="42358" y="753170"/>
                  </a:lnTo>
                  <a:lnTo>
                    <a:pt x="42937" y="750145"/>
                  </a:lnTo>
                  <a:lnTo>
                    <a:pt x="43513" y="747120"/>
                  </a:lnTo>
                  <a:lnTo>
                    <a:pt x="44088" y="744095"/>
                  </a:lnTo>
                  <a:lnTo>
                    <a:pt x="44660" y="741071"/>
                  </a:lnTo>
                  <a:lnTo>
                    <a:pt x="45231" y="738046"/>
                  </a:lnTo>
                  <a:lnTo>
                    <a:pt x="45798" y="735021"/>
                  </a:lnTo>
                  <a:lnTo>
                    <a:pt x="46364" y="731996"/>
                  </a:lnTo>
                  <a:lnTo>
                    <a:pt x="46926" y="728971"/>
                  </a:lnTo>
                  <a:lnTo>
                    <a:pt x="47488" y="725947"/>
                  </a:lnTo>
                  <a:lnTo>
                    <a:pt x="48044" y="722922"/>
                  </a:lnTo>
                  <a:lnTo>
                    <a:pt x="48600" y="719897"/>
                  </a:lnTo>
                  <a:lnTo>
                    <a:pt x="49151" y="716872"/>
                  </a:lnTo>
                  <a:lnTo>
                    <a:pt x="49701" y="713848"/>
                  </a:lnTo>
                  <a:lnTo>
                    <a:pt x="50247" y="710823"/>
                  </a:lnTo>
                  <a:lnTo>
                    <a:pt x="50791" y="707798"/>
                  </a:lnTo>
                  <a:lnTo>
                    <a:pt x="51330" y="704773"/>
                  </a:lnTo>
                  <a:lnTo>
                    <a:pt x="51868" y="701748"/>
                  </a:lnTo>
                  <a:lnTo>
                    <a:pt x="52401" y="698724"/>
                  </a:lnTo>
                  <a:lnTo>
                    <a:pt x="52932" y="695699"/>
                  </a:lnTo>
                  <a:lnTo>
                    <a:pt x="53458" y="692674"/>
                  </a:lnTo>
                  <a:lnTo>
                    <a:pt x="53982" y="689649"/>
                  </a:lnTo>
                  <a:lnTo>
                    <a:pt x="54502" y="686625"/>
                  </a:lnTo>
                  <a:lnTo>
                    <a:pt x="55019" y="683600"/>
                  </a:lnTo>
                  <a:lnTo>
                    <a:pt x="55532" y="680575"/>
                  </a:lnTo>
                  <a:lnTo>
                    <a:pt x="56041" y="677550"/>
                  </a:lnTo>
                  <a:lnTo>
                    <a:pt x="56547" y="674525"/>
                  </a:lnTo>
                  <a:lnTo>
                    <a:pt x="57049" y="671501"/>
                  </a:lnTo>
                  <a:lnTo>
                    <a:pt x="57547" y="668476"/>
                  </a:lnTo>
                  <a:lnTo>
                    <a:pt x="58041" y="665451"/>
                  </a:lnTo>
                  <a:lnTo>
                    <a:pt x="58532" y="662426"/>
                  </a:lnTo>
                  <a:lnTo>
                    <a:pt x="59018" y="659402"/>
                  </a:lnTo>
                  <a:lnTo>
                    <a:pt x="59501" y="656377"/>
                  </a:lnTo>
                  <a:lnTo>
                    <a:pt x="59978" y="653352"/>
                  </a:lnTo>
                  <a:lnTo>
                    <a:pt x="60454" y="650327"/>
                  </a:lnTo>
                  <a:lnTo>
                    <a:pt x="60923" y="647302"/>
                  </a:lnTo>
                  <a:lnTo>
                    <a:pt x="61391" y="644278"/>
                  </a:lnTo>
                  <a:lnTo>
                    <a:pt x="61851" y="641253"/>
                  </a:lnTo>
                  <a:lnTo>
                    <a:pt x="62311" y="638228"/>
                  </a:lnTo>
                  <a:lnTo>
                    <a:pt x="62762" y="635203"/>
                  </a:lnTo>
                  <a:lnTo>
                    <a:pt x="63213" y="632179"/>
                  </a:lnTo>
                  <a:lnTo>
                    <a:pt x="63656" y="629154"/>
                  </a:lnTo>
                  <a:lnTo>
                    <a:pt x="64099" y="626129"/>
                  </a:lnTo>
                  <a:lnTo>
                    <a:pt x="64533" y="623104"/>
                  </a:lnTo>
                  <a:lnTo>
                    <a:pt x="64966" y="620079"/>
                  </a:lnTo>
                  <a:lnTo>
                    <a:pt x="65393" y="617055"/>
                  </a:lnTo>
                  <a:lnTo>
                    <a:pt x="65816" y="614030"/>
                  </a:lnTo>
                  <a:lnTo>
                    <a:pt x="66234" y="611005"/>
                  </a:lnTo>
                  <a:lnTo>
                    <a:pt x="66649" y="607980"/>
                  </a:lnTo>
                  <a:lnTo>
                    <a:pt x="67058" y="604955"/>
                  </a:lnTo>
                  <a:lnTo>
                    <a:pt x="67463" y="601931"/>
                  </a:lnTo>
                  <a:lnTo>
                    <a:pt x="67863" y="598906"/>
                  </a:lnTo>
                  <a:lnTo>
                    <a:pt x="68259" y="595881"/>
                  </a:lnTo>
                  <a:lnTo>
                    <a:pt x="68650" y="592856"/>
                  </a:lnTo>
                  <a:lnTo>
                    <a:pt x="69036" y="589832"/>
                  </a:lnTo>
                  <a:lnTo>
                    <a:pt x="69418" y="586807"/>
                  </a:lnTo>
                  <a:lnTo>
                    <a:pt x="69795" y="583782"/>
                  </a:lnTo>
                  <a:lnTo>
                    <a:pt x="70168" y="580757"/>
                  </a:lnTo>
                  <a:lnTo>
                    <a:pt x="70535" y="577732"/>
                  </a:lnTo>
                  <a:lnTo>
                    <a:pt x="70899" y="574708"/>
                  </a:lnTo>
                  <a:lnTo>
                    <a:pt x="71256" y="571683"/>
                  </a:lnTo>
                  <a:lnTo>
                    <a:pt x="71611" y="568658"/>
                  </a:lnTo>
                  <a:lnTo>
                    <a:pt x="71958" y="565633"/>
                  </a:lnTo>
                  <a:lnTo>
                    <a:pt x="72304" y="562609"/>
                  </a:lnTo>
                  <a:lnTo>
                    <a:pt x="72641" y="559584"/>
                  </a:lnTo>
                  <a:lnTo>
                    <a:pt x="72978" y="556559"/>
                  </a:lnTo>
                  <a:lnTo>
                    <a:pt x="73305" y="553534"/>
                  </a:lnTo>
                  <a:lnTo>
                    <a:pt x="73633" y="550509"/>
                  </a:lnTo>
                  <a:lnTo>
                    <a:pt x="73950" y="547485"/>
                  </a:lnTo>
                  <a:lnTo>
                    <a:pt x="74267" y="544460"/>
                  </a:lnTo>
                  <a:lnTo>
                    <a:pt x="74576" y="541435"/>
                  </a:lnTo>
                  <a:lnTo>
                    <a:pt x="74883" y="538410"/>
                  </a:lnTo>
                  <a:lnTo>
                    <a:pt x="75182" y="535386"/>
                  </a:lnTo>
                  <a:lnTo>
                    <a:pt x="75479" y="532361"/>
                  </a:lnTo>
                  <a:lnTo>
                    <a:pt x="75769" y="529336"/>
                  </a:lnTo>
                  <a:lnTo>
                    <a:pt x="76056" y="526311"/>
                  </a:lnTo>
                  <a:lnTo>
                    <a:pt x="76336" y="523286"/>
                  </a:lnTo>
                  <a:lnTo>
                    <a:pt x="76613" y="520262"/>
                  </a:lnTo>
                  <a:lnTo>
                    <a:pt x="76884" y="517237"/>
                  </a:lnTo>
                  <a:lnTo>
                    <a:pt x="77151" y="514212"/>
                  </a:lnTo>
                  <a:lnTo>
                    <a:pt x="77413" y="511187"/>
                  </a:lnTo>
                  <a:lnTo>
                    <a:pt x="77670" y="508163"/>
                  </a:lnTo>
                  <a:lnTo>
                    <a:pt x="77923" y="505138"/>
                  </a:lnTo>
                  <a:lnTo>
                    <a:pt x="78170" y="502113"/>
                  </a:lnTo>
                  <a:lnTo>
                    <a:pt x="78413" y="499088"/>
                  </a:lnTo>
                  <a:lnTo>
                    <a:pt x="78650" y="496063"/>
                  </a:lnTo>
                  <a:lnTo>
                    <a:pt x="78884" y="493039"/>
                  </a:lnTo>
                  <a:lnTo>
                    <a:pt x="79112" y="490014"/>
                  </a:lnTo>
                  <a:lnTo>
                    <a:pt x="79337" y="486989"/>
                  </a:lnTo>
                  <a:lnTo>
                    <a:pt x="79554" y="483964"/>
                  </a:lnTo>
                  <a:lnTo>
                    <a:pt x="79771" y="480940"/>
                  </a:lnTo>
                  <a:lnTo>
                    <a:pt x="79978" y="477915"/>
                  </a:lnTo>
                  <a:lnTo>
                    <a:pt x="80186" y="474890"/>
                  </a:lnTo>
                  <a:lnTo>
                    <a:pt x="80384" y="471865"/>
                  </a:lnTo>
                  <a:lnTo>
                    <a:pt x="80582" y="468840"/>
                  </a:lnTo>
                  <a:lnTo>
                    <a:pt x="80771" y="465816"/>
                  </a:lnTo>
                  <a:lnTo>
                    <a:pt x="80960" y="462791"/>
                  </a:lnTo>
                  <a:lnTo>
                    <a:pt x="81140" y="459766"/>
                  </a:lnTo>
                  <a:lnTo>
                    <a:pt x="81320" y="456741"/>
                  </a:lnTo>
                  <a:lnTo>
                    <a:pt x="81492" y="453716"/>
                  </a:lnTo>
                  <a:lnTo>
                    <a:pt x="81663" y="450692"/>
                  </a:lnTo>
                  <a:lnTo>
                    <a:pt x="81826" y="447667"/>
                  </a:lnTo>
                  <a:lnTo>
                    <a:pt x="81988" y="444642"/>
                  </a:lnTo>
                  <a:lnTo>
                    <a:pt x="82143" y="441617"/>
                  </a:lnTo>
                  <a:lnTo>
                    <a:pt x="82296" y="438593"/>
                  </a:lnTo>
                  <a:lnTo>
                    <a:pt x="82444" y="435568"/>
                  </a:lnTo>
                  <a:lnTo>
                    <a:pt x="82589" y="432543"/>
                  </a:lnTo>
                  <a:lnTo>
                    <a:pt x="82728" y="429518"/>
                  </a:lnTo>
                  <a:lnTo>
                    <a:pt x="82865" y="426493"/>
                  </a:lnTo>
                  <a:lnTo>
                    <a:pt x="82997" y="423469"/>
                  </a:lnTo>
                  <a:lnTo>
                    <a:pt x="83126" y="420444"/>
                  </a:lnTo>
                  <a:lnTo>
                    <a:pt x="83251" y="417419"/>
                  </a:lnTo>
                  <a:lnTo>
                    <a:pt x="83372" y="414394"/>
                  </a:lnTo>
                  <a:lnTo>
                    <a:pt x="83490" y="411370"/>
                  </a:lnTo>
                  <a:lnTo>
                    <a:pt x="83604" y="408345"/>
                  </a:lnTo>
                  <a:lnTo>
                    <a:pt x="83716" y="405320"/>
                  </a:lnTo>
                  <a:lnTo>
                    <a:pt x="83823" y="402295"/>
                  </a:lnTo>
                  <a:lnTo>
                    <a:pt x="83928" y="399270"/>
                  </a:lnTo>
                  <a:lnTo>
                    <a:pt x="84029" y="396246"/>
                  </a:lnTo>
                  <a:lnTo>
                    <a:pt x="84128" y="393221"/>
                  </a:lnTo>
                  <a:lnTo>
                    <a:pt x="84223" y="390196"/>
                  </a:lnTo>
                  <a:lnTo>
                    <a:pt x="84317" y="387171"/>
                  </a:lnTo>
                  <a:lnTo>
                    <a:pt x="84406" y="384147"/>
                  </a:lnTo>
                  <a:lnTo>
                    <a:pt x="84495" y="381122"/>
                  </a:lnTo>
                  <a:lnTo>
                    <a:pt x="84578" y="378097"/>
                  </a:lnTo>
                  <a:lnTo>
                    <a:pt x="84662" y="375072"/>
                  </a:lnTo>
                  <a:lnTo>
                    <a:pt x="84742" y="372047"/>
                  </a:lnTo>
                  <a:lnTo>
                    <a:pt x="84821" y="369023"/>
                  </a:lnTo>
                  <a:lnTo>
                    <a:pt x="84897" y="365998"/>
                  </a:lnTo>
                  <a:lnTo>
                    <a:pt x="84972" y="362973"/>
                  </a:lnTo>
                  <a:lnTo>
                    <a:pt x="85044" y="359948"/>
                  </a:lnTo>
                  <a:lnTo>
                    <a:pt x="85116" y="356924"/>
                  </a:lnTo>
                  <a:lnTo>
                    <a:pt x="85186" y="353899"/>
                  </a:lnTo>
                  <a:lnTo>
                    <a:pt x="85255" y="350874"/>
                  </a:lnTo>
                  <a:lnTo>
                    <a:pt x="85322" y="347849"/>
                  </a:lnTo>
                  <a:lnTo>
                    <a:pt x="85389" y="344824"/>
                  </a:lnTo>
                  <a:lnTo>
                    <a:pt x="85455" y="341800"/>
                  </a:lnTo>
                  <a:lnTo>
                    <a:pt x="85520" y="338775"/>
                  </a:lnTo>
                  <a:lnTo>
                    <a:pt x="85585" y="335750"/>
                  </a:lnTo>
                  <a:lnTo>
                    <a:pt x="85650" y="332725"/>
                  </a:lnTo>
                  <a:lnTo>
                    <a:pt x="85714" y="329701"/>
                  </a:lnTo>
                  <a:lnTo>
                    <a:pt x="85778" y="326676"/>
                  </a:lnTo>
                  <a:lnTo>
                    <a:pt x="85843" y="323651"/>
                  </a:lnTo>
                  <a:lnTo>
                    <a:pt x="85908" y="320626"/>
                  </a:lnTo>
                  <a:lnTo>
                    <a:pt x="85973" y="317601"/>
                  </a:lnTo>
                  <a:lnTo>
                    <a:pt x="86040" y="314577"/>
                  </a:lnTo>
                  <a:lnTo>
                    <a:pt x="86107" y="311552"/>
                  </a:lnTo>
                  <a:lnTo>
                    <a:pt x="86175" y="308527"/>
                  </a:lnTo>
                  <a:lnTo>
                    <a:pt x="86245" y="305502"/>
                  </a:lnTo>
                  <a:lnTo>
                    <a:pt x="86316" y="302477"/>
                  </a:lnTo>
                  <a:lnTo>
                    <a:pt x="86389" y="299453"/>
                  </a:lnTo>
                  <a:lnTo>
                    <a:pt x="86464" y="296428"/>
                  </a:lnTo>
                  <a:lnTo>
                    <a:pt x="86540" y="293403"/>
                  </a:lnTo>
                  <a:lnTo>
                    <a:pt x="86621" y="290378"/>
                  </a:lnTo>
                  <a:lnTo>
                    <a:pt x="86701" y="287354"/>
                  </a:lnTo>
                  <a:lnTo>
                    <a:pt x="86787" y="284329"/>
                  </a:lnTo>
                  <a:lnTo>
                    <a:pt x="86873" y="281304"/>
                  </a:lnTo>
                  <a:lnTo>
                    <a:pt x="86965" y="278279"/>
                  </a:lnTo>
                  <a:lnTo>
                    <a:pt x="87058" y="275254"/>
                  </a:lnTo>
                  <a:lnTo>
                    <a:pt x="87157" y="272230"/>
                  </a:lnTo>
                  <a:lnTo>
                    <a:pt x="87257" y="269205"/>
                  </a:lnTo>
                  <a:lnTo>
                    <a:pt x="87363" y="266180"/>
                  </a:lnTo>
                  <a:lnTo>
                    <a:pt x="87472" y="263155"/>
                  </a:lnTo>
                  <a:lnTo>
                    <a:pt x="87587" y="260131"/>
                  </a:lnTo>
                  <a:lnTo>
                    <a:pt x="87705" y="257106"/>
                  </a:lnTo>
                  <a:lnTo>
                    <a:pt x="87829" y="254081"/>
                  </a:lnTo>
                  <a:lnTo>
                    <a:pt x="87958" y="251056"/>
                  </a:lnTo>
                  <a:lnTo>
                    <a:pt x="88092" y="248031"/>
                  </a:lnTo>
                  <a:lnTo>
                    <a:pt x="88231" y="245007"/>
                  </a:lnTo>
                  <a:lnTo>
                    <a:pt x="88376" y="241982"/>
                  </a:lnTo>
                  <a:lnTo>
                    <a:pt x="88528" y="238957"/>
                  </a:lnTo>
                  <a:lnTo>
                    <a:pt x="88685" y="235932"/>
                  </a:lnTo>
                  <a:lnTo>
                    <a:pt x="88850" y="232908"/>
                  </a:lnTo>
                  <a:lnTo>
                    <a:pt x="89019" y="229883"/>
                  </a:lnTo>
                  <a:lnTo>
                    <a:pt x="89198" y="226858"/>
                  </a:lnTo>
                  <a:lnTo>
                    <a:pt x="89380" y="223833"/>
                  </a:lnTo>
                  <a:lnTo>
                    <a:pt x="89574" y="220808"/>
                  </a:lnTo>
                  <a:lnTo>
                    <a:pt x="89770" y="217784"/>
                  </a:lnTo>
                  <a:lnTo>
                    <a:pt x="89980" y="214759"/>
                  </a:lnTo>
                  <a:lnTo>
                    <a:pt x="90191" y="211734"/>
                  </a:lnTo>
                  <a:lnTo>
                    <a:pt x="90417" y="208709"/>
                  </a:lnTo>
                  <a:lnTo>
                    <a:pt x="90644" y="205685"/>
                  </a:lnTo>
                  <a:lnTo>
                    <a:pt x="90888" y="202660"/>
                  </a:lnTo>
                  <a:lnTo>
                    <a:pt x="91132" y="199635"/>
                  </a:lnTo>
                  <a:lnTo>
                    <a:pt x="91393" y="196610"/>
                  </a:lnTo>
                  <a:lnTo>
                    <a:pt x="91655" y="193585"/>
                  </a:lnTo>
                  <a:lnTo>
                    <a:pt x="91934" y="190561"/>
                  </a:lnTo>
                  <a:lnTo>
                    <a:pt x="92216" y="187536"/>
                  </a:lnTo>
                  <a:lnTo>
                    <a:pt x="92513" y="184511"/>
                  </a:lnTo>
                  <a:lnTo>
                    <a:pt x="92815" y="181486"/>
                  </a:lnTo>
                  <a:lnTo>
                    <a:pt x="93131" y="178462"/>
                  </a:lnTo>
                  <a:lnTo>
                    <a:pt x="93453" y="175437"/>
                  </a:lnTo>
                  <a:lnTo>
                    <a:pt x="93789" y="172412"/>
                  </a:lnTo>
                  <a:lnTo>
                    <a:pt x="94133" y="169387"/>
                  </a:lnTo>
                  <a:lnTo>
                    <a:pt x="94489" y="166362"/>
                  </a:lnTo>
                  <a:lnTo>
                    <a:pt x="94855" y="163338"/>
                  </a:lnTo>
                  <a:lnTo>
                    <a:pt x="95232" y="160313"/>
                  </a:lnTo>
                  <a:lnTo>
                    <a:pt x="95620" y="157288"/>
                  </a:lnTo>
                  <a:lnTo>
                    <a:pt x="96018" y="154263"/>
                  </a:lnTo>
                  <a:lnTo>
                    <a:pt x="96429" y="151238"/>
                  </a:lnTo>
                  <a:lnTo>
                    <a:pt x="96849" y="148214"/>
                  </a:lnTo>
                  <a:lnTo>
                    <a:pt x="97284" y="145189"/>
                  </a:lnTo>
                  <a:lnTo>
                    <a:pt x="97726" y="142164"/>
                  </a:lnTo>
                  <a:lnTo>
                    <a:pt x="98185" y="139139"/>
                  </a:lnTo>
                  <a:lnTo>
                    <a:pt x="98650" y="136115"/>
                  </a:lnTo>
                  <a:lnTo>
                    <a:pt x="99133" y="133090"/>
                  </a:lnTo>
                  <a:lnTo>
                    <a:pt x="99621" y="130065"/>
                  </a:lnTo>
                  <a:lnTo>
                    <a:pt x="100129" y="127040"/>
                  </a:lnTo>
                  <a:lnTo>
                    <a:pt x="100639" y="124015"/>
                  </a:lnTo>
                  <a:lnTo>
                    <a:pt x="101172" y="120991"/>
                  </a:lnTo>
                  <a:lnTo>
                    <a:pt x="101706" y="117966"/>
                  </a:lnTo>
                  <a:lnTo>
                    <a:pt x="102264" y="114941"/>
                  </a:lnTo>
                  <a:lnTo>
                    <a:pt x="102823" y="111916"/>
                  </a:lnTo>
                  <a:lnTo>
                    <a:pt x="103405" y="108892"/>
                  </a:lnTo>
                  <a:lnTo>
                    <a:pt x="103989" y="105867"/>
                  </a:lnTo>
                  <a:lnTo>
                    <a:pt x="104595" y="102842"/>
                  </a:lnTo>
                  <a:lnTo>
                    <a:pt x="105204" y="99817"/>
                  </a:lnTo>
                  <a:lnTo>
                    <a:pt x="105833" y="96792"/>
                  </a:lnTo>
                  <a:lnTo>
                    <a:pt x="106468" y="93768"/>
                  </a:lnTo>
                  <a:lnTo>
                    <a:pt x="107121" y="90743"/>
                  </a:lnTo>
                  <a:lnTo>
                    <a:pt x="107781" y="87718"/>
                  </a:lnTo>
                  <a:lnTo>
                    <a:pt x="108457" y="84693"/>
                  </a:lnTo>
                  <a:lnTo>
                    <a:pt x="109142" y="81669"/>
                  </a:lnTo>
                  <a:lnTo>
                    <a:pt x="109841" y="78644"/>
                  </a:lnTo>
                  <a:lnTo>
                    <a:pt x="110551" y="75619"/>
                  </a:lnTo>
                  <a:lnTo>
                    <a:pt x="111274" y="72594"/>
                  </a:lnTo>
                  <a:lnTo>
                    <a:pt x="112008" y="69569"/>
                  </a:lnTo>
                  <a:lnTo>
                    <a:pt x="112753" y="66545"/>
                  </a:lnTo>
                  <a:lnTo>
                    <a:pt x="113512" y="63520"/>
                  </a:lnTo>
                  <a:lnTo>
                    <a:pt x="114279" y="60495"/>
                  </a:lnTo>
                  <a:lnTo>
                    <a:pt x="115062" y="57470"/>
                  </a:lnTo>
                  <a:lnTo>
                    <a:pt x="115851" y="54446"/>
                  </a:lnTo>
                  <a:lnTo>
                    <a:pt x="116657" y="51421"/>
                  </a:lnTo>
                  <a:lnTo>
                    <a:pt x="117468" y="48396"/>
                  </a:lnTo>
                  <a:lnTo>
                    <a:pt x="118296" y="45371"/>
                  </a:lnTo>
                  <a:lnTo>
                    <a:pt x="119128" y="42346"/>
                  </a:lnTo>
                  <a:lnTo>
                    <a:pt x="119979" y="39322"/>
                  </a:lnTo>
                  <a:lnTo>
                    <a:pt x="120831" y="36297"/>
                  </a:lnTo>
                  <a:lnTo>
                    <a:pt x="121703" y="33272"/>
                  </a:lnTo>
                  <a:lnTo>
                    <a:pt x="122575" y="30247"/>
                  </a:lnTo>
                  <a:lnTo>
                    <a:pt x="123468" y="27223"/>
                  </a:lnTo>
                  <a:lnTo>
                    <a:pt x="124360" y="24198"/>
                  </a:lnTo>
                  <a:lnTo>
                    <a:pt x="125271" y="21173"/>
                  </a:lnTo>
                  <a:lnTo>
                    <a:pt x="126183" y="18148"/>
                  </a:lnTo>
                  <a:lnTo>
                    <a:pt x="127112" y="15123"/>
                  </a:lnTo>
                  <a:lnTo>
                    <a:pt x="128043" y="12099"/>
                  </a:lnTo>
                  <a:lnTo>
                    <a:pt x="128988" y="9074"/>
                  </a:lnTo>
                  <a:lnTo>
                    <a:pt x="129937" y="6049"/>
                  </a:lnTo>
                  <a:lnTo>
                    <a:pt x="130898" y="3024"/>
                  </a:lnTo>
                  <a:lnTo>
                    <a:pt x="131864" y="0"/>
                  </a:lnTo>
                  <a:lnTo>
                    <a:pt x="356907" y="0"/>
                  </a:lnTo>
                  <a:lnTo>
                    <a:pt x="357873" y="3024"/>
                  </a:lnTo>
                  <a:lnTo>
                    <a:pt x="358834" y="6049"/>
                  </a:lnTo>
                  <a:lnTo>
                    <a:pt x="359783" y="9074"/>
                  </a:lnTo>
                  <a:lnTo>
                    <a:pt x="360728" y="12099"/>
                  </a:lnTo>
                  <a:lnTo>
                    <a:pt x="361659" y="15123"/>
                  </a:lnTo>
                  <a:lnTo>
                    <a:pt x="362588" y="18148"/>
                  </a:lnTo>
                  <a:lnTo>
                    <a:pt x="363500" y="21173"/>
                  </a:lnTo>
                  <a:lnTo>
                    <a:pt x="364411" y="24198"/>
                  </a:lnTo>
                  <a:lnTo>
                    <a:pt x="365304" y="27223"/>
                  </a:lnTo>
                  <a:lnTo>
                    <a:pt x="366196" y="30247"/>
                  </a:lnTo>
                  <a:lnTo>
                    <a:pt x="367068" y="33272"/>
                  </a:lnTo>
                  <a:lnTo>
                    <a:pt x="367940" y="36297"/>
                  </a:lnTo>
                  <a:lnTo>
                    <a:pt x="368792" y="39322"/>
                  </a:lnTo>
                  <a:lnTo>
                    <a:pt x="369643" y="42346"/>
                  </a:lnTo>
                  <a:lnTo>
                    <a:pt x="370475" y="45371"/>
                  </a:lnTo>
                  <a:lnTo>
                    <a:pt x="371303" y="48396"/>
                  </a:lnTo>
                  <a:lnTo>
                    <a:pt x="372114" y="51421"/>
                  </a:lnTo>
                  <a:lnTo>
                    <a:pt x="372920" y="54446"/>
                  </a:lnTo>
                  <a:lnTo>
                    <a:pt x="373709" y="57470"/>
                  </a:lnTo>
                  <a:lnTo>
                    <a:pt x="374492" y="60495"/>
                  </a:lnTo>
                  <a:lnTo>
                    <a:pt x="375259" y="63520"/>
                  </a:lnTo>
                  <a:lnTo>
                    <a:pt x="376018" y="66545"/>
                  </a:lnTo>
                  <a:lnTo>
                    <a:pt x="376763" y="69569"/>
                  </a:lnTo>
                  <a:lnTo>
                    <a:pt x="377497" y="72594"/>
                  </a:lnTo>
                  <a:lnTo>
                    <a:pt x="378220" y="75619"/>
                  </a:lnTo>
                  <a:lnTo>
                    <a:pt x="378930" y="78644"/>
                  </a:lnTo>
                  <a:lnTo>
                    <a:pt x="379629" y="81669"/>
                  </a:lnTo>
                  <a:lnTo>
                    <a:pt x="380314" y="84693"/>
                  </a:lnTo>
                  <a:lnTo>
                    <a:pt x="380991" y="87718"/>
                  </a:lnTo>
                  <a:lnTo>
                    <a:pt x="381650" y="90743"/>
                  </a:lnTo>
                  <a:lnTo>
                    <a:pt x="382303" y="93768"/>
                  </a:lnTo>
                  <a:lnTo>
                    <a:pt x="382938" y="96792"/>
                  </a:lnTo>
                  <a:lnTo>
                    <a:pt x="383567" y="99817"/>
                  </a:lnTo>
                  <a:lnTo>
                    <a:pt x="384176" y="102842"/>
                  </a:lnTo>
                  <a:lnTo>
                    <a:pt x="384782" y="105867"/>
                  </a:lnTo>
                  <a:lnTo>
                    <a:pt x="385366" y="108892"/>
                  </a:lnTo>
                  <a:lnTo>
                    <a:pt x="385948" y="111916"/>
                  </a:lnTo>
                  <a:lnTo>
                    <a:pt x="386507" y="114941"/>
                  </a:lnTo>
                  <a:lnTo>
                    <a:pt x="387065" y="117966"/>
                  </a:lnTo>
                  <a:lnTo>
                    <a:pt x="387599" y="120991"/>
                  </a:lnTo>
                  <a:lnTo>
                    <a:pt x="388132" y="124015"/>
                  </a:lnTo>
                  <a:lnTo>
                    <a:pt x="388642" y="127040"/>
                  </a:lnTo>
                  <a:lnTo>
                    <a:pt x="389150" y="130065"/>
                  </a:lnTo>
                  <a:lnTo>
                    <a:pt x="389638" y="133090"/>
                  </a:lnTo>
                  <a:lnTo>
                    <a:pt x="390121" y="136115"/>
                  </a:lnTo>
                  <a:lnTo>
                    <a:pt x="390586" y="139139"/>
                  </a:lnTo>
                  <a:lnTo>
                    <a:pt x="391045" y="142164"/>
                  </a:lnTo>
                  <a:lnTo>
                    <a:pt x="391487" y="145189"/>
                  </a:lnTo>
                  <a:lnTo>
                    <a:pt x="391922" y="148214"/>
                  </a:lnTo>
                  <a:lnTo>
                    <a:pt x="392342" y="151238"/>
                  </a:lnTo>
                  <a:lnTo>
                    <a:pt x="392753" y="154263"/>
                  </a:lnTo>
                  <a:lnTo>
                    <a:pt x="393151" y="157288"/>
                  </a:lnTo>
                  <a:lnTo>
                    <a:pt x="393539" y="160313"/>
                  </a:lnTo>
                  <a:lnTo>
                    <a:pt x="393916" y="163338"/>
                  </a:lnTo>
                  <a:lnTo>
                    <a:pt x="394282" y="166362"/>
                  </a:lnTo>
                  <a:lnTo>
                    <a:pt x="394638" y="169387"/>
                  </a:lnTo>
                  <a:lnTo>
                    <a:pt x="394982" y="172412"/>
                  </a:lnTo>
                  <a:lnTo>
                    <a:pt x="395318" y="175437"/>
                  </a:lnTo>
                  <a:lnTo>
                    <a:pt x="395640" y="178462"/>
                  </a:lnTo>
                  <a:lnTo>
                    <a:pt x="395957" y="181486"/>
                  </a:lnTo>
                  <a:lnTo>
                    <a:pt x="396258" y="184511"/>
                  </a:lnTo>
                  <a:lnTo>
                    <a:pt x="396555" y="187536"/>
                  </a:lnTo>
                  <a:lnTo>
                    <a:pt x="396837" y="190561"/>
                  </a:lnTo>
                  <a:lnTo>
                    <a:pt x="397116" y="193585"/>
                  </a:lnTo>
                  <a:lnTo>
                    <a:pt x="397378" y="196610"/>
                  </a:lnTo>
                  <a:lnTo>
                    <a:pt x="397640" y="199635"/>
                  </a:lnTo>
                  <a:lnTo>
                    <a:pt x="397883" y="202660"/>
                  </a:lnTo>
                  <a:lnTo>
                    <a:pt x="398127" y="205685"/>
                  </a:lnTo>
                  <a:lnTo>
                    <a:pt x="398354" y="208709"/>
                  </a:lnTo>
                  <a:lnTo>
                    <a:pt x="398580" y="211734"/>
                  </a:lnTo>
                  <a:lnTo>
                    <a:pt x="398791" y="214759"/>
                  </a:lnTo>
                  <a:lnTo>
                    <a:pt x="399001" y="217784"/>
                  </a:lnTo>
                  <a:lnTo>
                    <a:pt x="399197" y="220808"/>
                  </a:lnTo>
                  <a:lnTo>
                    <a:pt x="399391" y="223833"/>
                  </a:lnTo>
                  <a:lnTo>
                    <a:pt x="399574" y="226858"/>
                  </a:lnTo>
                  <a:lnTo>
                    <a:pt x="399752" y="229883"/>
                  </a:lnTo>
                  <a:lnTo>
                    <a:pt x="399921" y="232908"/>
                  </a:lnTo>
                  <a:lnTo>
                    <a:pt x="400086" y="235932"/>
                  </a:lnTo>
                  <a:lnTo>
                    <a:pt x="400243" y="238957"/>
                  </a:lnTo>
                  <a:lnTo>
                    <a:pt x="400395" y="241982"/>
                  </a:lnTo>
                  <a:lnTo>
                    <a:pt x="400540" y="245007"/>
                  </a:lnTo>
                  <a:lnTo>
                    <a:pt x="400679" y="248031"/>
                  </a:lnTo>
                  <a:lnTo>
                    <a:pt x="400814" y="251056"/>
                  </a:lnTo>
                  <a:lnTo>
                    <a:pt x="400942" y="254081"/>
                  </a:lnTo>
                  <a:lnTo>
                    <a:pt x="401066" y="257106"/>
                  </a:lnTo>
                  <a:lnTo>
                    <a:pt x="401184" y="260131"/>
                  </a:lnTo>
                  <a:lnTo>
                    <a:pt x="401299" y="263155"/>
                  </a:lnTo>
                  <a:lnTo>
                    <a:pt x="401408" y="266180"/>
                  </a:lnTo>
                  <a:lnTo>
                    <a:pt x="401514" y="269205"/>
                  </a:lnTo>
                  <a:lnTo>
                    <a:pt x="401614" y="272230"/>
                  </a:lnTo>
                  <a:lnTo>
                    <a:pt x="401713" y="275254"/>
                  </a:lnTo>
                  <a:lnTo>
                    <a:pt x="401806" y="278279"/>
                  </a:lnTo>
                  <a:lnTo>
                    <a:pt x="401898" y="281304"/>
                  </a:lnTo>
                  <a:lnTo>
                    <a:pt x="401984" y="284329"/>
                  </a:lnTo>
                  <a:lnTo>
                    <a:pt x="402070" y="287354"/>
                  </a:lnTo>
                  <a:lnTo>
                    <a:pt x="402150" y="290378"/>
                  </a:lnTo>
                  <a:lnTo>
                    <a:pt x="402231" y="293403"/>
                  </a:lnTo>
                  <a:lnTo>
                    <a:pt x="402307" y="296428"/>
                  </a:lnTo>
                  <a:lnTo>
                    <a:pt x="402382" y="299453"/>
                  </a:lnTo>
                  <a:lnTo>
                    <a:pt x="402455" y="302477"/>
                  </a:lnTo>
                  <a:lnTo>
                    <a:pt x="402526" y="305502"/>
                  </a:lnTo>
                  <a:lnTo>
                    <a:pt x="402596" y="308527"/>
                  </a:lnTo>
                  <a:lnTo>
                    <a:pt x="402664" y="311552"/>
                  </a:lnTo>
                  <a:lnTo>
                    <a:pt x="402731" y="314577"/>
                  </a:lnTo>
                  <a:lnTo>
                    <a:pt x="402798" y="317601"/>
                  </a:lnTo>
                  <a:lnTo>
                    <a:pt x="402863" y="320626"/>
                  </a:lnTo>
                  <a:lnTo>
                    <a:pt x="402928" y="323651"/>
                  </a:lnTo>
                  <a:lnTo>
                    <a:pt x="402993" y="326676"/>
                  </a:lnTo>
                  <a:lnTo>
                    <a:pt x="403057" y="329701"/>
                  </a:lnTo>
                  <a:lnTo>
                    <a:pt x="403122" y="332725"/>
                  </a:lnTo>
                  <a:lnTo>
                    <a:pt x="403186" y="335750"/>
                  </a:lnTo>
                  <a:lnTo>
                    <a:pt x="403251" y="338775"/>
                  </a:lnTo>
                  <a:lnTo>
                    <a:pt x="403316" y="341800"/>
                  </a:lnTo>
                  <a:lnTo>
                    <a:pt x="403382" y="344824"/>
                  </a:lnTo>
                  <a:lnTo>
                    <a:pt x="403449" y="347849"/>
                  </a:lnTo>
                  <a:lnTo>
                    <a:pt x="403516" y="350874"/>
                  </a:lnTo>
                  <a:lnTo>
                    <a:pt x="403585" y="353899"/>
                  </a:lnTo>
                  <a:lnTo>
                    <a:pt x="403655" y="356924"/>
                  </a:lnTo>
                  <a:lnTo>
                    <a:pt x="403727" y="359948"/>
                  </a:lnTo>
                  <a:lnTo>
                    <a:pt x="403799" y="362973"/>
                  </a:lnTo>
                  <a:lnTo>
                    <a:pt x="403875" y="365998"/>
                  </a:lnTo>
                  <a:lnTo>
                    <a:pt x="403950" y="369023"/>
                  </a:lnTo>
                  <a:lnTo>
                    <a:pt x="404029" y="372047"/>
                  </a:lnTo>
                  <a:lnTo>
                    <a:pt x="404109" y="375072"/>
                  </a:lnTo>
                  <a:lnTo>
                    <a:pt x="404193" y="378097"/>
                  </a:lnTo>
                  <a:lnTo>
                    <a:pt x="404277" y="381122"/>
                  </a:lnTo>
                  <a:lnTo>
                    <a:pt x="404365" y="384147"/>
                  </a:lnTo>
                  <a:lnTo>
                    <a:pt x="404454" y="387171"/>
                  </a:lnTo>
                  <a:lnTo>
                    <a:pt x="404548" y="390196"/>
                  </a:lnTo>
                  <a:lnTo>
                    <a:pt x="404643" y="393221"/>
                  </a:lnTo>
                  <a:lnTo>
                    <a:pt x="404742" y="396246"/>
                  </a:lnTo>
                  <a:lnTo>
                    <a:pt x="404843" y="399270"/>
                  </a:lnTo>
                  <a:lnTo>
                    <a:pt x="404948" y="402295"/>
                  </a:lnTo>
                  <a:lnTo>
                    <a:pt x="405055" y="405320"/>
                  </a:lnTo>
                  <a:lnTo>
                    <a:pt x="405167" y="408345"/>
                  </a:lnTo>
                  <a:lnTo>
                    <a:pt x="405281" y="411370"/>
                  </a:lnTo>
                  <a:lnTo>
                    <a:pt x="405399" y="414394"/>
                  </a:lnTo>
                  <a:lnTo>
                    <a:pt x="405520" y="417419"/>
                  </a:lnTo>
                  <a:lnTo>
                    <a:pt x="405645" y="420444"/>
                  </a:lnTo>
                  <a:lnTo>
                    <a:pt x="405774" y="423469"/>
                  </a:lnTo>
                  <a:lnTo>
                    <a:pt x="405906" y="426493"/>
                  </a:lnTo>
                  <a:lnTo>
                    <a:pt x="406043" y="429518"/>
                  </a:lnTo>
                  <a:lnTo>
                    <a:pt x="406183" y="432543"/>
                  </a:lnTo>
                  <a:lnTo>
                    <a:pt x="406327" y="435568"/>
                  </a:lnTo>
                  <a:lnTo>
                    <a:pt x="406475" y="438593"/>
                  </a:lnTo>
                  <a:lnTo>
                    <a:pt x="406628" y="441617"/>
                  </a:lnTo>
                  <a:lnTo>
                    <a:pt x="406783" y="444642"/>
                  </a:lnTo>
                  <a:lnTo>
                    <a:pt x="406945" y="447667"/>
                  </a:lnTo>
                  <a:lnTo>
                    <a:pt x="407109" y="450692"/>
                  </a:lnTo>
                  <a:lnTo>
                    <a:pt x="407279" y="453716"/>
                  </a:lnTo>
                  <a:lnTo>
                    <a:pt x="407451" y="456741"/>
                  </a:lnTo>
                  <a:lnTo>
                    <a:pt x="407631" y="459766"/>
                  </a:lnTo>
                  <a:lnTo>
                    <a:pt x="407811" y="462791"/>
                  </a:lnTo>
                  <a:lnTo>
                    <a:pt x="408000" y="465816"/>
                  </a:lnTo>
                  <a:lnTo>
                    <a:pt x="408189" y="468840"/>
                  </a:lnTo>
                  <a:lnTo>
                    <a:pt x="408387" y="471865"/>
                  </a:lnTo>
                  <a:lnTo>
                    <a:pt x="408586" y="474890"/>
                  </a:lnTo>
                  <a:lnTo>
                    <a:pt x="408793" y="477915"/>
                  </a:lnTo>
                  <a:lnTo>
                    <a:pt x="409001" y="480940"/>
                  </a:lnTo>
                  <a:lnTo>
                    <a:pt x="409217" y="483964"/>
                  </a:lnTo>
                  <a:lnTo>
                    <a:pt x="409434" y="486989"/>
                  </a:lnTo>
                  <a:lnTo>
                    <a:pt x="409659" y="490014"/>
                  </a:lnTo>
                  <a:lnTo>
                    <a:pt x="409887" y="493039"/>
                  </a:lnTo>
                  <a:lnTo>
                    <a:pt x="410121" y="496063"/>
                  </a:lnTo>
                  <a:lnTo>
                    <a:pt x="410358" y="499088"/>
                  </a:lnTo>
                  <a:lnTo>
                    <a:pt x="410601" y="502113"/>
                  </a:lnTo>
                  <a:lnTo>
                    <a:pt x="410848" y="505138"/>
                  </a:lnTo>
                  <a:lnTo>
                    <a:pt x="411101" y="508163"/>
                  </a:lnTo>
                  <a:lnTo>
                    <a:pt x="411358" y="511187"/>
                  </a:lnTo>
                  <a:lnTo>
                    <a:pt x="411620" y="514212"/>
                  </a:lnTo>
                  <a:lnTo>
                    <a:pt x="411887" y="517237"/>
                  </a:lnTo>
                  <a:lnTo>
                    <a:pt x="412158" y="520262"/>
                  </a:lnTo>
                  <a:lnTo>
                    <a:pt x="412435" y="523286"/>
                  </a:lnTo>
                  <a:lnTo>
                    <a:pt x="412715" y="526311"/>
                  </a:lnTo>
                  <a:lnTo>
                    <a:pt x="413002" y="529336"/>
                  </a:lnTo>
                  <a:lnTo>
                    <a:pt x="413292" y="532361"/>
                  </a:lnTo>
                  <a:lnTo>
                    <a:pt x="413589" y="535386"/>
                  </a:lnTo>
                  <a:lnTo>
                    <a:pt x="413888" y="538410"/>
                  </a:lnTo>
                  <a:lnTo>
                    <a:pt x="414195" y="541435"/>
                  </a:lnTo>
                  <a:lnTo>
                    <a:pt x="414504" y="544460"/>
                  </a:lnTo>
                  <a:lnTo>
                    <a:pt x="414821" y="547485"/>
                  </a:lnTo>
                  <a:lnTo>
                    <a:pt x="415139" y="550509"/>
                  </a:lnTo>
                  <a:lnTo>
                    <a:pt x="415466" y="553534"/>
                  </a:lnTo>
                  <a:lnTo>
                    <a:pt x="415793" y="556559"/>
                  </a:lnTo>
                  <a:lnTo>
                    <a:pt x="416130" y="559584"/>
                  </a:lnTo>
                  <a:lnTo>
                    <a:pt x="416467" y="562609"/>
                  </a:lnTo>
                  <a:lnTo>
                    <a:pt x="416813" y="565633"/>
                  </a:lnTo>
                  <a:lnTo>
                    <a:pt x="417160" y="568658"/>
                  </a:lnTo>
                  <a:lnTo>
                    <a:pt x="417515" y="571683"/>
                  </a:lnTo>
                  <a:lnTo>
                    <a:pt x="417872" y="574708"/>
                  </a:lnTo>
                  <a:lnTo>
                    <a:pt x="418236" y="577732"/>
                  </a:lnTo>
                  <a:lnTo>
                    <a:pt x="418603" y="580757"/>
                  </a:lnTo>
                  <a:lnTo>
                    <a:pt x="418976" y="583782"/>
                  </a:lnTo>
                  <a:lnTo>
                    <a:pt x="419353" y="586807"/>
                  </a:lnTo>
                  <a:lnTo>
                    <a:pt x="419735" y="589832"/>
                  </a:lnTo>
                  <a:lnTo>
                    <a:pt x="420121" y="592856"/>
                  </a:lnTo>
                  <a:lnTo>
                    <a:pt x="420513" y="595881"/>
                  </a:lnTo>
                  <a:lnTo>
                    <a:pt x="420908" y="598906"/>
                  </a:lnTo>
                  <a:lnTo>
                    <a:pt x="421308" y="601931"/>
                  </a:lnTo>
                  <a:lnTo>
                    <a:pt x="421714" y="604955"/>
                  </a:lnTo>
                  <a:lnTo>
                    <a:pt x="422122" y="607980"/>
                  </a:lnTo>
                  <a:lnTo>
                    <a:pt x="422537" y="611005"/>
                  </a:lnTo>
                  <a:lnTo>
                    <a:pt x="422955" y="614030"/>
                  </a:lnTo>
                  <a:lnTo>
                    <a:pt x="423379" y="617055"/>
                  </a:lnTo>
                  <a:lnTo>
                    <a:pt x="423805" y="620079"/>
                  </a:lnTo>
                  <a:lnTo>
                    <a:pt x="424238" y="623104"/>
                  </a:lnTo>
                  <a:lnTo>
                    <a:pt x="424673" y="626129"/>
                  </a:lnTo>
                  <a:lnTo>
                    <a:pt x="425115" y="629154"/>
                  </a:lnTo>
                  <a:lnTo>
                    <a:pt x="425558" y="632179"/>
                  </a:lnTo>
                  <a:lnTo>
                    <a:pt x="426009" y="635203"/>
                  </a:lnTo>
                  <a:lnTo>
                    <a:pt x="426460" y="638228"/>
                  </a:lnTo>
                  <a:lnTo>
                    <a:pt x="426920" y="641253"/>
                  </a:lnTo>
                  <a:lnTo>
                    <a:pt x="427380" y="644278"/>
                  </a:lnTo>
                  <a:lnTo>
                    <a:pt x="427848" y="647302"/>
                  </a:lnTo>
                  <a:lnTo>
                    <a:pt x="428317" y="650327"/>
                  </a:lnTo>
                  <a:lnTo>
                    <a:pt x="428793" y="653352"/>
                  </a:lnTo>
                  <a:lnTo>
                    <a:pt x="429270" y="656377"/>
                  </a:lnTo>
                  <a:lnTo>
                    <a:pt x="429754" y="659402"/>
                  </a:lnTo>
                  <a:lnTo>
                    <a:pt x="430239" y="662426"/>
                  </a:lnTo>
                  <a:lnTo>
                    <a:pt x="430730" y="665451"/>
                  </a:lnTo>
                  <a:lnTo>
                    <a:pt x="431224" y="668476"/>
                  </a:lnTo>
                  <a:lnTo>
                    <a:pt x="431723" y="671501"/>
                  </a:lnTo>
                  <a:lnTo>
                    <a:pt x="432224" y="674525"/>
                  </a:lnTo>
                  <a:lnTo>
                    <a:pt x="432730" y="677550"/>
                  </a:lnTo>
                  <a:lnTo>
                    <a:pt x="433239" y="680575"/>
                  </a:lnTo>
                  <a:lnTo>
                    <a:pt x="433752" y="683600"/>
                  </a:lnTo>
                  <a:lnTo>
                    <a:pt x="434269" y="686625"/>
                  </a:lnTo>
                  <a:lnTo>
                    <a:pt x="434789" y="689649"/>
                  </a:lnTo>
                  <a:lnTo>
                    <a:pt x="435313" y="692674"/>
                  </a:lnTo>
                  <a:lnTo>
                    <a:pt x="435839" y="695699"/>
                  </a:lnTo>
                  <a:lnTo>
                    <a:pt x="436370" y="698724"/>
                  </a:lnTo>
                  <a:lnTo>
                    <a:pt x="436903" y="701748"/>
                  </a:lnTo>
                  <a:lnTo>
                    <a:pt x="437441" y="704773"/>
                  </a:lnTo>
                  <a:lnTo>
                    <a:pt x="437980" y="707798"/>
                  </a:lnTo>
                  <a:lnTo>
                    <a:pt x="438524" y="710823"/>
                  </a:lnTo>
                  <a:lnTo>
                    <a:pt x="439070" y="713848"/>
                  </a:lnTo>
                  <a:lnTo>
                    <a:pt x="439620" y="716872"/>
                  </a:lnTo>
                  <a:lnTo>
                    <a:pt x="440171" y="719897"/>
                  </a:lnTo>
                  <a:lnTo>
                    <a:pt x="440727" y="722922"/>
                  </a:lnTo>
                  <a:lnTo>
                    <a:pt x="441283" y="725947"/>
                  </a:lnTo>
                  <a:lnTo>
                    <a:pt x="441845" y="728971"/>
                  </a:lnTo>
                  <a:lnTo>
                    <a:pt x="442407" y="731996"/>
                  </a:lnTo>
                  <a:lnTo>
                    <a:pt x="442973" y="735021"/>
                  </a:lnTo>
                  <a:lnTo>
                    <a:pt x="443540" y="738046"/>
                  </a:lnTo>
                  <a:lnTo>
                    <a:pt x="444111" y="741071"/>
                  </a:lnTo>
                  <a:lnTo>
                    <a:pt x="444683" y="744095"/>
                  </a:lnTo>
                  <a:lnTo>
                    <a:pt x="445258" y="747120"/>
                  </a:lnTo>
                  <a:lnTo>
                    <a:pt x="445834" y="750145"/>
                  </a:lnTo>
                  <a:lnTo>
                    <a:pt x="446414" y="753170"/>
                  </a:lnTo>
                  <a:lnTo>
                    <a:pt x="446994" y="756194"/>
                  </a:lnTo>
                  <a:lnTo>
                    <a:pt x="447576" y="759219"/>
                  </a:lnTo>
                  <a:lnTo>
                    <a:pt x="448160" y="762244"/>
                  </a:lnTo>
                  <a:lnTo>
                    <a:pt x="448745" y="765269"/>
                  </a:lnTo>
                  <a:lnTo>
                    <a:pt x="449332" y="768294"/>
                  </a:lnTo>
                  <a:lnTo>
                    <a:pt x="449920" y="771318"/>
                  </a:lnTo>
                  <a:lnTo>
                    <a:pt x="450509" y="774343"/>
                  </a:lnTo>
                  <a:lnTo>
                    <a:pt x="451100" y="777368"/>
                  </a:lnTo>
                  <a:lnTo>
                    <a:pt x="451691" y="780393"/>
                  </a:lnTo>
                  <a:lnTo>
                    <a:pt x="452283" y="783417"/>
                  </a:lnTo>
                  <a:lnTo>
                    <a:pt x="452877" y="786442"/>
                  </a:lnTo>
                  <a:lnTo>
                    <a:pt x="453470" y="789467"/>
                  </a:lnTo>
                  <a:lnTo>
                    <a:pt x="454064" y="792492"/>
                  </a:lnTo>
                  <a:lnTo>
                    <a:pt x="454659" y="795517"/>
                  </a:lnTo>
                  <a:lnTo>
                    <a:pt x="455253" y="798541"/>
                  </a:lnTo>
                  <a:lnTo>
                    <a:pt x="455848" y="801566"/>
                  </a:lnTo>
                  <a:lnTo>
                    <a:pt x="456443" y="804591"/>
                  </a:lnTo>
                  <a:lnTo>
                    <a:pt x="457037" y="807616"/>
                  </a:lnTo>
                  <a:lnTo>
                    <a:pt x="457631" y="810641"/>
                  </a:lnTo>
                  <a:lnTo>
                    <a:pt x="458225" y="813665"/>
                  </a:lnTo>
                  <a:lnTo>
                    <a:pt x="458818" y="816690"/>
                  </a:lnTo>
                  <a:lnTo>
                    <a:pt x="459411" y="819715"/>
                  </a:lnTo>
                  <a:lnTo>
                    <a:pt x="460002" y="822740"/>
                  </a:lnTo>
                  <a:lnTo>
                    <a:pt x="460593" y="825764"/>
                  </a:lnTo>
                  <a:lnTo>
                    <a:pt x="461181" y="828789"/>
                  </a:lnTo>
                  <a:lnTo>
                    <a:pt x="461769" y="831814"/>
                  </a:lnTo>
                  <a:lnTo>
                    <a:pt x="462355" y="834839"/>
                  </a:lnTo>
                  <a:lnTo>
                    <a:pt x="462940" y="837864"/>
                  </a:lnTo>
                  <a:lnTo>
                    <a:pt x="463522" y="840888"/>
                  </a:lnTo>
                  <a:lnTo>
                    <a:pt x="464103" y="843913"/>
                  </a:lnTo>
                  <a:lnTo>
                    <a:pt x="464681" y="846938"/>
                  </a:lnTo>
                  <a:lnTo>
                    <a:pt x="465257" y="849963"/>
                  </a:lnTo>
                  <a:lnTo>
                    <a:pt x="465830" y="852987"/>
                  </a:lnTo>
                  <a:lnTo>
                    <a:pt x="466401" y="856012"/>
                  </a:lnTo>
                  <a:lnTo>
                    <a:pt x="466969" y="859037"/>
                  </a:lnTo>
                  <a:lnTo>
                    <a:pt x="467534" y="862062"/>
                  </a:lnTo>
                  <a:lnTo>
                    <a:pt x="468095" y="865087"/>
                  </a:lnTo>
                  <a:lnTo>
                    <a:pt x="468653" y="868111"/>
                  </a:lnTo>
                  <a:lnTo>
                    <a:pt x="469208" y="871136"/>
                  </a:lnTo>
                  <a:lnTo>
                    <a:pt x="469759" y="874161"/>
                  </a:lnTo>
                  <a:lnTo>
                    <a:pt x="470306" y="877186"/>
                  </a:lnTo>
                  <a:lnTo>
                    <a:pt x="470848" y="880210"/>
                  </a:lnTo>
                  <a:lnTo>
                    <a:pt x="471387" y="883235"/>
                  </a:lnTo>
                  <a:lnTo>
                    <a:pt x="471920" y="886260"/>
                  </a:lnTo>
                  <a:lnTo>
                    <a:pt x="472450" y="889285"/>
                  </a:lnTo>
                  <a:lnTo>
                    <a:pt x="472973" y="892310"/>
                  </a:lnTo>
                  <a:lnTo>
                    <a:pt x="473494" y="895334"/>
                  </a:lnTo>
                  <a:lnTo>
                    <a:pt x="474006" y="898359"/>
                  </a:lnTo>
                  <a:lnTo>
                    <a:pt x="474517" y="901384"/>
                  </a:lnTo>
                  <a:lnTo>
                    <a:pt x="475017" y="904409"/>
                  </a:lnTo>
                  <a:lnTo>
                    <a:pt x="475516" y="907433"/>
                  </a:lnTo>
                  <a:lnTo>
                    <a:pt x="476004" y="910458"/>
                  </a:lnTo>
                  <a:lnTo>
                    <a:pt x="476491" y="913483"/>
                  </a:lnTo>
                  <a:lnTo>
                    <a:pt x="476967" y="916508"/>
                  </a:lnTo>
                  <a:lnTo>
                    <a:pt x="477440" y="919533"/>
                  </a:lnTo>
                  <a:lnTo>
                    <a:pt x="477903" y="922557"/>
                  </a:lnTo>
                  <a:lnTo>
                    <a:pt x="478362" y="925582"/>
                  </a:lnTo>
                  <a:lnTo>
                    <a:pt x="478811" y="928607"/>
                  </a:lnTo>
                  <a:lnTo>
                    <a:pt x="479255" y="931632"/>
                  </a:lnTo>
                  <a:lnTo>
                    <a:pt x="479689" y="934656"/>
                  </a:lnTo>
                  <a:lnTo>
                    <a:pt x="480118" y="937681"/>
                  </a:lnTo>
                  <a:lnTo>
                    <a:pt x="480537" y="940706"/>
                  </a:lnTo>
                  <a:lnTo>
                    <a:pt x="480949" y="943731"/>
                  </a:lnTo>
                  <a:lnTo>
                    <a:pt x="481351" y="946756"/>
                  </a:lnTo>
                  <a:lnTo>
                    <a:pt x="481746" y="949780"/>
                  </a:lnTo>
                  <a:lnTo>
                    <a:pt x="482132" y="952805"/>
                  </a:lnTo>
                  <a:lnTo>
                    <a:pt x="482508" y="955830"/>
                  </a:lnTo>
                  <a:lnTo>
                    <a:pt x="482876" y="958855"/>
                  </a:lnTo>
                  <a:lnTo>
                    <a:pt x="483233" y="961880"/>
                  </a:lnTo>
                  <a:lnTo>
                    <a:pt x="483584" y="964904"/>
                  </a:lnTo>
                  <a:lnTo>
                    <a:pt x="483921" y="967929"/>
                  </a:lnTo>
                  <a:lnTo>
                    <a:pt x="484253" y="970954"/>
                  </a:lnTo>
                  <a:lnTo>
                    <a:pt x="484569" y="973979"/>
                  </a:lnTo>
                  <a:lnTo>
                    <a:pt x="484881" y="977003"/>
                  </a:lnTo>
                  <a:lnTo>
                    <a:pt x="485176" y="980028"/>
                  </a:lnTo>
                  <a:lnTo>
                    <a:pt x="485468" y="983053"/>
                  </a:lnTo>
                  <a:lnTo>
                    <a:pt x="485740" y="986078"/>
                  </a:lnTo>
                  <a:lnTo>
                    <a:pt x="486012" y="989103"/>
                  </a:lnTo>
                  <a:lnTo>
                    <a:pt x="486261" y="992127"/>
                  </a:lnTo>
                  <a:lnTo>
                    <a:pt x="486510" y="995152"/>
                  </a:lnTo>
                  <a:lnTo>
                    <a:pt x="486736" y="998177"/>
                  </a:lnTo>
                  <a:lnTo>
                    <a:pt x="486961" y="1001202"/>
                  </a:lnTo>
                  <a:lnTo>
                    <a:pt x="487165" y="1004226"/>
                  </a:lnTo>
                  <a:lnTo>
                    <a:pt x="487366" y="1007251"/>
                  </a:lnTo>
                  <a:lnTo>
                    <a:pt x="487546" y="1010276"/>
                  </a:lnTo>
                  <a:lnTo>
                    <a:pt x="487722" y="1013301"/>
                  </a:lnTo>
                  <a:lnTo>
                    <a:pt x="487878" y="1016326"/>
                  </a:lnTo>
                  <a:lnTo>
                    <a:pt x="488028" y="1019350"/>
                  </a:lnTo>
                  <a:lnTo>
                    <a:pt x="488160" y="1022375"/>
                  </a:lnTo>
                  <a:lnTo>
                    <a:pt x="488283" y="1025400"/>
                  </a:lnTo>
                  <a:lnTo>
                    <a:pt x="488389" y="1028425"/>
                  </a:lnTo>
                  <a:lnTo>
                    <a:pt x="488485" y="1031449"/>
                  </a:lnTo>
                  <a:lnTo>
                    <a:pt x="488567" y="1034474"/>
                  </a:lnTo>
                  <a:lnTo>
                    <a:pt x="488635" y="1037499"/>
                  </a:lnTo>
                  <a:lnTo>
                    <a:pt x="488690" y="1040524"/>
                  </a:lnTo>
                  <a:lnTo>
                    <a:pt x="488730" y="1043549"/>
                  </a:lnTo>
                  <a:lnTo>
                    <a:pt x="488759" y="1046573"/>
                  </a:lnTo>
                  <a:lnTo>
                    <a:pt x="488770" y="1049598"/>
                  </a:lnTo>
                  <a:lnTo>
                    <a:pt x="488772" y="1052623"/>
                  </a:lnTo>
                  <a:lnTo>
                    <a:pt x="488753" y="1055648"/>
                  </a:lnTo>
                  <a:lnTo>
                    <a:pt x="488728" y="1058672"/>
                  </a:lnTo>
                  <a:lnTo>
                    <a:pt x="488679" y="1061697"/>
                  </a:lnTo>
                  <a:lnTo>
                    <a:pt x="488626" y="1064722"/>
                  </a:lnTo>
                  <a:lnTo>
                    <a:pt x="488547" y="1067747"/>
                  </a:lnTo>
                  <a:lnTo>
                    <a:pt x="488466" y="1070772"/>
                  </a:lnTo>
                  <a:lnTo>
                    <a:pt x="488356" y="1073796"/>
                  </a:lnTo>
                  <a:lnTo>
                    <a:pt x="488246" y="1076821"/>
                  </a:lnTo>
                  <a:lnTo>
                    <a:pt x="488106" y="1079846"/>
                  </a:lnTo>
                  <a:lnTo>
                    <a:pt x="487965" y="1082871"/>
                  </a:lnTo>
                  <a:lnTo>
                    <a:pt x="487795" y="1085895"/>
                  </a:lnTo>
                  <a:lnTo>
                    <a:pt x="487623" y="1088920"/>
                  </a:lnTo>
                  <a:lnTo>
                    <a:pt x="487423" y="1091945"/>
                  </a:lnTo>
                  <a:lnTo>
                    <a:pt x="487219" y="1094970"/>
                  </a:lnTo>
                  <a:lnTo>
                    <a:pt x="486990" y="1097995"/>
                  </a:lnTo>
                  <a:lnTo>
                    <a:pt x="486754" y="1101019"/>
                  </a:lnTo>
                  <a:lnTo>
                    <a:pt x="486494" y="1104044"/>
                  </a:lnTo>
                  <a:lnTo>
                    <a:pt x="486226" y="1107069"/>
                  </a:lnTo>
                  <a:lnTo>
                    <a:pt x="485937" y="1110094"/>
                  </a:lnTo>
                  <a:lnTo>
                    <a:pt x="485636" y="1113119"/>
                  </a:lnTo>
                  <a:lnTo>
                    <a:pt x="485316" y="1116143"/>
                  </a:lnTo>
                  <a:lnTo>
                    <a:pt x="484983" y="1119168"/>
                  </a:lnTo>
                  <a:lnTo>
                    <a:pt x="484632" y="1122193"/>
                  </a:lnTo>
                  <a:lnTo>
                    <a:pt x="484266" y="1125218"/>
                  </a:lnTo>
                  <a:lnTo>
                    <a:pt x="483886" y="1128242"/>
                  </a:lnTo>
                  <a:lnTo>
                    <a:pt x="483487" y="1131267"/>
                  </a:lnTo>
                  <a:lnTo>
                    <a:pt x="483075" y="1134292"/>
                  </a:lnTo>
                  <a:lnTo>
                    <a:pt x="482643" y="1137317"/>
                  </a:lnTo>
                  <a:lnTo>
                    <a:pt x="482201" y="1140342"/>
                  </a:lnTo>
                  <a:lnTo>
                    <a:pt x="481736" y="1143366"/>
                  </a:lnTo>
                  <a:lnTo>
                    <a:pt x="481264" y="1146391"/>
                  </a:lnTo>
                  <a:lnTo>
                    <a:pt x="480766" y="1149416"/>
                  </a:lnTo>
                  <a:lnTo>
                    <a:pt x="480263" y="1152441"/>
                  </a:lnTo>
                  <a:lnTo>
                    <a:pt x="479732" y="1155465"/>
                  </a:lnTo>
                  <a:lnTo>
                    <a:pt x="479198" y="1158490"/>
                  </a:lnTo>
                  <a:lnTo>
                    <a:pt x="478634" y="1161515"/>
                  </a:lnTo>
                  <a:lnTo>
                    <a:pt x="478070" y="1164540"/>
                  </a:lnTo>
                  <a:lnTo>
                    <a:pt x="477474" y="1167565"/>
                  </a:lnTo>
                  <a:lnTo>
                    <a:pt x="476878" y="1170589"/>
                  </a:lnTo>
                  <a:lnTo>
                    <a:pt x="476251" y="1173614"/>
                  </a:lnTo>
                  <a:lnTo>
                    <a:pt x="475622" y="1176639"/>
                  </a:lnTo>
                  <a:lnTo>
                    <a:pt x="474965" y="1179664"/>
                  </a:lnTo>
                  <a:lnTo>
                    <a:pt x="474304" y="1182688"/>
                  </a:lnTo>
                  <a:lnTo>
                    <a:pt x="473617" y="1185713"/>
                  </a:lnTo>
                  <a:lnTo>
                    <a:pt x="472924" y="1188738"/>
                  </a:lnTo>
                  <a:lnTo>
                    <a:pt x="472207" y="1191763"/>
                  </a:lnTo>
                  <a:lnTo>
                    <a:pt x="471483" y="1194788"/>
                  </a:lnTo>
                  <a:lnTo>
                    <a:pt x="470737" y="1197812"/>
                  </a:lnTo>
                  <a:lnTo>
                    <a:pt x="469981" y="1200837"/>
                  </a:lnTo>
                  <a:lnTo>
                    <a:pt x="469206" y="1203862"/>
                  </a:lnTo>
                  <a:lnTo>
                    <a:pt x="468419" y="1206887"/>
                  </a:lnTo>
                  <a:lnTo>
                    <a:pt x="467615" y="1209911"/>
                  </a:lnTo>
                  <a:lnTo>
                    <a:pt x="466797" y="1212936"/>
                  </a:lnTo>
                  <a:lnTo>
                    <a:pt x="465965" y="1215961"/>
                  </a:lnTo>
                  <a:lnTo>
                    <a:pt x="465117" y="1218986"/>
                  </a:lnTo>
                  <a:lnTo>
                    <a:pt x="464258" y="1222011"/>
                  </a:lnTo>
                  <a:lnTo>
                    <a:pt x="463379" y="1225035"/>
                  </a:lnTo>
                  <a:lnTo>
                    <a:pt x="462492" y="1228060"/>
                  </a:lnTo>
                  <a:lnTo>
                    <a:pt x="461585" y="1231085"/>
                  </a:lnTo>
                  <a:lnTo>
                    <a:pt x="460671" y="1234110"/>
                  </a:lnTo>
                  <a:lnTo>
                    <a:pt x="459734" y="1237134"/>
                  </a:lnTo>
                  <a:lnTo>
                    <a:pt x="458793" y="1240159"/>
                  </a:lnTo>
                  <a:lnTo>
                    <a:pt x="457829" y="1243184"/>
                  </a:lnTo>
                  <a:lnTo>
                    <a:pt x="456862" y="1246209"/>
                  </a:lnTo>
                  <a:lnTo>
                    <a:pt x="455870" y="1249234"/>
                  </a:lnTo>
                  <a:lnTo>
                    <a:pt x="454877" y="1252258"/>
                  </a:lnTo>
                  <a:lnTo>
                    <a:pt x="453858" y="1255283"/>
                  </a:lnTo>
                  <a:lnTo>
                    <a:pt x="452839" y="1258308"/>
                  </a:lnTo>
                  <a:lnTo>
                    <a:pt x="451795" y="1261333"/>
                  </a:lnTo>
                  <a:lnTo>
                    <a:pt x="450750" y="1264358"/>
                  </a:lnTo>
                  <a:lnTo>
                    <a:pt x="449682" y="1267382"/>
                  </a:lnTo>
                  <a:lnTo>
                    <a:pt x="448611" y="1270407"/>
                  </a:lnTo>
                  <a:lnTo>
                    <a:pt x="447520" y="1273432"/>
                  </a:lnTo>
                  <a:lnTo>
                    <a:pt x="446424" y="1276457"/>
                  </a:lnTo>
                  <a:lnTo>
                    <a:pt x="445310" y="1279481"/>
                  </a:lnTo>
                  <a:lnTo>
                    <a:pt x="444190" y="1282506"/>
                  </a:lnTo>
                  <a:lnTo>
                    <a:pt x="443054" y="1285531"/>
                  </a:lnTo>
                  <a:lnTo>
                    <a:pt x="441911" y="1288556"/>
                  </a:lnTo>
                  <a:lnTo>
                    <a:pt x="440754" y="1291581"/>
                  </a:lnTo>
                  <a:lnTo>
                    <a:pt x="439588" y="1294605"/>
                  </a:lnTo>
                  <a:lnTo>
                    <a:pt x="438410" y="1297630"/>
                  </a:lnTo>
                  <a:lnTo>
                    <a:pt x="437223" y="1300655"/>
                  </a:lnTo>
                  <a:lnTo>
                    <a:pt x="436025" y="1303680"/>
                  </a:lnTo>
                  <a:lnTo>
                    <a:pt x="434817" y="1306704"/>
                  </a:lnTo>
                  <a:lnTo>
                    <a:pt x="433600" y="1309729"/>
                  </a:lnTo>
                  <a:lnTo>
                    <a:pt x="432371" y="1312754"/>
                  </a:lnTo>
                  <a:lnTo>
                    <a:pt x="431137" y="1315779"/>
                  </a:lnTo>
                  <a:lnTo>
                    <a:pt x="429889" y="1318804"/>
                  </a:lnTo>
                  <a:lnTo>
                    <a:pt x="428637" y="1321828"/>
                  </a:lnTo>
                  <a:lnTo>
                    <a:pt x="427371" y="1324853"/>
                  </a:lnTo>
                  <a:lnTo>
                    <a:pt x="426102" y="1327878"/>
                  </a:lnTo>
                  <a:lnTo>
                    <a:pt x="424818" y="1330903"/>
                  </a:lnTo>
                  <a:lnTo>
                    <a:pt x="423534" y="1333927"/>
                  </a:lnTo>
                  <a:lnTo>
                    <a:pt x="422234" y="1336952"/>
                  </a:lnTo>
                  <a:lnTo>
                    <a:pt x="420934" y="1339977"/>
                  </a:lnTo>
                  <a:lnTo>
                    <a:pt x="419619" y="1343002"/>
                  </a:lnTo>
                  <a:lnTo>
                    <a:pt x="418304" y="1346027"/>
                  </a:lnTo>
                  <a:lnTo>
                    <a:pt x="416976" y="1349051"/>
                  </a:lnTo>
                  <a:lnTo>
                    <a:pt x="415646" y="1352076"/>
                  </a:lnTo>
                  <a:lnTo>
                    <a:pt x="414305" y="1355101"/>
                  </a:lnTo>
                  <a:lnTo>
                    <a:pt x="412963" y="1358126"/>
                  </a:lnTo>
                  <a:lnTo>
                    <a:pt x="411610" y="1361150"/>
                  </a:lnTo>
                  <a:lnTo>
                    <a:pt x="410256" y="1364175"/>
                  </a:lnTo>
                  <a:lnTo>
                    <a:pt x="408893" y="1367200"/>
                  </a:lnTo>
                  <a:lnTo>
                    <a:pt x="407527" y="1370225"/>
                  </a:lnTo>
                  <a:lnTo>
                    <a:pt x="406154" y="1373250"/>
                  </a:lnTo>
                  <a:lnTo>
                    <a:pt x="404778" y="1376274"/>
                  </a:lnTo>
                  <a:lnTo>
                    <a:pt x="403396" y="1379299"/>
                  </a:lnTo>
                  <a:lnTo>
                    <a:pt x="402011" y="1382324"/>
                  </a:lnTo>
                  <a:lnTo>
                    <a:pt x="400621" y="1385349"/>
                  </a:lnTo>
                  <a:lnTo>
                    <a:pt x="399228" y="1388373"/>
                  </a:lnTo>
                  <a:lnTo>
                    <a:pt x="397831" y="1391398"/>
                  </a:lnTo>
                  <a:lnTo>
                    <a:pt x="396431" y="1394423"/>
                  </a:lnTo>
                  <a:lnTo>
                    <a:pt x="395028" y="1397448"/>
                  </a:lnTo>
                  <a:lnTo>
                    <a:pt x="393622" y="1400473"/>
                  </a:lnTo>
                  <a:lnTo>
                    <a:pt x="392214" y="1403497"/>
                  </a:lnTo>
                  <a:lnTo>
                    <a:pt x="390803" y="1406522"/>
                  </a:lnTo>
                  <a:lnTo>
                    <a:pt x="389392" y="1409547"/>
                  </a:lnTo>
                  <a:lnTo>
                    <a:pt x="387977" y="1412572"/>
                  </a:lnTo>
                  <a:lnTo>
                    <a:pt x="386562" y="1415596"/>
                  </a:lnTo>
                  <a:lnTo>
                    <a:pt x="385144" y="1418621"/>
                  </a:lnTo>
                  <a:lnTo>
                    <a:pt x="383727" y="1421646"/>
                  </a:lnTo>
                  <a:lnTo>
                    <a:pt x="382308" y="1424671"/>
                  </a:lnTo>
                  <a:lnTo>
                    <a:pt x="380889" y="1427696"/>
                  </a:lnTo>
                  <a:lnTo>
                    <a:pt x="379469" y="1430720"/>
                  </a:lnTo>
                  <a:lnTo>
                    <a:pt x="378050" y="1433745"/>
                  </a:lnTo>
                  <a:lnTo>
                    <a:pt x="376631" y="1436770"/>
                  </a:lnTo>
                  <a:lnTo>
                    <a:pt x="375212" y="1439795"/>
                  </a:lnTo>
                  <a:lnTo>
                    <a:pt x="373795" y="1442820"/>
                  </a:lnTo>
                  <a:lnTo>
                    <a:pt x="372378" y="1445844"/>
                  </a:lnTo>
                  <a:lnTo>
                    <a:pt x="370963" y="1448869"/>
                  </a:lnTo>
                  <a:lnTo>
                    <a:pt x="369548" y="1451894"/>
                  </a:lnTo>
                  <a:lnTo>
                    <a:pt x="368136" y="1454919"/>
                  </a:lnTo>
                  <a:lnTo>
                    <a:pt x="366726" y="1457943"/>
                  </a:lnTo>
                  <a:lnTo>
                    <a:pt x="365318" y="1460968"/>
                  </a:lnTo>
                  <a:lnTo>
                    <a:pt x="363912" y="1463993"/>
                  </a:lnTo>
                  <a:lnTo>
                    <a:pt x="362510" y="1467018"/>
                  </a:lnTo>
                  <a:lnTo>
                    <a:pt x="361110" y="1470043"/>
                  </a:lnTo>
                  <a:lnTo>
                    <a:pt x="359713" y="1473067"/>
                  </a:lnTo>
                  <a:lnTo>
                    <a:pt x="358320" y="1476092"/>
                  </a:lnTo>
                  <a:lnTo>
                    <a:pt x="356930" y="1479117"/>
                  </a:lnTo>
                  <a:lnTo>
                    <a:pt x="355544" y="1482142"/>
                  </a:lnTo>
                  <a:lnTo>
                    <a:pt x="354162" y="1485166"/>
                  </a:lnTo>
                  <a:lnTo>
                    <a:pt x="352785" y="1488191"/>
                  </a:lnTo>
                  <a:lnTo>
                    <a:pt x="351411" y="1491216"/>
                  </a:lnTo>
                  <a:lnTo>
                    <a:pt x="350044" y="1494241"/>
                  </a:lnTo>
                  <a:lnTo>
                    <a:pt x="348680" y="1497266"/>
                  </a:lnTo>
                  <a:lnTo>
                    <a:pt x="347324" y="1500290"/>
                  </a:lnTo>
                  <a:lnTo>
                    <a:pt x="345969" y="1503315"/>
                  </a:lnTo>
                  <a:lnTo>
                    <a:pt x="344624" y="1506340"/>
                  </a:lnTo>
                  <a:lnTo>
                    <a:pt x="343280" y="1509365"/>
                  </a:lnTo>
                  <a:lnTo>
                    <a:pt x="341948" y="1512389"/>
                  </a:lnTo>
                  <a:lnTo>
                    <a:pt x="340616" y="1515414"/>
                  </a:lnTo>
                  <a:lnTo>
                    <a:pt x="339296" y="1518439"/>
                  </a:lnTo>
                  <a:lnTo>
                    <a:pt x="337977" y="1521464"/>
                  </a:lnTo>
                  <a:lnTo>
                    <a:pt x="336671" y="1524489"/>
                  </a:lnTo>
                  <a:lnTo>
                    <a:pt x="335366" y="1527513"/>
                  </a:lnTo>
                  <a:lnTo>
                    <a:pt x="334074" y="1530538"/>
                  </a:lnTo>
                  <a:lnTo>
                    <a:pt x="332784" y="1533563"/>
                  </a:lnTo>
                  <a:lnTo>
                    <a:pt x="331506" y="1536588"/>
                  </a:lnTo>
                  <a:lnTo>
                    <a:pt x="330231" y="1539612"/>
                  </a:lnTo>
                  <a:lnTo>
                    <a:pt x="328969" y="1542637"/>
                  </a:lnTo>
                  <a:lnTo>
                    <a:pt x="327710" y="1545662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319957" y="4189053"/>
              <a:ext cx="225042" cy="0"/>
            </a:xfrm>
            <a:custGeom>
              <a:avLst/>
              <a:pathLst>
                <a:path w="225042" h="0">
                  <a:moveTo>
                    <a:pt x="0" y="0"/>
                  </a:moveTo>
                  <a:lnTo>
                    <a:pt x="2250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645012" y="4927899"/>
              <a:ext cx="488772" cy="78858"/>
            </a:xfrm>
            <a:custGeom>
              <a:avLst/>
              <a:pathLst>
                <a:path w="488772" h="78858">
                  <a:moveTo>
                    <a:pt x="0" y="0"/>
                  </a:moveTo>
                  <a:lnTo>
                    <a:pt x="0" y="78858"/>
                  </a:lnTo>
                  <a:lnTo>
                    <a:pt x="488772" y="7885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188093" y="5094482"/>
              <a:ext cx="488772" cy="80539"/>
            </a:xfrm>
            <a:custGeom>
              <a:avLst/>
              <a:pathLst>
                <a:path w="488772" h="80539">
                  <a:moveTo>
                    <a:pt x="0" y="0"/>
                  </a:moveTo>
                  <a:lnTo>
                    <a:pt x="0" y="80539"/>
                  </a:lnTo>
                  <a:lnTo>
                    <a:pt x="488772" y="8053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645012" y="4967329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188093" y="5134752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827916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909378" y="1656718"/>
              <a:ext cx="488772" cy="1741735"/>
            </a:xfrm>
            <a:custGeom>
              <a:avLst/>
              <a:pathLst>
                <a:path w="488772" h="1741735">
                  <a:moveTo>
                    <a:pt x="213094" y="1741735"/>
                  </a:moveTo>
                  <a:lnTo>
                    <a:pt x="212363" y="1738327"/>
                  </a:lnTo>
                  <a:lnTo>
                    <a:pt x="211628" y="1734918"/>
                  </a:lnTo>
                  <a:lnTo>
                    <a:pt x="210880" y="1731510"/>
                  </a:lnTo>
                  <a:lnTo>
                    <a:pt x="210127" y="1728102"/>
                  </a:lnTo>
                  <a:lnTo>
                    <a:pt x="209363" y="1724693"/>
                  </a:lnTo>
                  <a:lnTo>
                    <a:pt x="208592" y="1721285"/>
                  </a:lnTo>
                  <a:lnTo>
                    <a:pt x="207814" y="1717876"/>
                  </a:lnTo>
                  <a:lnTo>
                    <a:pt x="207025" y="1714468"/>
                  </a:lnTo>
                  <a:lnTo>
                    <a:pt x="206233" y="1711059"/>
                  </a:lnTo>
                  <a:lnTo>
                    <a:pt x="205428" y="1707651"/>
                  </a:lnTo>
                  <a:lnTo>
                    <a:pt x="204619" y="1704242"/>
                  </a:lnTo>
                  <a:lnTo>
                    <a:pt x="203801" y="1700834"/>
                  </a:lnTo>
                  <a:lnTo>
                    <a:pt x="202976" y="1697425"/>
                  </a:lnTo>
                  <a:lnTo>
                    <a:pt x="202145" y="1694017"/>
                  </a:lnTo>
                  <a:lnTo>
                    <a:pt x="201306" y="1690608"/>
                  </a:lnTo>
                  <a:lnTo>
                    <a:pt x="200463" y="1687200"/>
                  </a:lnTo>
                  <a:lnTo>
                    <a:pt x="199609" y="1683791"/>
                  </a:lnTo>
                  <a:lnTo>
                    <a:pt x="198753" y="1680383"/>
                  </a:lnTo>
                  <a:lnTo>
                    <a:pt x="197888" y="1676974"/>
                  </a:lnTo>
                  <a:lnTo>
                    <a:pt x="197019" y="1673566"/>
                  </a:lnTo>
                  <a:lnTo>
                    <a:pt x="196145" y="1670157"/>
                  </a:lnTo>
                  <a:lnTo>
                    <a:pt x="195264" y="1666749"/>
                  </a:lnTo>
                  <a:lnTo>
                    <a:pt x="194380" y="1663340"/>
                  </a:lnTo>
                  <a:lnTo>
                    <a:pt x="193488" y="1659932"/>
                  </a:lnTo>
                  <a:lnTo>
                    <a:pt x="192594" y="1656523"/>
                  </a:lnTo>
                  <a:lnTo>
                    <a:pt x="191693" y="1653115"/>
                  </a:lnTo>
                  <a:lnTo>
                    <a:pt x="190790" y="1649706"/>
                  </a:lnTo>
                  <a:lnTo>
                    <a:pt x="189882" y="1646298"/>
                  </a:lnTo>
                  <a:lnTo>
                    <a:pt x="188970" y="1642889"/>
                  </a:lnTo>
                  <a:lnTo>
                    <a:pt x="188056" y="1639481"/>
                  </a:lnTo>
                  <a:lnTo>
                    <a:pt x="187136" y="1636072"/>
                  </a:lnTo>
                  <a:lnTo>
                    <a:pt x="186216" y="1632664"/>
                  </a:lnTo>
                  <a:lnTo>
                    <a:pt x="185290" y="1629255"/>
                  </a:lnTo>
                  <a:lnTo>
                    <a:pt x="184364" y="1625847"/>
                  </a:lnTo>
                  <a:lnTo>
                    <a:pt x="183434" y="1622438"/>
                  </a:lnTo>
                  <a:lnTo>
                    <a:pt x="182502" y="1619030"/>
                  </a:lnTo>
                  <a:lnTo>
                    <a:pt x="181569" y="1615622"/>
                  </a:lnTo>
                  <a:lnTo>
                    <a:pt x="180634" y="1612213"/>
                  </a:lnTo>
                  <a:lnTo>
                    <a:pt x="179698" y="1608805"/>
                  </a:lnTo>
                  <a:lnTo>
                    <a:pt x="178760" y="1605396"/>
                  </a:lnTo>
                  <a:lnTo>
                    <a:pt x="177822" y="1601988"/>
                  </a:lnTo>
                  <a:lnTo>
                    <a:pt x="176883" y="1598579"/>
                  </a:lnTo>
                  <a:lnTo>
                    <a:pt x="175944" y="1595171"/>
                  </a:lnTo>
                  <a:lnTo>
                    <a:pt x="175004" y="1591762"/>
                  </a:lnTo>
                  <a:lnTo>
                    <a:pt x="174065" y="1588354"/>
                  </a:lnTo>
                  <a:lnTo>
                    <a:pt x="173126" y="1584945"/>
                  </a:lnTo>
                  <a:lnTo>
                    <a:pt x="172188" y="1581537"/>
                  </a:lnTo>
                  <a:lnTo>
                    <a:pt x="171250" y="1578128"/>
                  </a:lnTo>
                  <a:lnTo>
                    <a:pt x="170314" y="1574720"/>
                  </a:lnTo>
                  <a:lnTo>
                    <a:pt x="169379" y="1571311"/>
                  </a:lnTo>
                  <a:lnTo>
                    <a:pt x="168446" y="1567903"/>
                  </a:lnTo>
                  <a:lnTo>
                    <a:pt x="167515" y="1564494"/>
                  </a:lnTo>
                  <a:lnTo>
                    <a:pt x="166585" y="1561086"/>
                  </a:lnTo>
                  <a:lnTo>
                    <a:pt x="165659" y="1557677"/>
                  </a:lnTo>
                  <a:lnTo>
                    <a:pt x="164733" y="1554269"/>
                  </a:lnTo>
                  <a:lnTo>
                    <a:pt x="163813" y="1550860"/>
                  </a:lnTo>
                  <a:lnTo>
                    <a:pt x="162894" y="1547452"/>
                  </a:lnTo>
                  <a:lnTo>
                    <a:pt x="161979" y="1544043"/>
                  </a:lnTo>
                  <a:lnTo>
                    <a:pt x="161067" y="1540635"/>
                  </a:lnTo>
                  <a:lnTo>
                    <a:pt x="160158" y="1537226"/>
                  </a:lnTo>
                  <a:lnTo>
                    <a:pt x="159255" y="1533818"/>
                  </a:lnTo>
                  <a:lnTo>
                    <a:pt x="158354" y="1530409"/>
                  </a:lnTo>
                  <a:lnTo>
                    <a:pt x="157460" y="1527001"/>
                  </a:lnTo>
                  <a:lnTo>
                    <a:pt x="156568" y="1523592"/>
                  </a:lnTo>
                  <a:lnTo>
                    <a:pt x="155683" y="1520184"/>
                  </a:lnTo>
                  <a:lnTo>
                    <a:pt x="154802" y="1516775"/>
                  </a:lnTo>
                  <a:lnTo>
                    <a:pt x="153926" y="1513367"/>
                  </a:lnTo>
                  <a:lnTo>
                    <a:pt x="153057" y="1509958"/>
                  </a:lnTo>
                  <a:lnTo>
                    <a:pt x="152190" y="1506550"/>
                  </a:lnTo>
                  <a:lnTo>
                    <a:pt x="151334" y="1503141"/>
                  </a:lnTo>
                  <a:lnTo>
                    <a:pt x="150480" y="1499733"/>
                  </a:lnTo>
                  <a:lnTo>
                    <a:pt x="149635" y="1496325"/>
                  </a:lnTo>
                  <a:lnTo>
                    <a:pt x="148794" y="1492916"/>
                  </a:lnTo>
                  <a:lnTo>
                    <a:pt x="147961" y="1489508"/>
                  </a:lnTo>
                  <a:lnTo>
                    <a:pt x="147135" y="1486099"/>
                  </a:lnTo>
                  <a:lnTo>
                    <a:pt x="146314" y="1482691"/>
                  </a:lnTo>
                  <a:lnTo>
                    <a:pt x="145504" y="1479282"/>
                  </a:lnTo>
                  <a:lnTo>
                    <a:pt x="144697" y="1475874"/>
                  </a:lnTo>
                  <a:lnTo>
                    <a:pt x="143901" y="1472465"/>
                  </a:lnTo>
                  <a:lnTo>
                    <a:pt x="143110" y="1469057"/>
                  </a:lnTo>
                  <a:lnTo>
                    <a:pt x="142328" y="1465648"/>
                  </a:lnTo>
                  <a:lnTo>
                    <a:pt x="141555" y="1462240"/>
                  </a:lnTo>
                  <a:lnTo>
                    <a:pt x="140787" y="1458831"/>
                  </a:lnTo>
                  <a:lnTo>
                    <a:pt x="140031" y="1455423"/>
                  </a:lnTo>
                  <a:lnTo>
                    <a:pt x="139279" y="1452014"/>
                  </a:lnTo>
                  <a:lnTo>
                    <a:pt x="138541" y="1448606"/>
                  </a:lnTo>
                  <a:lnTo>
                    <a:pt x="137807" y="1445197"/>
                  </a:lnTo>
                  <a:lnTo>
                    <a:pt x="137084" y="1441789"/>
                  </a:lnTo>
                  <a:lnTo>
                    <a:pt x="136370" y="1438380"/>
                  </a:lnTo>
                  <a:lnTo>
                    <a:pt x="135663" y="1434972"/>
                  </a:lnTo>
                  <a:lnTo>
                    <a:pt x="134968" y="1431563"/>
                  </a:lnTo>
                  <a:lnTo>
                    <a:pt x="134277" y="1428155"/>
                  </a:lnTo>
                  <a:lnTo>
                    <a:pt x="133602" y="1424746"/>
                  </a:lnTo>
                  <a:lnTo>
                    <a:pt x="132931" y="1421338"/>
                  </a:lnTo>
                  <a:lnTo>
                    <a:pt x="132273" y="1417929"/>
                  </a:lnTo>
                  <a:lnTo>
                    <a:pt x="131622" y="1414521"/>
                  </a:lnTo>
                  <a:lnTo>
                    <a:pt x="130981" y="1411112"/>
                  </a:lnTo>
                  <a:lnTo>
                    <a:pt x="130352" y="1407704"/>
                  </a:lnTo>
                  <a:lnTo>
                    <a:pt x="129728" y="1404295"/>
                  </a:lnTo>
                  <a:lnTo>
                    <a:pt x="129120" y="1400887"/>
                  </a:lnTo>
                  <a:lnTo>
                    <a:pt x="128516" y="1397478"/>
                  </a:lnTo>
                  <a:lnTo>
                    <a:pt x="127926" y="1394070"/>
                  </a:lnTo>
                  <a:lnTo>
                    <a:pt x="127344" y="1390661"/>
                  </a:lnTo>
                  <a:lnTo>
                    <a:pt x="126772" y="1387253"/>
                  </a:lnTo>
                  <a:lnTo>
                    <a:pt x="126211" y="1383845"/>
                  </a:lnTo>
                  <a:lnTo>
                    <a:pt x="125658" y="1380436"/>
                  </a:lnTo>
                  <a:lnTo>
                    <a:pt x="125119" y="1377028"/>
                  </a:lnTo>
                  <a:lnTo>
                    <a:pt x="124584" y="1373619"/>
                  </a:lnTo>
                  <a:lnTo>
                    <a:pt x="124066" y="1370211"/>
                  </a:lnTo>
                  <a:lnTo>
                    <a:pt x="123553" y="1366802"/>
                  </a:lnTo>
                  <a:lnTo>
                    <a:pt x="123052" y="1363394"/>
                  </a:lnTo>
                  <a:lnTo>
                    <a:pt x="122562" y="1359985"/>
                  </a:lnTo>
                  <a:lnTo>
                    <a:pt x="122079" y="1356577"/>
                  </a:lnTo>
                  <a:lnTo>
                    <a:pt x="121610" y="1353168"/>
                  </a:lnTo>
                  <a:lnTo>
                    <a:pt x="121146" y="1349760"/>
                  </a:lnTo>
                  <a:lnTo>
                    <a:pt x="120699" y="1346351"/>
                  </a:lnTo>
                  <a:lnTo>
                    <a:pt x="120256" y="1342943"/>
                  </a:lnTo>
                  <a:lnTo>
                    <a:pt x="119827" y="1339534"/>
                  </a:lnTo>
                  <a:lnTo>
                    <a:pt x="119406" y="1336126"/>
                  </a:lnTo>
                  <a:lnTo>
                    <a:pt x="118995" y="1332717"/>
                  </a:lnTo>
                  <a:lnTo>
                    <a:pt x="118596" y="1329309"/>
                  </a:lnTo>
                  <a:lnTo>
                    <a:pt x="118202" y="1325900"/>
                  </a:lnTo>
                  <a:lnTo>
                    <a:pt x="117824" y="1322492"/>
                  </a:lnTo>
                  <a:lnTo>
                    <a:pt x="117450" y="1319083"/>
                  </a:lnTo>
                  <a:lnTo>
                    <a:pt x="117091" y="1315675"/>
                  </a:lnTo>
                  <a:lnTo>
                    <a:pt x="116739" y="1312266"/>
                  </a:lnTo>
                  <a:lnTo>
                    <a:pt x="116397" y="1308858"/>
                  </a:lnTo>
                  <a:lnTo>
                    <a:pt x="116066" y="1305449"/>
                  </a:lnTo>
                  <a:lnTo>
                    <a:pt x="115740" y="1302041"/>
                  </a:lnTo>
                  <a:lnTo>
                    <a:pt x="115430" y="1298632"/>
                  </a:lnTo>
                  <a:lnTo>
                    <a:pt x="115123" y="1295224"/>
                  </a:lnTo>
                  <a:lnTo>
                    <a:pt x="114832" y="1291815"/>
                  </a:lnTo>
                  <a:lnTo>
                    <a:pt x="114545" y="1288407"/>
                  </a:lnTo>
                  <a:lnTo>
                    <a:pt x="114270" y="1284998"/>
                  </a:lnTo>
                  <a:lnTo>
                    <a:pt x="114004" y="1281590"/>
                  </a:lnTo>
                  <a:lnTo>
                    <a:pt x="113745" y="1278181"/>
                  </a:lnTo>
                  <a:lnTo>
                    <a:pt x="113499" y="1274773"/>
                  </a:lnTo>
                  <a:lnTo>
                    <a:pt x="113256" y="1271364"/>
                  </a:lnTo>
                  <a:lnTo>
                    <a:pt x="113029" y="1267956"/>
                  </a:lnTo>
                  <a:lnTo>
                    <a:pt x="112806" y="1264548"/>
                  </a:lnTo>
                  <a:lnTo>
                    <a:pt x="112595" y="1261139"/>
                  </a:lnTo>
                  <a:lnTo>
                    <a:pt x="112391" y="1257731"/>
                  </a:lnTo>
                  <a:lnTo>
                    <a:pt x="112195" y="1254322"/>
                  </a:lnTo>
                  <a:lnTo>
                    <a:pt x="112010" y="1250914"/>
                  </a:lnTo>
                  <a:lnTo>
                    <a:pt x="111830" y="1247505"/>
                  </a:lnTo>
                  <a:lnTo>
                    <a:pt x="111663" y="1244097"/>
                  </a:lnTo>
                  <a:lnTo>
                    <a:pt x="111501" y="1240688"/>
                  </a:lnTo>
                  <a:lnTo>
                    <a:pt x="111350" y="1237280"/>
                  </a:lnTo>
                  <a:lnTo>
                    <a:pt x="111205" y="1233871"/>
                  </a:lnTo>
                  <a:lnTo>
                    <a:pt x="111069" y="1230463"/>
                  </a:lnTo>
                  <a:lnTo>
                    <a:pt x="110943" y="1227054"/>
                  </a:lnTo>
                  <a:lnTo>
                    <a:pt x="110821" y="1223646"/>
                  </a:lnTo>
                  <a:lnTo>
                    <a:pt x="110712" y="1220237"/>
                  </a:lnTo>
                  <a:lnTo>
                    <a:pt x="110607" y="1216829"/>
                  </a:lnTo>
                  <a:lnTo>
                    <a:pt x="110514" y="1213420"/>
                  </a:lnTo>
                  <a:lnTo>
                    <a:pt x="110426" y="1210012"/>
                  </a:lnTo>
                  <a:lnTo>
                    <a:pt x="110347" y="1206603"/>
                  </a:lnTo>
                  <a:lnTo>
                    <a:pt x="110277" y="1203195"/>
                  </a:lnTo>
                  <a:lnTo>
                    <a:pt x="110212" y="1199786"/>
                  </a:lnTo>
                  <a:lnTo>
                    <a:pt x="110158" y="1196378"/>
                  </a:lnTo>
                  <a:lnTo>
                    <a:pt x="110107" y="1192969"/>
                  </a:lnTo>
                  <a:lnTo>
                    <a:pt x="110070" y="1189561"/>
                  </a:lnTo>
                  <a:lnTo>
                    <a:pt x="110036" y="1186152"/>
                  </a:lnTo>
                  <a:lnTo>
                    <a:pt x="110012" y="1182744"/>
                  </a:lnTo>
                  <a:lnTo>
                    <a:pt x="109995" y="1179335"/>
                  </a:lnTo>
                  <a:lnTo>
                    <a:pt x="109984" y="1175927"/>
                  </a:lnTo>
                  <a:lnTo>
                    <a:pt x="109984" y="1172518"/>
                  </a:lnTo>
                  <a:lnTo>
                    <a:pt x="109986" y="1169110"/>
                  </a:lnTo>
                  <a:lnTo>
                    <a:pt x="110002" y="1165701"/>
                  </a:lnTo>
                  <a:lnTo>
                    <a:pt x="110021" y="1162293"/>
                  </a:lnTo>
                  <a:lnTo>
                    <a:pt x="110049" y="1158884"/>
                  </a:lnTo>
                  <a:lnTo>
                    <a:pt x="110084" y="1155476"/>
                  </a:lnTo>
                  <a:lnTo>
                    <a:pt x="110126" y="1152068"/>
                  </a:lnTo>
                  <a:lnTo>
                    <a:pt x="110176" y="1148659"/>
                  </a:lnTo>
                  <a:lnTo>
                    <a:pt x="110231" y="1145251"/>
                  </a:lnTo>
                  <a:lnTo>
                    <a:pt x="110297" y="1141842"/>
                  </a:lnTo>
                  <a:lnTo>
                    <a:pt x="110366" y="1138434"/>
                  </a:lnTo>
                  <a:lnTo>
                    <a:pt x="110446" y="1135025"/>
                  </a:lnTo>
                  <a:lnTo>
                    <a:pt x="110530" y="1131617"/>
                  </a:lnTo>
                  <a:lnTo>
                    <a:pt x="110622" y="1128208"/>
                  </a:lnTo>
                  <a:lnTo>
                    <a:pt x="110721" y="1124800"/>
                  </a:lnTo>
                  <a:lnTo>
                    <a:pt x="110825" y="1121391"/>
                  </a:lnTo>
                  <a:lnTo>
                    <a:pt x="110940" y="1117983"/>
                  </a:lnTo>
                  <a:lnTo>
                    <a:pt x="111056" y="1114574"/>
                  </a:lnTo>
                  <a:lnTo>
                    <a:pt x="111184" y="1111166"/>
                  </a:lnTo>
                  <a:lnTo>
                    <a:pt x="111315" y="1107757"/>
                  </a:lnTo>
                  <a:lnTo>
                    <a:pt x="111454" y="1104349"/>
                  </a:lnTo>
                  <a:lnTo>
                    <a:pt x="111600" y="1100940"/>
                  </a:lnTo>
                  <a:lnTo>
                    <a:pt x="111750" y="1097532"/>
                  </a:lnTo>
                  <a:lnTo>
                    <a:pt x="111908" y="1094123"/>
                  </a:lnTo>
                  <a:lnTo>
                    <a:pt x="112069" y="1090715"/>
                  </a:lnTo>
                  <a:lnTo>
                    <a:pt x="112241" y="1087306"/>
                  </a:lnTo>
                  <a:lnTo>
                    <a:pt x="112414" y="1083898"/>
                  </a:lnTo>
                  <a:lnTo>
                    <a:pt x="112596" y="1080489"/>
                  </a:lnTo>
                  <a:lnTo>
                    <a:pt x="112781" y="1077081"/>
                  </a:lnTo>
                  <a:lnTo>
                    <a:pt x="112972" y="1073672"/>
                  </a:lnTo>
                  <a:lnTo>
                    <a:pt x="113169" y="1070264"/>
                  </a:lnTo>
                  <a:lnTo>
                    <a:pt x="113369" y="1066855"/>
                  </a:lnTo>
                  <a:lnTo>
                    <a:pt x="113576" y="1063447"/>
                  </a:lnTo>
                  <a:lnTo>
                    <a:pt x="113786" y="1060038"/>
                  </a:lnTo>
                  <a:lnTo>
                    <a:pt x="114001" y="1056630"/>
                  </a:lnTo>
                  <a:lnTo>
                    <a:pt x="114220" y="1053221"/>
                  </a:lnTo>
                  <a:lnTo>
                    <a:pt x="114442" y="1049813"/>
                  </a:lnTo>
                  <a:lnTo>
                    <a:pt x="114669" y="1046404"/>
                  </a:lnTo>
                  <a:lnTo>
                    <a:pt x="114898" y="1042996"/>
                  </a:lnTo>
                  <a:lnTo>
                    <a:pt x="115131" y="1039588"/>
                  </a:lnTo>
                  <a:lnTo>
                    <a:pt x="115366" y="1036179"/>
                  </a:lnTo>
                  <a:lnTo>
                    <a:pt x="115604" y="1032771"/>
                  </a:lnTo>
                  <a:lnTo>
                    <a:pt x="115844" y="1029362"/>
                  </a:lnTo>
                  <a:lnTo>
                    <a:pt x="116086" y="1025954"/>
                  </a:lnTo>
                  <a:lnTo>
                    <a:pt x="116329" y="1022545"/>
                  </a:lnTo>
                  <a:lnTo>
                    <a:pt x="116573" y="1019137"/>
                  </a:lnTo>
                  <a:lnTo>
                    <a:pt x="116819" y="1015728"/>
                  </a:lnTo>
                  <a:lnTo>
                    <a:pt x="117064" y="1012320"/>
                  </a:lnTo>
                  <a:lnTo>
                    <a:pt x="117310" y="1008911"/>
                  </a:lnTo>
                  <a:lnTo>
                    <a:pt x="117555" y="1005503"/>
                  </a:lnTo>
                  <a:lnTo>
                    <a:pt x="117799" y="1002094"/>
                  </a:lnTo>
                  <a:lnTo>
                    <a:pt x="118041" y="998686"/>
                  </a:lnTo>
                  <a:lnTo>
                    <a:pt x="118283" y="995277"/>
                  </a:lnTo>
                  <a:lnTo>
                    <a:pt x="118521" y="991869"/>
                  </a:lnTo>
                  <a:lnTo>
                    <a:pt x="118758" y="988460"/>
                  </a:lnTo>
                  <a:lnTo>
                    <a:pt x="118990" y="985052"/>
                  </a:lnTo>
                  <a:lnTo>
                    <a:pt x="119220" y="981643"/>
                  </a:lnTo>
                  <a:lnTo>
                    <a:pt x="119445" y="978235"/>
                  </a:lnTo>
                  <a:lnTo>
                    <a:pt x="119665" y="974826"/>
                  </a:lnTo>
                  <a:lnTo>
                    <a:pt x="119880" y="971418"/>
                  </a:lnTo>
                  <a:lnTo>
                    <a:pt x="120089" y="968009"/>
                  </a:lnTo>
                  <a:lnTo>
                    <a:pt x="120293" y="964601"/>
                  </a:lnTo>
                  <a:lnTo>
                    <a:pt x="120487" y="961192"/>
                  </a:lnTo>
                  <a:lnTo>
                    <a:pt x="120677" y="957784"/>
                  </a:lnTo>
                  <a:lnTo>
                    <a:pt x="120855" y="954375"/>
                  </a:lnTo>
                  <a:lnTo>
                    <a:pt x="121027" y="950967"/>
                  </a:lnTo>
                  <a:lnTo>
                    <a:pt x="121188" y="947558"/>
                  </a:lnTo>
                  <a:lnTo>
                    <a:pt x="121339" y="944150"/>
                  </a:lnTo>
                  <a:lnTo>
                    <a:pt x="121483" y="940741"/>
                  </a:lnTo>
                  <a:lnTo>
                    <a:pt x="121610" y="937333"/>
                  </a:lnTo>
                  <a:lnTo>
                    <a:pt x="121732" y="933924"/>
                  </a:lnTo>
                  <a:lnTo>
                    <a:pt x="121833" y="930516"/>
                  </a:lnTo>
                  <a:lnTo>
                    <a:pt x="121927" y="927107"/>
                  </a:lnTo>
                  <a:lnTo>
                    <a:pt x="122004" y="923699"/>
                  </a:lnTo>
                  <a:lnTo>
                    <a:pt x="122067" y="920291"/>
                  </a:lnTo>
                  <a:lnTo>
                    <a:pt x="122118" y="916882"/>
                  </a:lnTo>
                  <a:lnTo>
                    <a:pt x="122147" y="913474"/>
                  </a:lnTo>
                  <a:lnTo>
                    <a:pt x="122169" y="910065"/>
                  </a:lnTo>
                  <a:lnTo>
                    <a:pt x="122161" y="906657"/>
                  </a:lnTo>
                  <a:lnTo>
                    <a:pt x="122146" y="903248"/>
                  </a:lnTo>
                  <a:lnTo>
                    <a:pt x="122105" y="899840"/>
                  </a:lnTo>
                  <a:lnTo>
                    <a:pt x="122049" y="896431"/>
                  </a:lnTo>
                  <a:lnTo>
                    <a:pt x="121973" y="893023"/>
                  </a:lnTo>
                  <a:lnTo>
                    <a:pt x="121873" y="889614"/>
                  </a:lnTo>
                  <a:lnTo>
                    <a:pt x="121761" y="886206"/>
                  </a:lnTo>
                  <a:lnTo>
                    <a:pt x="121614" y="882797"/>
                  </a:lnTo>
                  <a:lnTo>
                    <a:pt x="121457" y="879389"/>
                  </a:lnTo>
                  <a:lnTo>
                    <a:pt x="121266" y="875980"/>
                  </a:lnTo>
                  <a:lnTo>
                    <a:pt x="121059" y="872572"/>
                  </a:lnTo>
                  <a:lnTo>
                    <a:pt x="120826" y="869163"/>
                  </a:lnTo>
                  <a:lnTo>
                    <a:pt x="120565" y="865755"/>
                  </a:lnTo>
                  <a:lnTo>
                    <a:pt x="120287" y="862346"/>
                  </a:lnTo>
                  <a:lnTo>
                    <a:pt x="119971" y="858938"/>
                  </a:lnTo>
                  <a:lnTo>
                    <a:pt x="119643" y="855529"/>
                  </a:lnTo>
                  <a:lnTo>
                    <a:pt x="119272" y="852121"/>
                  </a:lnTo>
                  <a:lnTo>
                    <a:pt x="118886" y="848712"/>
                  </a:lnTo>
                  <a:lnTo>
                    <a:pt x="118465" y="845304"/>
                  </a:lnTo>
                  <a:lnTo>
                    <a:pt x="118018" y="841895"/>
                  </a:lnTo>
                  <a:lnTo>
                    <a:pt x="117547" y="838487"/>
                  </a:lnTo>
                  <a:lnTo>
                    <a:pt x="117036" y="835078"/>
                  </a:lnTo>
                  <a:lnTo>
                    <a:pt x="116513" y="831670"/>
                  </a:lnTo>
                  <a:lnTo>
                    <a:pt x="115937" y="828261"/>
                  </a:lnTo>
                  <a:lnTo>
                    <a:pt x="115349" y="824853"/>
                  </a:lnTo>
                  <a:lnTo>
                    <a:pt x="114719" y="821444"/>
                  </a:lnTo>
                  <a:lnTo>
                    <a:pt x="114064" y="818036"/>
                  </a:lnTo>
                  <a:lnTo>
                    <a:pt x="113380" y="814627"/>
                  </a:lnTo>
                  <a:lnTo>
                    <a:pt x="112657" y="811219"/>
                  </a:lnTo>
                  <a:lnTo>
                    <a:pt x="111917" y="807811"/>
                  </a:lnTo>
                  <a:lnTo>
                    <a:pt x="111125" y="804402"/>
                  </a:lnTo>
                  <a:lnTo>
                    <a:pt x="110320" y="800994"/>
                  </a:lnTo>
                  <a:lnTo>
                    <a:pt x="109469" y="797585"/>
                  </a:lnTo>
                  <a:lnTo>
                    <a:pt x="108594" y="794177"/>
                  </a:lnTo>
                  <a:lnTo>
                    <a:pt x="107687" y="790768"/>
                  </a:lnTo>
                  <a:lnTo>
                    <a:pt x="106743" y="787360"/>
                  </a:lnTo>
                  <a:lnTo>
                    <a:pt x="105780" y="783951"/>
                  </a:lnTo>
                  <a:lnTo>
                    <a:pt x="104768" y="780543"/>
                  </a:lnTo>
                  <a:lnTo>
                    <a:pt x="103742" y="777134"/>
                  </a:lnTo>
                  <a:lnTo>
                    <a:pt x="102668" y="773726"/>
                  </a:lnTo>
                  <a:lnTo>
                    <a:pt x="101575" y="770317"/>
                  </a:lnTo>
                  <a:lnTo>
                    <a:pt x="100446" y="766909"/>
                  </a:lnTo>
                  <a:lnTo>
                    <a:pt x="99287" y="763500"/>
                  </a:lnTo>
                  <a:lnTo>
                    <a:pt x="98105" y="760092"/>
                  </a:lnTo>
                  <a:lnTo>
                    <a:pt x="96880" y="756683"/>
                  </a:lnTo>
                  <a:lnTo>
                    <a:pt x="95644" y="753275"/>
                  </a:lnTo>
                  <a:lnTo>
                    <a:pt x="94360" y="749866"/>
                  </a:lnTo>
                  <a:lnTo>
                    <a:pt x="93062" y="746458"/>
                  </a:lnTo>
                  <a:lnTo>
                    <a:pt x="91728" y="743049"/>
                  </a:lnTo>
                  <a:lnTo>
                    <a:pt x="90371" y="739641"/>
                  </a:lnTo>
                  <a:lnTo>
                    <a:pt x="88991" y="736232"/>
                  </a:lnTo>
                  <a:lnTo>
                    <a:pt x="87577" y="732824"/>
                  </a:lnTo>
                  <a:lnTo>
                    <a:pt x="86152" y="729415"/>
                  </a:lnTo>
                  <a:lnTo>
                    <a:pt x="84687" y="726007"/>
                  </a:lnTo>
                  <a:lnTo>
                    <a:pt x="83212" y="722598"/>
                  </a:lnTo>
                  <a:lnTo>
                    <a:pt x="81705" y="719190"/>
                  </a:lnTo>
                  <a:lnTo>
                    <a:pt x="80183" y="715781"/>
                  </a:lnTo>
                  <a:lnTo>
                    <a:pt x="78640" y="712373"/>
                  </a:lnTo>
                  <a:lnTo>
                    <a:pt x="77075" y="708964"/>
                  </a:lnTo>
                  <a:lnTo>
                    <a:pt x="75499" y="705556"/>
                  </a:lnTo>
                  <a:lnTo>
                    <a:pt x="73896" y="702147"/>
                  </a:lnTo>
                  <a:lnTo>
                    <a:pt x="72287" y="698739"/>
                  </a:lnTo>
                  <a:lnTo>
                    <a:pt x="70654" y="695330"/>
                  </a:lnTo>
                  <a:lnTo>
                    <a:pt x="69014" y="691922"/>
                  </a:lnTo>
                  <a:lnTo>
                    <a:pt x="67359" y="688514"/>
                  </a:lnTo>
                  <a:lnTo>
                    <a:pt x="65693" y="685105"/>
                  </a:lnTo>
                  <a:lnTo>
                    <a:pt x="64020" y="681697"/>
                  </a:lnTo>
                  <a:lnTo>
                    <a:pt x="62335" y="678288"/>
                  </a:lnTo>
                  <a:lnTo>
                    <a:pt x="60646" y="674880"/>
                  </a:lnTo>
                  <a:lnTo>
                    <a:pt x="58949" y="671471"/>
                  </a:lnTo>
                  <a:lnTo>
                    <a:pt x="57249" y="668063"/>
                  </a:lnTo>
                  <a:lnTo>
                    <a:pt x="55546" y="664654"/>
                  </a:lnTo>
                  <a:lnTo>
                    <a:pt x="53843" y="661246"/>
                  </a:lnTo>
                  <a:lnTo>
                    <a:pt x="52138" y="657837"/>
                  </a:lnTo>
                  <a:lnTo>
                    <a:pt x="50437" y="654429"/>
                  </a:lnTo>
                  <a:lnTo>
                    <a:pt x="48737" y="651020"/>
                  </a:lnTo>
                  <a:lnTo>
                    <a:pt x="47045" y="647612"/>
                  </a:lnTo>
                  <a:lnTo>
                    <a:pt x="45357" y="644203"/>
                  </a:lnTo>
                  <a:lnTo>
                    <a:pt x="43678" y="640795"/>
                  </a:lnTo>
                  <a:lnTo>
                    <a:pt x="42009" y="637386"/>
                  </a:lnTo>
                  <a:lnTo>
                    <a:pt x="40349" y="633978"/>
                  </a:lnTo>
                  <a:lnTo>
                    <a:pt x="38706" y="630569"/>
                  </a:lnTo>
                  <a:lnTo>
                    <a:pt x="37069" y="627161"/>
                  </a:lnTo>
                  <a:lnTo>
                    <a:pt x="35459" y="623752"/>
                  </a:lnTo>
                  <a:lnTo>
                    <a:pt x="33857" y="620344"/>
                  </a:lnTo>
                  <a:lnTo>
                    <a:pt x="32283" y="616935"/>
                  </a:lnTo>
                  <a:lnTo>
                    <a:pt x="30723" y="613527"/>
                  </a:lnTo>
                  <a:lnTo>
                    <a:pt x="29188" y="610118"/>
                  </a:lnTo>
                  <a:lnTo>
                    <a:pt x="27679" y="606710"/>
                  </a:lnTo>
                  <a:lnTo>
                    <a:pt x="26186" y="603301"/>
                  </a:lnTo>
                  <a:lnTo>
                    <a:pt x="24735" y="599893"/>
                  </a:lnTo>
                  <a:lnTo>
                    <a:pt x="23295" y="596484"/>
                  </a:lnTo>
                  <a:lnTo>
                    <a:pt x="21904" y="593076"/>
                  </a:lnTo>
                  <a:lnTo>
                    <a:pt x="20531" y="589667"/>
                  </a:lnTo>
                  <a:lnTo>
                    <a:pt x="19198" y="586259"/>
                  </a:lnTo>
                  <a:lnTo>
                    <a:pt x="17899" y="582850"/>
                  </a:lnTo>
                  <a:lnTo>
                    <a:pt x="16627" y="579442"/>
                  </a:lnTo>
                  <a:lnTo>
                    <a:pt x="15408" y="576034"/>
                  </a:lnTo>
                  <a:lnTo>
                    <a:pt x="14204" y="572625"/>
                  </a:lnTo>
                  <a:lnTo>
                    <a:pt x="13070" y="569217"/>
                  </a:lnTo>
                  <a:lnTo>
                    <a:pt x="11954" y="565808"/>
                  </a:lnTo>
                  <a:lnTo>
                    <a:pt x="10894" y="562400"/>
                  </a:lnTo>
                  <a:lnTo>
                    <a:pt x="9873" y="558991"/>
                  </a:lnTo>
                  <a:lnTo>
                    <a:pt x="8891" y="555583"/>
                  </a:lnTo>
                  <a:lnTo>
                    <a:pt x="7968" y="552174"/>
                  </a:lnTo>
                  <a:lnTo>
                    <a:pt x="7069" y="548766"/>
                  </a:lnTo>
                  <a:lnTo>
                    <a:pt x="6250" y="545357"/>
                  </a:lnTo>
                  <a:lnTo>
                    <a:pt x="5451" y="541949"/>
                  </a:lnTo>
                  <a:lnTo>
                    <a:pt x="4725" y="538540"/>
                  </a:lnTo>
                  <a:lnTo>
                    <a:pt x="4036" y="535132"/>
                  </a:lnTo>
                  <a:lnTo>
                    <a:pt x="3400" y="531723"/>
                  </a:lnTo>
                  <a:lnTo>
                    <a:pt x="2824" y="528315"/>
                  </a:lnTo>
                  <a:lnTo>
                    <a:pt x="2282" y="524906"/>
                  </a:lnTo>
                  <a:lnTo>
                    <a:pt x="1823" y="521498"/>
                  </a:lnTo>
                  <a:lnTo>
                    <a:pt x="1386" y="518089"/>
                  </a:lnTo>
                  <a:lnTo>
                    <a:pt x="1035" y="514681"/>
                  </a:lnTo>
                  <a:lnTo>
                    <a:pt x="719" y="511272"/>
                  </a:lnTo>
                  <a:lnTo>
                    <a:pt x="467" y="507864"/>
                  </a:lnTo>
                  <a:lnTo>
                    <a:pt x="272" y="504455"/>
                  </a:lnTo>
                  <a:lnTo>
                    <a:pt x="119" y="501047"/>
                  </a:lnTo>
                  <a:lnTo>
                    <a:pt x="48" y="497638"/>
                  </a:lnTo>
                  <a:lnTo>
                    <a:pt x="0" y="494230"/>
                  </a:lnTo>
                  <a:lnTo>
                    <a:pt x="48" y="490821"/>
                  </a:lnTo>
                  <a:lnTo>
                    <a:pt x="124" y="487413"/>
                  </a:lnTo>
                  <a:lnTo>
                    <a:pt x="272" y="484004"/>
                  </a:lnTo>
                  <a:lnTo>
                    <a:pt x="472" y="480596"/>
                  </a:lnTo>
                  <a:lnTo>
                    <a:pt x="722" y="477187"/>
                  </a:lnTo>
                  <a:lnTo>
                    <a:pt x="1045" y="473779"/>
                  </a:lnTo>
                  <a:lnTo>
                    <a:pt x="1394" y="470370"/>
                  </a:lnTo>
                  <a:lnTo>
                    <a:pt x="1840" y="466962"/>
                  </a:lnTo>
                  <a:lnTo>
                    <a:pt x="2308" y="463553"/>
                  </a:lnTo>
                  <a:lnTo>
                    <a:pt x="2854" y="460145"/>
                  </a:lnTo>
                  <a:lnTo>
                    <a:pt x="3442" y="456737"/>
                  </a:lnTo>
                  <a:lnTo>
                    <a:pt x="4085" y="453328"/>
                  </a:lnTo>
                  <a:lnTo>
                    <a:pt x="4790" y="449920"/>
                  </a:lnTo>
                  <a:lnTo>
                    <a:pt x="5526" y="446511"/>
                  </a:lnTo>
                  <a:lnTo>
                    <a:pt x="6346" y="443103"/>
                  </a:lnTo>
                  <a:lnTo>
                    <a:pt x="7187" y="439694"/>
                  </a:lnTo>
                  <a:lnTo>
                    <a:pt x="8105" y="436286"/>
                  </a:lnTo>
                  <a:lnTo>
                    <a:pt x="9055" y="432877"/>
                  </a:lnTo>
                  <a:lnTo>
                    <a:pt x="10060" y="429469"/>
                  </a:lnTo>
                  <a:lnTo>
                    <a:pt x="11116" y="426060"/>
                  </a:lnTo>
                  <a:lnTo>
                    <a:pt x="12205" y="422652"/>
                  </a:lnTo>
                  <a:lnTo>
                    <a:pt x="13362" y="419243"/>
                  </a:lnTo>
                  <a:lnTo>
                    <a:pt x="14538" y="415835"/>
                  </a:lnTo>
                  <a:lnTo>
                    <a:pt x="15785" y="412426"/>
                  </a:lnTo>
                  <a:lnTo>
                    <a:pt x="17055" y="409018"/>
                  </a:lnTo>
                  <a:lnTo>
                    <a:pt x="18377" y="405609"/>
                  </a:lnTo>
                  <a:lnTo>
                    <a:pt x="19736" y="402201"/>
                  </a:lnTo>
                  <a:lnTo>
                    <a:pt x="21128" y="398792"/>
                  </a:lnTo>
                  <a:lnTo>
                    <a:pt x="22570" y="395384"/>
                  </a:lnTo>
                  <a:lnTo>
                    <a:pt x="24028" y="391975"/>
                  </a:lnTo>
                  <a:lnTo>
                    <a:pt x="25549" y="388567"/>
                  </a:lnTo>
                  <a:lnTo>
                    <a:pt x="27083" y="385158"/>
                  </a:lnTo>
                  <a:lnTo>
                    <a:pt x="28661" y="381750"/>
                  </a:lnTo>
                  <a:lnTo>
                    <a:pt x="30265" y="378341"/>
                  </a:lnTo>
                  <a:lnTo>
                    <a:pt x="31898" y="374933"/>
                  </a:lnTo>
                  <a:lnTo>
                    <a:pt x="33565" y="371524"/>
                  </a:lnTo>
                  <a:lnTo>
                    <a:pt x="35247" y="368116"/>
                  </a:lnTo>
                  <a:lnTo>
                    <a:pt x="36972" y="364707"/>
                  </a:lnTo>
                  <a:lnTo>
                    <a:pt x="38707" y="361299"/>
                  </a:lnTo>
                  <a:lnTo>
                    <a:pt x="40476" y="357890"/>
                  </a:lnTo>
                  <a:lnTo>
                    <a:pt x="42259" y="354482"/>
                  </a:lnTo>
                  <a:lnTo>
                    <a:pt x="44065" y="351073"/>
                  </a:lnTo>
                  <a:lnTo>
                    <a:pt x="45891" y="347665"/>
                  </a:lnTo>
                  <a:lnTo>
                    <a:pt x="47730" y="344257"/>
                  </a:lnTo>
                  <a:lnTo>
                    <a:pt x="49593" y="340848"/>
                  </a:lnTo>
                  <a:lnTo>
                    <a:pt x="51462" y="337440"/>
                  </a:lnTo>
                  <a:lnTo>
                    <a:pt x="53353" y="334031"/>
                  </a:lnTo>
                  <a:lnTo>
                    <a:pt x="55250" y="330623"/>
                  </a:lnTo>
                  <a:lnTo>
                    <a:pt x="57161" y="327214"/>
                  </a:lnTo>
                  <a:lnTo>
                    <a:pt x="59081" y="323806"/>
                  </a:lnTo>
                  <a:lnTo>
                    <a:pt x="61008" y="320397"/>
                  </a:lnTo>
                  <a:lnTo>
                    <a:pt x="62944" y="316989"/>
                  </a:lnTo>
                  <a:lnTo>
                    <a:pt x="64884" y="313580"/>
                  </a:lnTo>
                  <a:lnTo>
                    <a:pt x="66831" y="310172"/>
                  </a:lnTo>
                  <a:lnTo>
                    <a:pt x="68780" y="306763"/>
                  </a:lnTo>
                  <a:lnTo>
                    <a:pt x="70732" y="303355"/>
                  </a:lnTo>
                  <a:lnTo>
                    <a:pt x="72685" y="299946"/>
                  </a:lnTo>
                  <a:lnTo>
                    <a:pt x="74639" y="296538"/>
                  </a:lnTo>
                  <a:lnTo>
                    <a:pt x="76592" y="293129"/>
                  </a:lnTo>
                  <a:lnTo>
                    <a:pt x="78543" y="289721"/>
                  </a:lnTo>
                  <a:lnTo>
                    <a:pt x="80490" y="286312"/>
                  </a:lnTo>
                  <a:lnTo>
                    <a:pt x="82436" y="282904"/>
                  </a:lnTo>
                  <a:lnTo>
                    <a:pt x="84375" y="279495"/>
                  </a:lnTo>
                  <a:lnTo>
                    <a:pt x="86309" y="276087"/>
                  </a:lnTo>
                  <a:lnTo>
                    <a:pt x="88237" y="272678"/>
                  </a:lnTo>
                  <a:lnTo>
                    <a:pt x="90157" y="269270"/>
                  </a:lnTo>
                  <a:lnTo>
                    <a:pt x="92072" y="265861"/>
                  </a:lnTo>
                  <a:lnTo>
                    <a:pt x="93973" y="262453"/>
                  </a:lnTo>
                  <a:lnTo>
                    <a:pt x="95870" y="259044"/>
                  </a:lnTo>
                  <a:lnTo>
                    <a:pt x="97751" y="255636"/>
                  </a:lnTo>
                  <a:lnTo>
                    <a:pt x="99626" y="252227"/>
                  </a:lnTo>
                  <a:lnTo>
                    <a:pt x="101488" y="248819"/>
                  </a:lnTo>
                  <a:lnTo>
                    <a:pt x="103337" y="245410"/>
                  </a:lnTo>
                  <a:lnTo>
                    <a:pt x="105178" y="242002"/>
                  </a:lnTo>
                  <a:lnTo>
                    <a:pt x="106999" y="238593"/>
                  </a:lnTo>
                  <a:lnTo>
                    <a:pt x="108816" y="235185"/>
                  </a:lnTo>
                  <a:lnTo>
                    <a:pt x="110609" y="231776"/>
                  </a:lnTo>
                  <a:lnTo>
                    <a:pt x="112395" y="228368"/>
                  </a:lnTo>
                  <a:lnTo>
                    <a:pt x="114162" y="224960"/>
                  </a:lnTo>
                  <a:lnTo>
                    <a:pt x="115916" y="221551"/>
                  </a:lnTo>
                  <a:lnTo>
                    <a:pt x="117657" y="218143"/>
                  </a:lnTo>
                  <a:lnTo>
                    <a:pt x="119378" y="214734"/>
                  </a:lnTo>
                  <a:lnTo>
                    <a:pt x="121091" y="211326"/>
                  </a:lnTo>
                  <a:lnTo>
                    <a:pt x="122778" y="207917"/>
                  </a:lnTo>
                  <a:lnTo>
                    <a:pt x="124457" y="204509"/>
                  </a:lnTo>
                  <a:lnTo>
                    <a:pt x="126114" y="201100"/>
                  </a:lnTo>
                  <a:lnTo>
                    <a:pt x="127759" y="197692"/>
                  </a:lnTo>
                  <a:lnTo>
                    <a:pt x="129387" y="194283"/>
                  </a:lnTo>
                  <a:lnTo>
                    <a:pt x="130996" y="190875"/>
                  </a:lnTo>
                  <a:lnTo>
                    <a:pt x="132595" y="187466"/>
                  </a:lnTo>
                  <a:lnTo>
                    <a:pt x="134168" y="184058"/>
                  </a:lnTo>
                  <a:lnTo>
                    <a:pt x="135734" y="180649"/>
                  </a:lnTo>
                  <a:lnTo>
                    <a:pt x="137276" y="177241"/>
                  </a:lnTo>
                  <a:lnTo>
                    <a:pt x="138806" y="173832"/>
                  </a:lnTo>
                  <a:lnTo>
                    <a:pt x="140318" y="170424"/>
                  </a:lnTo>
                  <a:lnTo>
                    <a:pt x="141814" y="167015"/>
                  </a:lnTo>
                  <a:lnTo>
                    <a:pt x="143297" y="163607"/>
                  </a:lnTo>
                  <a:lnTo>
                    <a:pt x="144758" y="160198"/>
                  </a:lnTo>
                  <a:lnTo>
                    <a:pt x="146211" y="156790"/>
                  </a:lnTo>
                  <a:lnTo>
                    <a:pt x="147639" y="153381"/>
                  </a:lnTo>
                  <a:lnTo>
                    <a:pt x="149059" y="149973"/>
                  </a:lnTo>
                  <a:lnTo>
                    <a:pt x="150459" y="146564"/>
                  </a:lnTo>
                  <a:lnTo>
                    <a:pt x="151845" y="143156"/>
                  </a:lnTo>
                  <a:lnTo>
                    <a:pt x="153219" y="139747"/>
                  </a:lnTo>
                  <a:lnTo>
                    <a:pt x="154573" y="136339"/>
                  </a:lnTo>
                  <a:lnTo>
                    <a:pt x="155921" y="132930"/>
                  </a:lnTo>
                  <a:lnTo>
                    <a:pt x="157243" y="129522"/>
                  </a:lnTo>
                  <a:lnTo>
                    <a:pt x="158560" y="126113"/>
                  </a:lnTo>
                  <a:lnTo>
                    <a:pt x="159857" y="122705"/>
                  </a:lnTo>
                  <a:lnTo>
                    <a:pt x="161143" y="119296"/>
                  </a:lnTo>
                  <a:lnTo>
                    <a:pt x="162417" y="115888"/>
                  </a:lnTo>
                  <a:lnTo>
                    <a:pt x="163673" y="112480"/>
                  </a:lnTo>
                  <a:lnTo>
                    <a:pt x="164923" y="109071"/>
                  </a:lnTo>
                  <a:lnTo>
                    <a:pt x="166152" y="105663"/>
                  </a:lnTo>
                  <a:lnTo>
                    <a:pt x="167375" y="102254"/>
                  </a:lnTo>
                  <a:lnTo>
                    <a:pt x="168580" y="98846"/>
                  </a:lnTo>
                  <a:lnTo>
                    <a:pt x="169777" y="95437"/>
                  </a:lnTo>
                  <a:lnTo>
                    <a:pt x="170960" y="92029"/>
                  </a:lnTo>
                  <a:lnTo>
                    <a:pt x="172131" y="88620"/>
                  </a:lnTo>
                  <a:lnTo>
                    <a:pt x="173293" y="85212"/>
                  </a:lnTo>
                  <a:lnTo>
                    <a:pt x="174439" y="81803"/>
                  </a:lnTo>
                  <a:lnTo>
                    <a:pt x="175579" y="78395"/>
                  </a:lnTo>
                  <a:lnTo>
                    <a:pt x="176702" y="74986"/>
                  </a:lnTo>
                  <a:lnTo>
                    <a:pt x="177819" y="71578"/>
                  </a:lnTo>
                  <a:lnTo>
                    <a:pt x="178922" y="68169"/>
                  </a:lnTo>
                  <a:lnTo>
                    <a:pt x="180016" y="64761"/>
                  </a:lnTo>
                  <a:lnTo>
                    <a:pt x="181101" y="61352"/>
                  </a:lnTo>
                  <a:lnTo>
                    <a:pt x="182172" y="57944"/>
                  </a:lnTo>
                  <a:lnTo>
                    <a:pt x="183238" y="54535"/>
                  </a:lnTo>
                  <a:lnTo>
                    <a:pt x="184287" y="51127"/>
                  </a:lnTo>
                  <a:lnTo>
                    <a:pt x="185332" y="47718"/>
                  </a:lnTo>
                  <a:lnTo>
                    <a:pt x="186364" y="44310"/>
                  </a:lnTo>
                  <a:lnTo>
                    <a:pt x="187387" y="40901"/>
                  </a:lnTo>
                  <a:lnTo>
                    <a:pt x="188402" y="37493"/>
                  </a:lnTo>
                  <a:lnTo>
                    <a:pt x="189405" y="34084"/>
                  </a:lnTo>
                  <a:lnTo>
                    <a:pt x="190403" y="30676"/>
                  </a:lnTo>
                  <a:lnTo>
                    <a:pt x="191385" y="27267"/>
                  </a:lnTo>
                  <a:lnTo>
                    <a:pt x="192363" y="23859"/>
                  </a:lnTo>
                  <a:lnTo>
                    <a:pt x="193328" y="20450"/>
                  </a:lnTo>
                  <a:lnTo>
                    <a:pt x="194286" y="17042"/>
                  </a:lnTo>
                  <a:lnTo>
                    <a:pt x="195235" y="13633"/>
                  </a:lnTo>
                  <a:lnTo>
                    <a:pt x="196173" y="10225"/>
                  </a:lnTo>
                  <a:lnTo>
                    <a:pt x="197105" y="6816"/>
                  </a:lnTo>
                  <a:lnTo>
                    <a:pt x="198023" y="3408"/>
                  </a:lnTo>
                  <a:lnTo>
                    <a:pt x="198938" y="0"/>
                  </a:lnTo>
                  <a:lnTo>
                    <a:pt x="289833" y="0"/>
                  </a:lnTo>
                  <a:lnTo>
                    <a:pt x="290748" y="3408"/>
                  </a:lnTo>
                  <a:lnTo>
                    <a:pt x="291666" y="6816"/>
                  </a:lnTo>
                  <a:lnTo>
                    <a:pt x="292598" y="10225"/>
                  </a:lnTo>
                  <a:lnTo>
                    <a:pt x="293536" y="13633"/>
                  </a:lnTo>
                  <a:lnTo>
                    <a:pt x="294485" y="17042"/>
                  </a:lnTo>
                  <a:lnTo>
                    <a:pt x="295443" y="20450"/>
                  </a:lnTo>
                  <a:lnTo>
                    <a:pt x="296408" y="23859"/>
                  </a:lnTo>
                  <a:lnTo>
                    <a:pt x="297386" y="27267"/>
                  </a:lnTo>
                  <a:lnTo>
                    <a:pt x="298368" y="30676"/>
                  </a:lnTo>
                  <a:lnTo>
                    <a:pt x="299366" y="34084"/>
                  </a:lnTo>
                  <a:lnTo>
                    <a:pt x="300369" y="37493"/>
                  </a:lnTo>
                  <a:lnTo>
                    <a:pt x="301384" y="40901"/>
                  </a:lnTo>
                  <a:lnTo>
                    <a:pt x="302407" y="44310"/>
                  </a:lnTo>
                  <a:lnTo>
                    <a:pt x="303439" y="47718"/>
                  </a:lnTo>
                  <a:lnTo>
                    <a:pt x="304484" y="51127"/>
                  </a:lnTo>
                  <a:lnTo>
                    <a:pt x="305533" y="54535"/>
                  </a:lnTo>
                  <a:lnTo>
                    <a:pt x="306600" y="57944"/>
                  </a:lnTo>
                  <a:lnTo>
                    <a:pt x="307670" y="61352"/>
                  </a:lnTo>
                  <a:lnTo>
                    <a:pt x="308755" y="64761"/>
                  </a:lnTo>
                  <a:lnTo>
                    <a:pt x="309849" y="68169"/>
                  </a:lnTo>
                  <a:lnTo>
                    <a:pt x="310952" y="71578"/>
                  </a:lnTo>
                  <a:lnTo>
                    <a:pt x="312069" y="74986"/>
                  </a:lnTo>
                  <a:lnTo>
                    <a:pt x="313192" y="78395"/>
                  </a:lnTo>
                  <a:lnTo>
                    <a:pt x="314333" y="81803"/>
                  </a:lnTo>
                  <a:lnTo>
                    <a:pt x="315478" y="85212"/>
                  </a:lnTo>
                  <a:lnTo>
                    <a:pt x="316641" y="88620"/>
                  </a:lnTo>
                  <a:lnTo>
                    <a:pt x="317811" y="92029"/>
                  </a:lnTo>
                  <a:lnTo>
                    <a:pt x="318994" y="95437"/>
                  </a:lnTo>
                  <a:lnTo>
                    <a:pt x="320191" y="98846"/>
                  </a:lnTo>
                  <a:lnTo>
                    <a:pt x="321396" y="102254"/>
                  </a:lnTo>
                  <a:lnTo>
                    <a:pt x="322619" y="105663"/>
                  </a:lnTo>
                  <a:lnTo>
                    <a:pt x="323848" y="109071"/>
                  </a:lnTo>
                  <a:lnTo>
                    <a:pt x="325098" y="112480"/>
                  </a:lnTo>
                  <a:lnTo>
                    <a:pt x="326355" y="115888"/>
                  </a:lnTo>
                  <a:lnTo>
                    <a:pt x="327628" y="119296"/>
                  </a:lnTo>
                  <a:lnTo>
                    <a:pt x="328914" y="122705"/>
                  </a:lnTo>
                  <a:lnTo>
                    <a:pt x="330212" y="126113"/>
                  </a:lnTo>
                  <a:lnTo>
                    <a:pt x="331528" y="129522"/>
                  </a:lnTo>
                  <a:lnTo>
                    <a:pt x="332850" y="132930"/>
                  </a:lnTo>
                  <a:lnTo>
                    <a:pt x="334198" y="136339"/>
                  </a:lnTo>
                  <a:lnTo>
                    <a:pt x="335552" y="139747"/>
                  </a:lnTo>
                  <a:lnTo>
                    <a:pt x="336926" y="143156"/>
                  </a:lnTo>
                  <a:lnTo>
                    <a:pt x="338312" y="146564"/>
                  </a:lnTo>
                  <a:lnTo>
                    <a:pt x="339712" y="149973"/>
                  </a:lnTo>
                  <a:lnTo>
                    <a:pt x="341132" y="153381"/>
                  </a:lnTo>
                  <a:lnTo>
                    <a:pt x="342560" y="156790"/>
                  </a:lnTo>
                  <a:lnTo>
                    <a:pt x="344014" y="160198"/>
                  </a:lnTo>
                  <a:lnTo>
                    <a:pt x="345474" y="163607"/>
                  </a:lnTo>
                  <a:lnTo>
                    <a:pt x="346958" y="167015"/>
                  </a:lnTo>
                  <a:lnTo>
                    <a:pt x="348453" y="170424"/>
                  </a:lnTo>
                  <a:lnTo>
                    <a:pt x="349965" y="173832"/>
                  </a:lnTo>
                  <a:lnTo>
                    <a:pt x="351496" y="177241"/>
                  </a:lnTo>
                  <a:lnTo>
                    <a:pt x="353037" y="180649"/>
                  </a:lnTo>
                  <a:lnTo>
                    <a:pt x="354603" y="184058"/>
                  </a:lnTo>
                  <a:lnTo>
                    <a:pt x="356176" y="187466"/>
                  </a:lnTo>
                  <a:lnTo>
                    <a:pt x="357775" y="190875"/>
                  </a:lnTo>
                  <a:lnTo>
                    <a:pt x="359384" y="194283"/>
                  </a:lnTo>
                  <a:lnTo>
                    <a:pt x="361012" y="197692"/>
                  </a:lnTo>
                  <a:lnTo>
                    <a:pt x="362657" y="201100"/>
                  </a:lnTo>
                  <a:lnTo>
                    <a:pt x="364314" y="204509"/>
                  </a:lnTo>
                  <a:lnTo>
                    <a:pt x="365994" y="207917"/>
                  </a:lnTo>
                  <a:lnTo>
                    <a:pt x="367680" y="211326"/>
                  </a:lnTo>
                  <a:lnTo>
                    <a:pt x="369393" y="214734"/>
                  </a:lnTo>
                  <a:lnTo>
                    <a:pt x="371114" y="218143"/>
                  </a:lnTo>
                  <a:lnTo>
                    <a:pt x="372855" y="221551"/>
                  </a:lnTo>
                  <a:lnTo>
                    <a:pt x="374609" y="224960"/>
                  </a:lnTo>
                  <a:lnTo>
                    <a:pt x="376376" y="228368"/>
                  </a:lnTo>
                  <a:lnTo>
                    <a:pt x="378162" y="231776"/>
                  </a:lnTo>
                  <a:lnTo>
                    <a:pt x="379955" y="235185"/>
                  </a:lnTo>
                  <a:lnTo>
                    <a:pt x="381772" y="238593"/>
                  </a:lnTo>
                  <a:lnTo>
                    <a:pt x="383593" y="242002"/>
                  </a:lnTo>
                  <a:lnTo>
                    <a:pt x="385434" y="245410"/>
                  </a:lnTo>
                  <a:lnTo>
                    <a:pt x="387283" y="248819"/>
                  </a:lnTo>
                  <a:lnTo>
                    <a:pt x="389145" y="252227"/>
                  </a:lnTo>
                  <a:lnTo>
                    <a:pt x="391020" y="255636"/>
                  </a:lnTo>
                  <a:lnTo>
                    <a:pt x="392901" y="259044"/>
                  </a:lnTo>
                  <a:lnTo>
                    <a:pt x="394798" y="262453"/>
                  </a:lnTo>
                  <a:lnTo>
                    <a:pt x="396700" y="265861"/>
                  </a:lnTo>
                  <a:lnTo>
                    <a:pt x="398614" y="269270"/>
                  </a:lnTo>
                  <a:lnTo>
                    <a:pt x="400534" y="272678"/>
                  </a:lnTo>
                  <a:lnTo>
                    <a:pt x="402462" y="276087"/>
                  </a:lnTo>
                  <a:lnTo>
                    <a:pt x="404396" y="279495"/>
                  </a:lnTo>
                  <a:lnTo>
                    <a:pt x="406335" y="282904"/>
                  </a:lnTo>
                  <a:lnTo>
                    <a:pt x="408281" y="286312"/>
                  </a:lnTo>
                  <a:lnTo>
                    <a:pt x="410228" y="289721"/>
                  </a:lnTo>
                  <a:lnTo>
                    <a:pt x="412180" y="293129"/>
                  </a:lnTo>
                  <a:lnTo>
                    <a:pt x="414132" y="296538"/>
                  </a:lnTo>
                  <a:lnTo>
                    <a:pt x="416086" y="299946"/>
                  </a:lnTo>
                  <a:lnTo>
                    <a:pt x="418039" y="303355"/>
                  </a:lnTo>
                  <a:lnTo>
                    <a:pt x="419991" y="306763"/>
                  </a:lnTo>
                  <a:lnTo>
                    <a:pt x="421940" y="310172"/>
                  </a:lnTo>
                  <a:lnTo>
                    <a:pt x="423887" y="313580"/>
                  </a:lnTo>
                  <a:lnTo>
                    <a:pt x="425827" y="316989"/>
                  </a:lnTo>
                  <a:lnTo>
                    <a:pt x="427763" y="320397"/>
                  </a:lnTo>
                  <a:lnTo>
                    <a:pt x="429690" y="323806"/>
                  </a:lnTo>
                  <a:lnTo>
                    <a:pt x="431610" y="327214"/>
                  </a:lnTo>
                  <a:lnTo>
                    <a:pt x="433521" y="330623"/>
                  </a:lnTo>
                  <a:lnTo>
                    <a:pt x="435419" y="334031"/>
                  </a:lnTo>
                  <a:lnTo>
                    <a:pt x="437309" y="337440"/>
                  </a:lnTo>
                  <a:lnTo>
                    <a:pt x="439178" y="340848"/>
                  </a:lnTo>
                  <a:lnTo>
                    <a:pt x="441041" y="344257"/>
                  </a:lnTo>
                  <a:lnTo>
                    <a:pt x="442880" y="347665"/>
                  </a:lnTo>
                  <a:lnTo>
                    <a:pt x="444706" y="351073"/>
                  </a:lnTo>
                  <a:lnTo>
                    <a:pt x="446512" y="354482"/>
                  </a:lnTo>
                  <a:lnTo>
                    <a:pt x="448295" y="357890"/>
                  </a:lnTo>
                  <a:lnTo>
                    <a:pt x="450064" y="361299"/>
                  </a:lnTo>
                  <a:lnTo>
                    <a:pt x="451799" y="364707"/>
                  </a:lnTo>
                  <a:lnTo>
                    <a:pt x="453524" y="368116"/>
                  </a:lnTo>
                  <a:lnTo>
                    <a:pt x="455206" y="371524"/>
                  </a:lnTo>
                  <a:lnTo>
                    <a:pt x="456873" y="374933"/>
                  </a:lnTo>
                  <a:lnTo>
                    <a:pt x="458506" y="378341"/>
                  </a:lnTo>
                  <a:lnTo>
                    <a:pt x="460110" y="381750"/>
                  </a:lnTo>
                  <a:lnTo>
                    <a:pt x="461688" y="385158"/>
                  </a:lnTo>
                  <a:lnTo>
                    <a:pt x="463222" y="388567"/>
                  </a:lnTo>
                  <a:lnTo>
                    <a:pt x="464743" y="391975"/>
                  </a:lnTo>
                  <a:lnTo>
                    <a:pt x="466201" y="395384"/>
                  </a:lnTo>
                  <a:lnTo>
                    <a:pt x="467644" y="398792"/>
                  </a:lnTo>
                  <a:lnTo>
                    <a:pt x="469035" y="402201"/>
                  </a:lnTo>
                  <a:lnTo>
                    <a:pt x="470394" y="405609"/>
                  </a:lnTo>
                  <a:lnTo>
                    <a:pt x="471716" y="409018"/>
                  </a:lnTo>
                  <a:lnTo>
                    <a:pt x="472986" y="412426"/>
                  </a:lnTo>
                  <a:lnTo>
                    <a:pt x="474233" y="415835"/>
                  </a:lnTo>
                  <a:lnTo>
                    <a:pt x="475409" y="419243"/>
                  </a:lnTo>
                  <a:lnTo>
                    <a:pt x="476566" y="422652"/>
                  </a:lnTo>
                  <a:lnTo>
                    <a:pt x="477655" y="426060"/>
                  </a:lnTo>
                  <a:lnTo>
                    <a:pt x="478711" y="429469"/>
                  </a:lnTo>
                  <a:lnTo>
                    <a:pt x="479716" y="432877"/>
                  </a:lnTo>
                  <a:lnTo>
                    <a:pt x="480666" y="436286"/>
                  </a:lnTo>
                  <a:lnTo>
                    <a:pt x="481584" y="439694"/>
                  </a:lnTo>
                  <a:lnTo>
                    <a:pt x="482425" y="443103"/>
                  </a:lnTo>
                  <a:lnTo>
                    <a:pt x="483245" y="446511"/>
                  </a:lnTo>
                  <a:lnTo>
                    <a:pt x="483981" y="449920"/>
                  </a:lnTo>
                  <a:lnTo>
                    <a:pt x="484687" y="453328"/>
                  </a:lnTo>
                  <a:lnTo>
                    <a:pt x="485329" y="456737"/>
                  </a:lnTo>
                  <a:lnTo>
                    <a:pt x="485917" y="460145"/>
                  </a:lnTo>
                  <a:lnTo>
                    <a:pt x="486463" y="463553"/>
                  </a:lnTo>
                  <a:lnTo>
                    <a:pt x="486931" y="466962"/>
                  </a:lnTo>
                  <a:lnTo>
                    <a:pt x="487377" y="470370"/>
                  </a:lnTo>
                  <a:lnTo>
                    <a:pt x="487726" y="473779"/>
                  </a:lnTo>
                  <a:lnTo>
                    <a:pt x="488049" y="477187"/>
                  </a:lnTo>
                  <a:lnTo>
                    <a:pt x="488299" y="480596"/>
                  </a:lnTo>
                  <a:lnTo>
                    <a:pt x="488499" y="484004"/>
                  </a:lnTo>
                  <a:lnTo>
                    <a:pt x="488648" y="487413"/>
                  </a:lnTo>
                  <a:lnTo>
                    <a:pt x="488723" y="490821"/>
                  </a:lnTo>
                  <a:lnTo>
                    <a:pt x="488772" y="494230"/>
                  </a:lnTo>
                  <a:lnTo>
                    <a:pt x="488723" y="497638"/>
                  </a:lnTo>
                  <a:lnTo>
                    <a:pt x="488652" y="501047"/>
                  </a:lnTo>
                  <a:lnTo>
                    <a:pt x="488499" y="504455"/>
                  </a:lnTo>
                  <a:lnTo>
                    <a:pt x="488305" y="507864"/>
                  </a:lnTo>
                  <a:lnTo>
                    <a:pt x="488052" y="511272"/>
                  </a:lnTo>
                  <a:lnTo>
                    <a:pt x="487736" y="514681"/>
                  </a:lnTo>
                  <a:lnTo>
                    <a:pt x="487385" y="518089"/>
                  </a:lnTo>
                  <a:lnTo>
                    <a:pt x="486949" y="521498"/>
                  </a:lnTo>
                  <a:lnTo>
                    <a:pt x="486490" y="524906"/>
                  </a:lnTo>
                  <a:lnTo>
                    <a:pt x="485947" y="528315"/>
                  </a:lnTo>
                  <a:lnTo>
                    <a:pt x="485371" y="531723"/>
                  </a:lnTo>
                  <a:lnTo>
                    <a:pt x="484735" y="535132"/>
                  </a:lnTo>
                  <a:lnTo>
                    <a:pt x="484047" y="538540"/>
                  </a:lnTo>
                  <a:lnTo>
                    <a:pt x="483320" y="541949"/>
                  </a:lnTo>
                  <a:lnTo>
                    <a:pt x="482521" y="545357"/>
                  </a:lnTo>
                  <a:lnTo>
                    <a:pt x="481703" y="548766"/>
                  </a:lnTo>
                  <a:lnTo>
                    <a:pt x="480803" y="552174"/>
                  </a:lnTo>
                  <a:lnTo>
                    <a:pt x="479880" y="555583"/>
                  </a:lnTo>
                  <a:lnTo>
                    <a:pt x="478899" y="558991"/>
                  </a:lnTo>
                  <a:lnTo>
                    <a:pt x="477877" y="562400"/>
                  </a:lnTo>
                  <a:lnTo>
                    <a:pt x="476817" y="565808"/>
                  </a:lnTo>
                  <a:lnTo>
                    <a:pt x="475701" y="569217"/>
                  </a:lnTo>
                  <a:lnTo>
                    <a:pt x="474567" y="572625"/>
                  </a:lnTo>
                  <a:lnTo>
                    <a:pt x="473363" y="576034"/>
                  </a:lnTo>
                  <a:lnTo>
                    <a:pt x="472144" y="579442"/>
                  </a:lnTo>
                  <a:lnTo>
                    <a:pt x="470872" y="582850"/>
                  </a:lnTo>
                  <a:lnTo>
                    <a:pt x="469573" y="586259"/>
                  </a:lnTo>
                  <a:lnTo>
                    <a:pt x="468240" y="589667"/>
                  </a:lnTo>
                  <a:lnTo>
                    <a:pt x="466867" y="593076"/>
                  </a:lnTo>
                  <a:lnTo>
                    <a:pt x="465476" y="596484"/>
                  </a:lnTo>
                  <a:lnTo>
                    <a:pt x="464036" y="599893"/>
                  </a:lnTo>
                  <a:lnTo>
                    <a:pt x="462585" y="603301"/>
                  </a:lnTo>
                  <a:lnTo>
                    <a:pt x="461092" y="606710"/>
                  </a:lnTo>
                  <a:lnTo>
                    <a:pt x="459584" y="610118"/>
                  </a:lnTo>
                  <a:lnTo>
                    <a:pt x="458048" y="613527"/>
                  </a:lnTo>
                  <a:lnTo>
                    <a:pt x="456488" y="616935"/>
                  </a:lnTo>
                  <a:lnTo>
                    <a:pt x="454914" y="620344"/>
                  </a:lnTo>
                  <a:lnTo>
                    <a:pt x="453312" y="623752"/>
                  </a:lnTo>
                  <a:lnTo>
                    <a:pt x="451702" y="627161"/>
                  </a:lnTo>
                  <a:lnTo>
                    <a:pt x="450066" y="630569"/>
                  </a:lnTo>
                  <a:lnTo>
                    <a:pt x="448422" y="633978"/>
                  </a:lnTo>
                  <a:lnTo>
                    <a:pt x="446762" y="637386"/>
                  </a:lnTo>
                  <a:lnTo>
                    <a:pt x="445093" y="640795"/>
                  </a:lnTo>
                  <a:lnTo>
                    <a:pt x="443414" y="644203"/>
                  </a:lnTo>
                  <a:lnTo>
                    <a:pt x="441726" y="647612"/>
                  </a:lnTo>
                  <a:lnTo>
                    <a:pt x="440034" y="651020"/>
                  </a:lnTo>
                  <a:lnTo>
                    <a:pt x="438334" y="654429"/>
                  </a:lnTo>
                  <a:lnTo>
                    <a:pt x="436633" y="657837"/>
                  </a:lnTo>
                  <a:lnTo>
                    <a:pt x="434929" y="661246"/>
                  </a:lnTo>
                  <a:lnTo>
                    <a:pt x="433225" y="664654"/>
                  </a:lnTo>
                  <a:lnTo>
                    <a:pt x="431522" y="668063"/>
                  </a:lnTo>
                  <a:lnTo>
                    <a:pt x="429822" y="671471"/>
                  </a:lnTo>
                  <a:lnTo>
                    <a:pt x="428125" y="674880"/>
                  </a:lnTo>
                  <a:lnTo>
                    <a:pt x="426436" y="678288"/>
                  </a:lnTo>
                  <a:lnTo>
                    <a:pt x="424751" y="681697"/>
                  </a:lnTo>
                  <a:lnTo>
                    <a:pt x="423078" y="685105"/>
                  </a:lnTo>
                  <a:lnTo>
                    <a:pt x="421412" y="688514"/>
                  </a:lnTo>
                  <a:lnTo>
                    <a:pt x="419757" y="691922"/>
                  </a:lnTo>
                  <a:lnTo>
                    <a:pt x="418117" y="695330"/>
                  </a:lnTo>
                  <a:lnTo>
                    <a:pt x="416485" y="698739"/>
                  </a:lnTo>
                  <a:lnTo>
                    <a:pt x="414875" y="702147"/>
                  </a:lnTo>
                  <a:lnTo>
                    <a:pt x="413272" y="705556"/>
                  </a:lnTo>
                  <a:lnTo>
                    <a:pt x="411696" y="708964"/>
                  </a:lnTo>
                  <a:lnTo>
                    <a:pt x="410131" y="712373"/>
                  </a:lnTo>
                  <a:lnTo>
                    <a:pt x="408588" y="715781"/>
                  </a:lnTo>
                  <a:lnTo>
                    <a:pt x="407066" y="719190"/>
                  </a:lnTo>
                  <a:lnTo>
                    <a:pt x="405559" y="722598"/>
                  </a:lnTo>
                  <a:lnTo>
                    <a:pt x="404084" y="726007"/>
                  </a:lnTo>
                  <a:lnTo>
                    <a:pt x="402619" y="729415"/>
                  </a:lnTo>
                  <a:lnTo>
                    <a:pt x="401194" y="732824"/>
                  </a:lnTo>
                  <a:lnTo>
                    <a:pt x="399781" y="736232"/>
                  </a:lnTo>
                  <a:lnTo>
                    <a:pt x="398400" y="739641"/>
                  </a:lnTo>
                  <a:lnTo>
                    <a:pt x="397043" y="743049"/>
                  </a:lnTo>
                  <a:lnTo>
                    <a:pt x="395709" y="746458"/>
                  </a:lnTo>
                  <a:lnTo>
                    <a:pt x="394412" y="749866"/>
                  </a:lnTo>
                  <a:lnTo>
                    <a:pt x="393127" y="753275"/>
                  </a:lnTo>
                  <a:lnTo>
                    <a:pt x="391891" y="756683"/>
                  </a:lnTo>
                  <a:lnTo>
                    <a:pt x="390667" y="760092"/>
                  </a:lnTo>
                  <a:lnTo>
                    <a:pt x="389484" y="763500"/>
                  </a:lnTo>
                  <a:lnTo>
                    <a:pt x="388325" y="766909"/>
                  </a:lnTo>
                  <a:lnTo>
                    <a:pt x="387196" y="770317"/>
                  </a:lnTo>
                  <a:lnTo>
                    <a:pt x="386103" y="773726"/>
                  </a:lnTo>
                  <a:lnTo>
                    <a:pt x="385029" y="777134"/>
                  </a:lnTo>
                  <a:lnTo>
                    <a:pt x="384004" y="780543"/>
                  </a:lnTo>
                  <a:lnTo>
                    <a:pt x="382991" y="783951"/>
                  </a:lnTo>
                  <a:lnTo>
                    <a:pt x="382028" y="787360"/>
                  </a:lnTo>
                  <a:lnTo>
                    <a:pt x="381084" y="790768"/>
                  </a:lnTo>
                  <a:lnTo>
                    <a:pt x="380177" y="794177"/>
                  </a:lnTo>
                  <a:lnTo>
                    <a:pt x="379302" y="797585"/>
                  </a:lnTo>
                  <a:lnTo>
                    <a:pt x="378451" y="800994"/>
                  </a:lnTo>
                  <a:lnTo>
                    <a:pt x="377646" y="804402"/>
                  </a:lnTo>
                  <a:lnTo>
                    <a:pt x="376854" y="807811"/>
                  </a:lnTo>
                  <a:lnTo>
                    <a:pt x="376114" y="811219"/>
                  </a:lnTo>
                  <a:lnTo>
                    <a:pt x="375391" y="814627"/>
                  </a:lnTo>
                  <a:lnTo>
                    <a:pt x="374707" y="818036"/>
                  </a:lnTo>
                  <a:lnTo>
                    <a:pt x="374052" y="821444"/>
                  </a:lnTo>
                  <a:lnTo>
                    <a:pt x="373422" y="824853"/>
                  </a:lnTo>
                  <a:lnTo>
                    <a:pt x="372834" y="828261"/>
                  </a:lnTo>
                  <a:lnTo>
                    <a:pt x="372258" y="831670"/>
                  </a:lnTo>
                  <a:lnTo>
                    <a:pt x="371735" y="835078"/>
                  </a:lnTo>
                  <a:lnTo>
                    <a:pt x="371224" y="838487"/>
                  </a:lnTo>
                  <a:lnTo>
                    <a:pt x="370754" y="841895"/>
                  </a:lnTo>
                  <a:lnTo>
                    <a:pt x="370306" y="845304"/>
                  </a:lnTo>
                  <a:lnTo>
                    <a:pt x="369886" y="848712"/>
                  </a:lnTo>
                  <a:lnTo>
                    <a:pt x="369499" y="852121"/>
                  </a:lnTo>
                  <a:lnTo>
                    <a:pt x="369128" y="855529"/>
                  </a:lnTo>
                  <a:lnTo>
                    <a:pt x="368800" y="858938"/>
                  </a:lnTo>
                  <a:lnTo>
                    <a:pt x="368484" y="862346"/>
                  </a:lnTo>
                  <a:lnTo>
                    <a:pt x="368206" y="865755"/>
                  </a:lnTo>
                  <a:lnTo>
                    <a:pt x="367946" y="869163"/>
                  </a:lnTo>
                  <a:lnTo>
                    <a:pt x="367712" y="872572"/>
                  </a:lnTo>
                  <a:lnTo>
                    <a:pt x="367505" y="875980"/>
                  </a:lnTo>
                  <a:lnTo>
                    <a:pt x="367314" y="879389"/>
                  </a:lnTo>
                  <a:lnTo>
                    <a:pt x="367157" y="882797"/>
                  </a:lnTo>
                  <a:lnTo>
                    <a:pt x="367010" y="886206"/>
                  </a:lnTo>
                  <a:lnTo>
                    <a:pt x="366898" y="889614"/>
                  </a:lnTo>
                  <a:lnTo>
                    <a:pt x="366798" y="893023"/>
                  </a:lnTo>
                  <a:lnTo>
                    <a:pt x="366722" y="896431"/>
                  </a:lnTo>
                  <a:lnTo>
                    <a:pt x="366666" y="899840"/>
                  </a:lnTo>
                  <a:lnTo>
                    <a:pt x="366625" y="903248"/>
                  </a:lnTo>
                  <a:lnTo>
                    <a:pt x="366610" y="906657"/>
                  </a:lnTo>
                  <a:lnTo>
                    <a:pt x="366602" y="910065"/>
                  </a:lnTo>
                  <a:lnTo>
                    <a:pt x="366624" y="913474"/>
                  </a:lnTo>
                  <a:lnTo>
                    <a:pt x="366653" y="916882"/>
                  </a:lnTo>
                  <a:lnTo>
                    <a:pt x="366704" y="920291"/>
                  </a:lnTo>
                  <a:lnTo>
                    <a:pt x="366767" y="923699"/>
                  </a:lnTo>
                  <a:lnTo>
                    <a:pt x="366844" y="927107"/>
                  </a:lnTo>
                  <a:lnTo>
                    <a:pt x="366938" y="930516"/>
                  </a:lnTo>
                  <a:lnTo>
                    <a:pt x="367039" y="933924"/>
                  </a:lnTo>
                  <a:lnTo>
                    <a:pt x="367161" y="937333"/>
                  </a:lnTo>
                  <a:lnTo>
                    <a:pt x="367288" y="940741"/>
                  </a:lnTo>
                  <a:lnTo>
                    <a:pt x="367432" y="944150"/>
                  </a:lnTo>
                  <a:lnTo>
                    <a:pt x="367583" y="947558"/>
                  </a:lnTo>
                  <a:lnTo>
                    <a:pt x="367744" y="950967"/>
                  </a:lnTo>
                  <a:lnTo>
                    <a:pt x="367916" y="954375"/>
                  </a:lnTo>
                  <a:lnTo>
                    <a:pt x="368094" y="957784"/>
                  </a:lnTo>
                  <a:lnTo>
                    <a:pt x="368284" y="961192"/>
                  </a:lnTo>
                  <a:lnTo>
                    <a:pt x="368478" y="964601"/>
                  </a:lnTo>
                  <a:lnTo>
                    <a:pt x="368683" y="968009"/>
                  </a:lnTo>
                  <a:lnTo>
                    <a:pt x="368891" y="971418"/>
                  </a:lnTo>
                  <a:lnTo>
                    <a:pt x="369106" y="974826"/>
                  </a:lnTo>
                  <a:lnTo>
                    <a:pt x="369327" y="978235"/>
                  </a:lnTo>
                  <a:lnTo>
                    <a:pt x="369551" y="981643"/>
                  </a:lnTo>
                  <a:lnTo>
                    <a:pt x="369781" y="985052"/>
                  </a:lnTo>
                  <a:lnTo>
                    <a:pt x="370013" y="988460"/>
                  </a:lnTo>
                  <a:lnTo>
                    <a:pt x="370250" y="991869"/>
                  </a:lnTo>
                  <a:lnTo>
                    <a:pt x="370488" y="995277"/>
                  </a:lnTo>
                  <a:lnTo>
                    <a:pt x="370730" y="998686"/>
                  </a:lnTo>
                  <a:lnTo>
                    <a:pt x="370972" y="1002094"/>
                  </a:lnTo>
                  <a:lnTo>
                    <a:pt x="371216" y="1005503"/>
                  </a:lnTo>
                  <a:lnTo>
                    <a:pt x="371462" y="1008911"/>
                  </a:lnTo>
                  <a:lnTo>
                    <a:pt x="371707" y="1012320"/>
                  </a:lnTo>
                  <a:lnTo>
                    <a:pt x="371952" y="1015728"/>
                  </a:lnTo>
                  <a:lnTo>
                    <a:pt x="372198" y="1019137"/>
                  </a:lnTo>
                  <a:lnTo>
                    <a:pt x="372442" y="1022545"/>
                  </a:lnTo>
                  <a:lnTo>
                    <a:pt x="372685" y="1025954"/>
                  </a:lnTo>
                  <a:lnTo>
                    <a:pt x="372927" y="1029362"/>
                  </a:lnTo>
                  <a:lnTo>
                    <a:pt x="373167" y="1032771"/>
                  </a:lnTo>
                  <a:lnTo>
                    <a:pt x="373405" y="1036179"/>
                  </a:lnTo>
                  <a:lnTo>
                    <a:pt x="373640" y="1039588"/>
                  </a:lnTo>
                  <a:lnTo>
                    <a:pt x="373873" y="1042996"/>
                  </a:lnTo>
                  <a:lnTo>
                    <a:pt x="374102" y="1046404"/>
                  </a:lnTo>
                  <a:lnTo>
                    <a:pt x="374329" y="1049813"/>
                  </a:lnTo>
                  <a:lnTo>
                    <a:pt x="374551" y="1053221"/>
                  </a:lnTo>
                  <a:lnTo>
                    <a:pt x="374770" y="1056630"/>
                  </a:lnTo>
                  <a:lnTo>
                    <a:pt x="374985" y="1060038"/>
                  </a:lnTo>
                  <a:lnTo>
                    <a:pt x="375195" y="1063447"/>
                  </a:lnTo>
                  <a:lnTo>
                    <a:pt x="375402" y="1066855"/>
                  </a:lnTo>
                  <a:lnTo>
                    <a:pt x="375602" y="1070264"/>
                  </a:lnTo>
                  <a:lnTo>
                    <a:pt x="375799" y="1073672"/>
                  </a:lnTo>
                  <a:lnTo>
                    <a:pt x="375990" y="1077081"/>
                  </a:lnTo>
                  <a:lnTo>
                    <a:pt x="376175" y="1080489"/>
                  </a:lnTo>
                  <a:lnTo>
                    <a:pt x="376357" y="1083898"/>
                  </a:lnTo>
                  <a:lnTo>
                    <a:pt x="376530" y="1087306"/>
                  </a:lnTo>
                  <a:lnTo>
                    <a:pt x="376702" y="1090715"/>
                  </a:lnTo>
                  <a:lnTo>
                    <a:pt x="376863" y="1094123"/>
                  </a:lnTo>
                  <a:lnTo>
                    <a:pt x="377021" y="1097532"/>
                  </a:lnTo>
                  <a:lnTo>
                    <a:pt x="377172" y="1100940"/>
                  </a:lnTo>
                  <a:lnTo>
                    <a:pt x="377317" y="1104349"/>
                  </a:lnTo>
                  <a:lnTo>
                    <a:pt x="377456" y="1107757"/>
                  </a:lnTo>
                  <a:lnTo>
                    <a:pt x="377587" y="1111166"/>
                  </a:lnTo>
                  <a:lnTo>
                    <a:pt x="377715" y="1114574"/>
                  </a:lnTo>
                  <a:lnTo>
                    <a:pt x="377832" y="1117983"/>
                  </a:lnTo>
                  <a:lnTo>
                    <a:pt x="377946" y="1121391"/>
                  </a:lnTo>
                  <a:lnTo>
                    <a:pt x="378050" y="1124800"/>
                  </a:lnTo>
                  <a:lnTo>
                    <a:pt x="378149" y="1128208"/>
                  </a:lnTo>
                  <a:lnTo>
                    <a:pt x="378241" y="1131617"/>
                  </a:lnTo>
                  <a:lnTo>
                    <a:pt x="378326" y="1135025"/>
                  </a:lnTo>
                  <a:lnTo>
                    <a:pt x="378405" y="1138434"/>
                  </a:lnTo>
                  <a:lnTo>
                    <a:pt x="378474" y="1141842"/>
                  </a:lnTo>
                  <a:lnTo>
                    <a:pt x="378540" y="1145251"/>
                  </a:lnTo>
                  <a:lnTo>
                    <a:pt x="378595" y="1148659"/>
                  </a:lnTo>
                  <a:lnTo>
                    <a:pt x="378645" y="1152068"/>
                  </a:lnTo>
                  <a:lnTo>
                    <a:pt x="378687" y="1155476"/>
                  </a:lnTo>
                  <a:lnTo>
                    <a:pt x="378722" y="1158884"/>
                  </a:lnTo>
                  <a:lnTo>
                    <a:pt x="378751" y="1162293"/>
                  </a:lnTo>
                  <a:lnTo>
                    <a:pt x="378769" y="1165701"/>
                  </a:lnTo>
                  <a:lnTo>
                    <a:pt x="378785" y="1169110"/>
                  </a:lnTo>
                  <a:lnTo>
                    <a:pt x="378787" y="1172518"/>
                  </a:lnTo>
                  <a:lnTo>
                    <a:pt x="378787" y="1175927"/>
                  </a:lnTo>
                  <a:lnTo>
                    <a:pt x="378776" y="1179335"/>
                  </a:lnTo>
                  <a:lnTo>
                    <a:pt x="378759" y="1182744"/>
                  </a:lnTo>
                  <a:lnTo>
                    <a:pt x="378735" y="1186152"/>
                  </a:lnTo>
                  <a:lnTo>
                    <a:pt x="378701" y="1189561"/>
                  </a:lnTo>
                  <a:lnTo>
                    <a:pt x="378664" y="1192969"/>
                  </a:lnTo>
                  <a:lnTo>
                    <a:pt x="378613" y="1196378"/>
                  </a:lnTo>
                  <a:lnTo>
                    <a:pt x="378560" y="1199786"/>
                  </a:lnTo>
                  <a:lnTo>
                    <a:pt x="378495" y="1203195"/>
                  </a:lnTo>
                  <a:lnTo>
                    <a:pt x="378424" y="1206603"/>
                  </a:lnTo>
                  <a:lnTo>
                    <a:pt x="378345" y="1210012"/>
                  </a:lnTo>
                  <a:lnTo>
                    <a:pt x="378257" y="1213420"/>
                  </a:lnTo>
                  <a:lnTo>
                    <a:pt x="378164" y="1216829"/>
                  </a:lnTo>
                  <a:lnTo>
                    <a:pt x="378059" y="1220237"/>
                  </a:lnTo>
                  <a:lnTo>
                    <a:pt x="377950" y="1223646"/>
                  </a:lnTo>
                  <a:lnTo>
                    <a:pt x="377828" y="1227054"/>
                  </a:lnTo>
                  <a:lnTo>
                    <a:pt x="377702" y="1230463"/>
                  </a:lnTo>
                  <a:lnTo>
                    <a:pt x="377566" y="1233871"/>
                  </a:lnTo>
                  <a:lnTo>
                    <a:pt x="377421" y="1237280"/>
                  </a:lnTo>
                  <a:lnTo>
                    <a:pt x="377271" y="1240688"/>
                  </a:lnTo>
                  <a:lnTo>
                    <a:pt x="377108" y="1244097"/>
                  </a:lnTo>
                  <a:lnTo>
                    <a:pt x="376941" y="1247505"/>
                  </a:lnTo>
                  <a:lnTo>
                    <a:pt x="376761" y="1250914"/>
                  </a:lnTo>
                  <a:lnTo>
                    <a:pt x="376576" y="1254322"/>
                  </a:lnTo>
                  <a:lnTo>
                    <a:pt x="376380" y="1257731"/>
                  </a:lnTo>
                  <a:lnTo>
                    <a:pt x="376176" y="1261139"/>
                  </a:lnTo>
                  <a:lnTo>
                    <a:pt x="375965" y="1264548"/>
                  </a:lnTo>
                  <a:lnTo>
                    <a:pt x="375742" y="1267956"/>
                  </a:lnTo>
                  <a:lnTo>
                    <a:pt x="375515" y="1271364"/>
                  </a:lnTo>
                  <a:lnTo>
                    <a:pt x="375272" y="1274773"/>
                  </a:lnTo>
                  <a:lnTo>
                    <a:pt x="375026" y="1278181"/>
                  </a:lnTo>
                  <a:lnTo>
                    <a:pt x="374767" y="1281590"/>
                  </a:lnTo>
                  <a:lnTo>
                    <a:pt x="374501" y="1284998"/>
                  </a:lnTo>
                  <a:lnTo>
                    <a:pt x="374226" y="1288407"/>
                  </a:lnTo>
                  <a:lnTo>
                    <a:pt x="373939" y="1291815"/>
                  </a:lnTo>
                  <a:lnTo>
                    <a:pt x="373648" y="1295224"/>
                  </a:lnTo>
                  <a:lnTo>
                    <a:pt x="373341" y="1298632"/>
                  </a:lnTo>
                  <a:lnTo>
                    <a:pt x="373031" y="1302041"/>
                  </a:lnTo>
                  <a:lnTo>
                    <a:pt x="372706" y="1305449"/>
                  </a:lnTo>
                  <a:lnTo>
                    <a:pt x="372374" y="1308858"/>
                  </a:lnTo>
                  <a:lnTo>
                    <a:pt x="372032" y="1312266"/>
                  </a:lnTo>
                  <a:lnTo>
                    <a:pt x="371680" y="1315675"/>
                  </a:lnTo>
                  <a:lnTo>
                    <a:pt x="371321" y="1319083"/>
                  </a:lnTo>
                  <a:lnTo>
                    <a:pt x="370947" y="1322492"/>
                  </a:lnTo>
                  <a:lnTo>
                    <a:pt x="370569" y="1325900"/>
                  </a:lnTo>
                  <a:lnTo>
                    <a:pt x="370175" y="1329309"/>
                  </a:lnTo>
                  <a:lnTo>
                    <a:pt x="369776" y="1332717"/>
                  </a:lnTo>
                  <a:lnTo>
                    <a:pt x="369365" y="1336126"/>
                  </a:lnTo>
                  <a:lnTo>
                    <a:pt x="368944" y="1339534"/>
                  </a:lnTo>
                  <a:lnTo>
                    <a:pt x="368515" y="1342943"/>
                  </a:lnTo>
                  <a:lnTo>
                    <a:pt x="368072" y="1346351"/>
                  </a:lnTo>
                  <a:lnTo>
                    <a:pt x="367625" y="1349760"/>
                  </a:lnTo>
                  <a:lnTo>
                    <a:pt x="367161" y="1353168"/>
                  </a:lnTo>
                  <a:lnTo>
                    <a:pt x="366692" y="1356577"/>
                  </a:lnTo>
                  <a:lnTo>
                    <a:pt x="366209" y="1359985"/>
                  </a:lnTo>
                  <a:lnTo>
                    <a:pt x="365719" y="1363394"/>
                  </a:lnTo>
                  <a:lnTo>
                    <a:pt x="365218" y="1366802"/>
                  </a:lnTo>
                  <a:lnTo>
                    <a:pt x="364705" y="1370211"/>
                  </a:lnTo>
                  <a:lnTo>
                    <a:pt x="364187" y="1373619"/>
                  </a:lnTo>
                  <a:lnTo>
                    <a:pt x="363652" y="1377028"/>
                  </a:lnTo>
                  <a:lnTo>
                    <a:pt x="363114" y="1380436"/>
                  </a:lnTo>
                  <a:lnTo>
                    <a:pt x="362560" y="1383845"/>
                  </a:lnTo>
                  <a:lnTo>
                    <a:pt x="361999" y="1387253"/>
                  </a:lnTo>
                  <a:lnTo>
                    <a:pt x="361427" y="1390661"/>
                  </a:lnTo>
                  <a:lnTo>
                    <a:pt x="360845" y="1394070"/>
                  </a:lnTo>
                  <a:lnTo>
                    <a:pt x="360256" y="1397478"/>
                  </a:lnTo>
                  <a:lnTo>
                    <a:pt x="359651" y="1400887"/>
                  </a:lnTo>
                  <a:lnTo>
                    <a:pt x="359043" y="1404295"/>
                  </a:lnTo>
                  <a:lnTo>
                    <a:pt x="358419" y="1407704"/>
                  </a:lnTo>
                  <a:lnTo>
                    <a:pt x="357790" y="1411112"/>
                  </a:lnTo>
                  <a:lnTo>
                    <a:pt x="357149" y="1414521"/>
                  </a:lnTo>
                  <a:lnTo>
                    <a:pt x="356498" y="1417929"/>
                  </a:lnTo>
                  <a:lnTo>
                    <a:pt x="355840" y="1421338"/>
                  </a:lnTo>
                  <a:lnTo>
                    <a:pt x="355169" y="1424746"/>
                  </a:lnTo>
                  <a:lnTo>
                    <a:pt x="354494" y="1428155"/>
                  </a:lnTo>
                  <a:lnTo>
                    <a:pt x="353804" y="1431563"/>
                  </a:lnTo>
                  <a:lnTo>
                    <a:pt x="353109" y="1434972"/>
                  </a:lnTo>
                  <a:lnTo>
                    <a:pt x="352402" y="1438380"/>
                  </a:lnTo>
                  <a:lnTo>
                    <a:pt x="351687" y="1441789"/>
                  </a:lnTo>
                  <a:lnTo>
                    <a:pt x="350964" y="1445197"/>
                  </a:lnTo>
                  <a:lnTo>
                    <a:pt x="350230" y="1448606"/>
                  </a:lnTo>
                  <a:lnTo>
                    <a:pt x="349492" y="1452014"/>
                  </a:lnTo>
                  <a:lnTo>
                    <a:pt x="348740" y="1455423"/>
                  </a:lnTo>
                  <a:lnTo>
                    <a:pt x="347984" y="1458831"/>
                  </a:lnTo>
                  <a:lnTo>
                    <a:pt x="347216" y="1462240"/>
                  </a:lnTo>
                  <a:lnTo>
                    <a:pt x="346443" y="1465648"/>
                  </a:lnTo>
                  <a:lnTo>
                    <a:pt x="345661" y="1469057"/>
                  </a:lnTo>
                  <a:lnTo>
                    <a:pt x="344870" y="1472465"/>
                  </a:lnTo>
                  <a:lnTo>
                    <a:pt x="344075" y="1475874"/>
                  </a:lnTo>
                  <a:lnTo>
                    <a:pt x="343267" y="1479282"/>
                  </a:lnTo>
                  <a:lnTo>
                    <a:pt x="342457" y="1482691"/>
                  </a:lnTo>
                  <a:lnTo>
                    <a:pt x="341636" y="1486099"/>
                  </a:lnTo>
                  <a:lnTo>
                    <a:pt x="340810" y="1489508"/>
                  </a:lnTo>
                  <a:lnTo>
                    <a:pt x="339977" y="1492916"/>
                  </a:lnTo>
                  <a:lnTo>
                    <a:pt x="339137" y="1496325"/>
                  </a:lnTo>
                  <a:lnTo>
                    <a:pt x="338291" y="1499733"/>
                  </a:lnTo>
                  <a:lnTo>
                    <a:pt x="337437" y="1503141"/>
                  </a:lnTo>
                  <a:lnTo>
                    <a:pt x="336581" y="1506550"/>
                  </a:lnTo>
                  <a:lnTo>
                    <a:pt x="335714" y="1509958"/>
                  </a:lnTo>
                  <a:lnTo>
                    <a:pt x="334845" y="1513367"/>
                  </a:lnTo>
                  <a:lnTo>
                    <a:pt x="333969" y="1516775"/>
                  </a:lnTo>
                  <a:lnTo>
                    <a:pt x="333088" y="1520184"/>
                  </a:lnTo>
                  <a:lnTo>
                    <a:pt x="332203" y="1523592"/>
                  </a:lnTo>
                  <a:lnTo>
                    <a:pt x="331311" y="1527001"/>
                  </a:lnTo>
                  <a:lnTo>
                    <a:pt x="330417" y="1530409"/>
                  </a:lnTo>
                  <a:lnTo>
                    <a:pt x="329516" y="1533818"/>
                  </a:lnTo>
                  <a:lnTo>
                    <a:pt x="328613" y="1537226"/>
                  </a:lnTo>
                  <a:lnTo>
                    <a:pt x="327704" y="1540635"/>
                  </a:lnTo>
                  <a:lnTo>
                    <a:pt x="326793" y="1544043"/>
                  </a:lnTo>
                  <a:lnTo>
                    <a:pt x="325877" y="1547452"/>
                  </a:lnTo>
                  <a:lnTo>
                    <a:pt x="324959" y="1550860"/>
                  </a:lnTo>
                  <a:lnTo>
                    <a:pt x="324038" y="1554269"/>
                  </a:lnTo>
                  <a:lnTo>
                    <a:pt x="323113" y="1557677"/>
                  </a:lnTo>
                  <a:lnTo>
                    <a:pt x="322186" y="1561086"/>
                  </a:lnTo>
                  <a:lnTo>
                    <a:pt x="321256" y="1564494"/>
                  </a:lnTo>
                  <a:lnTo>
                    <a:pt x="320325" y="1567903"/>
                  </a:lnTo>
                  <a:lnTo>
                    <a:pt x="319392" y="1571311"/>
                  </a:lnTo>
                  <a:lnTo>
                    <a:pt x="318457" y="1574720"/>
                  </a:lnTo>
                  <a:lnTo>
                    <a:pt x="317521" y="1578128"/>
                  </a:lnTo>
                  <a:lnTo>
                    <a:pt x="316583" y="1581537"/>
                  </a:lnTo>
                  <a:lnTo>
                    <a:pt x="315645" y="1584945"/>
                  </a:lnTo>
                  <a:lnTo>
                    <a:pt x="314706" y="1588354"/>
                  </a:lnTo>
                  <a:lnTo>
                    <a:pt x="313767" y="1591762"/>
                  </a:lnTo>
                  <a:lnTo>
                    <a:pt x="312827" y="1595171"/>
                  </a:lnTo>
                  <a:lnTo>
                    <a:pt x="311888" y="1598579"/>
                  </a:lnTo>
                  <a:lnTo>
                    <a:pt x="310949" y="1601988"/>
                  </a:lnTo>
                  <a:lnTo>
                    <a:pt x="310011" y="1605396"/>
                  </a:lnTo>
                  <a:lnTo>
                    <a:pt x="309073" y="1608805"/>
                  </a:lnTo>
                  <a:lnTo>
                    <a:pt x="308137" y="1612213"/>
                  </a:lnTo>
                  <a:lnTo>
                    <a:pt x="307202" y="1615622"/>
                  </a:lnTo>
                  <a:lnTo>
                    <a:pt x="306269" y="1619030"/>
                  </a:lnTo>
                  <a:lnTo>
                    <a:pt x="305337" y="1622438"/>
                  </a:lnTo>
                  <a:lnTo>
                    <a:pt x="304408" y="1625847"/>
                  </a:lnTo>
                  <a:lnTo>
                    <a:pt x="303481" y="1629255"/>
                  </a:lnTo>
                  <a:lnTo>
                    <a:pt x="302555" y="1632664"/>
                  </a:lnTo>
                  <a:lnTo>
                    <a:pt x="301635" y="1636072"/>
                  </a:lnTo>
                  <a:lnTo>
                    <a:pt x="300716" y="1639481"/>
                  </a:lnTo>
                  <a:lnTo>
                    <a:pt x="299801" y="1642889"/>
                  </a:lnTo>
                  <a:lnTo>
                    <a:pt x="298889" y="1646298"/>
                  </a:lnTo>
                  <a:lnTo>
                    <a:pt x="297981" y="1649706"/>
                  </a:lnTo>
                  <a:lnTo>
                    <a:pt x="297078" y="1653115"/>
                  </a:lnTo>
                  <a:lnTo>
                    <a:pt x="296177" y="1656523"/>
                  </a:lnTo>
                  <a:lnTo>
                    <a:pt x="295283" y="1659932"/>
                  </a:lnTo>
                  <a:lnTo>
                    <a:pt x="294391" y="1663340"/>
                  </a:lnTo>
                  <a:lnTo>
                    <a:pt x="293507" y="1666749"/>
                  </a:lnTo>
                  <a:lnTo>
                    <a:pt x="292626" y="1670157"/>
                  </a:lnTo>
                  <a:lnTo>
                    <a:pt x="291752" y="1673566"/>
                  </a:lnTo>
                  <a:lnTo>
                    <a:pt x="290883" y="1676974"/>
                  </a:lnTo>
                  <a:lnTo>
                    <a:pt x="290018" y="1680383"/>
                  </a:lnTo>
                  <a:lnTo>
                    <a:pt x="289162" y="1683791"/>
                  </a:lnTo>
                  <a:lnTo>
                    <a:pt x="288308" y="1687200"/>
                  </a:lnTo>
                  <a:lnTo>
                    <a:pt x="287465" y="1690608"/>
                  </a:lnTo>
                  <a:lnTo>
                    <a:pt x="286626" y="1694017"/>
                  </a:lnTo>
                  <a:lnTo>
                    <a:pt x="285795" y="1697425"/>
                  </a:lnTo>
                  <a:lnTo>
                    <a:pt x="284971" y="1700834"/>
                  </a:lnTo>
                  <a:lnTo>
                    <a:pt x="284152" y="1704242"/>
                  </a:lnTo>
                  <a:lnTo>
                    <a:pt x="283343" y="1707651"/>
                  </a:lnTo>
                  <a:lnTo>
                    <a:pt x="282538" y="1711059"/>
                  </a:lnTo>
                  <a:lnTo>
                    <a:pt x="281746" y="1714468"/>
                  </a:lnTo>
                  <a:lnTo>
                    <a:pt x="280957" y="1717876"/>
                  </a:lnTo>
                  <a:lnTo>
                    <a:pt x="280179" y="1721285"/>
                  </a:lnTo>
                  <a:lnTo>
                    <a:pt x="279408" y="1724693"/>
                  </a:lnTo>
                  <a:lnTo>
                    <a:pt x="278644" y="1728102"/>
                  </a:lnTo>
                  <a:lnTo>
                    <a:pt x="277891" y="1731510"/>
                  </a:lnTo>
                  <a:lnTo>
                    <a:pt x="277143" y="1734918"/>
                  </a:lnTo>
                  <a:lnTo>
                    <a:pt x="276408" y="1738327"/>
                  </a:lnTo>
                  <a:lnTo>
                    <a:pt x="275677" y="1741735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108316" y="1656718"/>
              <a:ext cx="90895" cy="0"/>
            </a:xfrm>
            <a:custGeom>
              <a:avLst/>
              <a:pathLst>
                <a:path w="90895" h="0">
                  <a:moveTo>
                    <a:pt x="0" y="0"/>
                  </a:moveTo>
                  <a:lnTo>
                    <a:pt x="908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452458" y="1656861"/>
              <a:ext cx="488772" cy="1661810"/>
            </a:xfrm>
            <a:custGeom>
              <a:avLst/>
              <a:pathLst>
                <a:path w="488772" h="1661810">
                  <a:moveTo>
                    <a:pt x="150728" y="1661810"/>
                  </a:moveTo>
                  <a:lnTo>
                    <a:pt x="149238" y="1658558"/>
                  </a:lnTo>
                  <a:lnTo>
                    <a:pt x="147744" y="1655306"/>
                  </a:lnTo>
                  <a:lnTo>
                    <a:pt x="146240" y="1652054"/>
                  </a:lnTo>
                  <a:lnTo>
                    <a:pt x="144730" y="1648801"/>
                  </a:lnTo>
                  <a:lnTo>
                    <a:pt x="143211" y="1645549"/>
                  </a:lnTo>
                  <a:lnTo>
                    <a:pt x="141688" y="1642297"/>
                  </a:lnTo>
                  <a:lnTo>
                    <a:pt x="140156" y="1639045"/>
                  </a:lnTo>
                  <a:lnTo>
                    <a:pt x="138619" y="1635793"/>
                  </a:lnTo>
                  <a:lnTo>
                    <a:pt x="137075" y="1632541"/>
                  </a:lnTo>
                  <a:lnTo>
                    <a:pt x="135527" y="1629289"/>
                  </a:lnTo>
                  <a:lnTo>
                    <a:pt x="133973" y="1626037"/>
                  </a:lnTo>
                  <a:lnTo>
                    <a:pt x="132414" y="1622785"/>
                  </a:lnTo>
                  <a:lnTo>
                    <a:pt x="130851" y="1619533"/>
                  </a:lnTo>
                  <a:lnTo>
                    <a:pt x="129283" y="1616281"/>
                  </a:lnTo>
                  <a:lnTo>
                    <a:pt x="127712" y="1613029"/>
                  </a:lnTo>
                  <a:lnTo>
                    <a:pt x="126137" y="1609777"/>
                  </a:lnTo>
                  <a:lnTo>
                    <a:pt x="124559" y="1606525"/>
                  </a:lnTo>
                  <a:lnTo>
                    <a:pt x="122978" y="1603272"/>
                  </a:lnTo>
                  <a:lnTo>
                    <a:pt x="121395" y="1600020"/>
                  </a:lnTo>
                  <a:lnTo>
                    <a:pt x="119810" y="1596768"/>
                  </a:lnTo>
                  <a:lnTo>
                    <a:pt x="118222" y="1593516"/>
                  </a:lnTo>
                  <a:lnTo>
                    <a:pt x="116634" y="1590264"/>
                  </a:lnTo>
                  <a:lnTo>
                    <a:pt x="115044" y="1587012"/>
                  </a:lnTo>
                  <a:lnTo>
                    <a:pt x="113454" y="1583760"/>
                  </a:lnTo>
                  <a:lnTo>
                    <a:pt x="111864" y="1580508"/>
                  </a:lnTo>
                  <a:lnTo>
                    <a:pt x="110273" y="1577256"/>
                  </a:lnTo>
                  <a:lnTo>
                    <a:pt x="108683" y="1574004"/>
                  </a:lnTo>
                  <a:lnTo>
                    <a:pt x="107094" y="1570752"/>
                  </a:lnTo>
                  <a:lnTo>
                    <a:pt x="105506" y="1567500"/>
                  </a:lnTo>
                  <a:lnTo>
                    <a:pt x="103920" y="1564248"/>
                  </a:lnTo>
                  <a:lnTo>
                    <a:pt x="102335" y="1560995"/>
                  </a:lnTo>
                  <a:lnTo>
                    <a:pt x="100753" y="1557743"/>
                  </a:lnTo>
                  <a:lnTo>
                    <a:pt x="99173" y="1554491"/>
                  </a:lnTo>
                  <a:lnTo>
                    <a:pt x="97597" y="1551239"/>
                  </a:lnTo>
                  <a:lnTo>
                    <a:pt x="96023" y="1547987"/>
                  </a:lnTo>
                  <a:lnTo>
                    <a:pt x="94455" y="1544735"/>
                  </a:lnTo>
                  <a:lnTo>
                    <a:pt x="92888" y="1541483"/>
                  </a:lnTo>
                  <a:lnTo>
                    <a:pt x="91328" y="1538231"/>
                  </a:lnTo>
                  <a:lnTo>
                    <a:pt x="89771" y="1534979"/>
                  </a:lnTo>
                  <a:lnTo>
                    <a:pt x="88221" y="1531727"/>
                  </a:lnTo>
                  <a:lnTo>
                    <a:pt x="86674" y="1528475"/>
                  </a:lnTo>
                  <a:lnTo>
                    <a:pt x="85137" y="1525223"/>
                  </a:lnTo>
                  <a:lnTo>
                    <a:pt x="83601" y="1521971"/>
                  </a:lnTo>
                  <a:lnTo>
                    <a:pt x="82077" y="1518718"/>
                  </a:lnTo>
                  <a:lnTo>
                    <a:pt x="80554" y="1515466"/>
                  </a:lnTo>
                  <a:lnTo>
                    <a:pt x="79044" y="1512214"/>
                  </a:lnTo>
                  <a:lnTo>
                    <a:pt x="77537" y="1508962"/>
                  </a:lnTo>
                  <a:lnTo>
                    <a:pt x="76042" y="1505710"/>
                  </a:lnTo>
                  <a:lnTo>
                    <a:pt x="74550" y="1502458"/>
                  </a:lnTo>
                  <a:lnTo>
                    <a:pt x="73073" y="1499206"/>
                  </a:lnTo>
                  <a:lnTo>
                    <a:pt x="71599" y="1495954"/>
                  </a:lnTo>
                  <a:lnTo>
                    <a:pt x="70140" y="1492702"/>
                  </a:lnTo>
                  <a:lnTo>
                    <a:pt x="68684" y="1489450"/>
                  </a:lnTo>
                  <a:lnTo>
                    <a:pt x="67245" y="1486198"/>
                  </a:lnTo>
                  <a:lnTo>
                    <a:pt x="65808" y="1482946"/>
                  </a:lnTo>
                  <a:lnTo>
                    <a:pt x="64391" y="1479694"/>
                  </a:lnTo>
                  <a:lnTo>
                    <a:pt x="62975" y="1476442"/>
                  </a:lnTo>
                  <a:lnTo>
                    <a:pt x="61580" y="1473189"/>
                  </a:lnTo>
                  <a:lnTo>
                    <a:pt x="60185" y="1469937"/>
                  </a:lnTo>
                  <a:lnTo>
                    <a:pt x="58814" y="1466685"/>
                  </a:lnTo>
                  <a:lnTo>
                    <a:pt x="57443" y="1463433"/>
                  </a:lnTo>
                  <a:lnTo>
                    <a:pt x="56095" y="1460181"/>
                  </a:lnTo>
                  <a:lnTo>
                    <a:pt x="54749" y="1456929"/>
                  </a:lnTo>
                  <a:lnTo>
                    <a:pt x="53427" y="1453677"/>
                  </a:lnTo>
                  <a:lnTo>
                    <a:pt x="52107" y="1450425"/>
                  </a:lnTo>
                  <a:lnTo>
                    <a:pt x="50811" y="1447173"/>
                  </a:lnTo>
                  <a:lnTo>
                    <a:pt x="49517" y="1443921"/>
                  </a:lnTo>
                  <a:lnTo>
                    <a:pt x="48248" y="1440669"/>
                  </a:lnTo>
                  <a:lnTo>
                    <a:pt x="46983" y="1437417"/>
                  </a:lnTo>
                  <a:lnTo>
                    <a:pt x="45742" y="1434165"/>
                  </a:lnTo>
                  <a:lnTo>
                    <a:pt x="44505" y="1430912"/>
                  </a:lnTo>
                  <a:lnTo>
                    <a:pt x="43293" y="1427660"/>
                  </a:lnTo>
                  <a:lnTo>
                    <a:pt x="42085" y="1424408"/>
                  </a:lnTo>
                  <a:lnTo>
                    <a:pt x="40903" y="1421156"/>
                  </a:lnTo>
                  <a:lnTo>
                    <a:pt x="39726" y="1417904"/>
                  </a:lnTo>
                  <a:lnTo>
                    <a:pt x="38574" y="1414652"/>
                  </a:lnTo>
                  <a:lnTo>
                    <a:pt x="37429" y="1411400"/>
                  </a:lnTo>
                  <a:lnTo>
                    <a:pt x="36308" y="1408148"/>
                  </a:lnTo>
                  <a:lnTo>
                    <a:pt x="35194" y="1404896"/>
                  </a:lnTo>
                  <a:lnTo>
                    <a:pt x="34105" y="1401644"/>
                  </a:lnTo>
                  <a:lnTo>
                    <a:pt x="33025" y="1398392"/>
                  </a:lnTo>
                  <a:lnTo>
                    <a:pt x="31968" y="1395140"/>
                  </a:lnTo>
                  <a:lnTo>
                    <a:pt x="30921" y="1391888"/>
                  </a:lnTo>
                  <a:lnTo>
                    <a:pt x="29896" y="1388635"/>
                  </a:lnTo>
                  <a:lnTo>
                    <a:pt x="28883" y="1385383"/>
                  </a:lnTo>
                  <a:lnTo>
                    <a:pt x="27893" y="1382131"/>
                  </a:lnTo>
                  <a:lnTo>
                    <a:pt x="26914" y="1378879"/>
                  </a:lnTo>
                  <a:lnTo>
                    <a:pt x="25957" y="1375627"/>
                  </a:lnTo>
                  <a:lnTo>
                    <a:pt x="25013" y="1372375"/>
                  </a:lnTo>
                  <a:lnTo>
                    <a:pt x="24091" y="1369123"/>
                  </a:lnTo>
                  <a:lnTo>
                    <a:pt x="23183" y="1365871"/>
                  </a:lnTo>
                  <a:lnTo>
                    <a:pt x="22295" y="1362619"/>
                  </a:lnTo>
                  <a:lnTo>
                    <a:pt x="21422" y="1359367"/>
                  </a:lnTo>
                  <a:lnTo>
                    <a:pt x="20569" y="1356115"/>
                  </a:lnTo>
                  <a:lnTo>
                    <a:pt x="19732" y="1352863"/>
                  </a:lnTo>
                  <a:lnTo>
                    <a:pt x="18915" y="1349611"/>
                  </a:lnTo>
                  <a:lnTo>
                    <a:pt x="18114" y="1346359"/>
                  </a:lnTo>
                  <a:lnTo>
                    <a:pt x="17331" y="1343106"/>
                  </a:lnTo>
                  <a:lnTo>
                    <a:pt x="16567" y="1339854"/>
                  </a:lnTo>
                  <a:lnTo>
                    <a:pt x="15820" y="1336602"/>
                  </a:lnTo>
                  <a:lnTo>
                    <a:pt x="15092" y="1333350"/>
                  </a:lnTo>
                  <a:lnTo>
                    <a:pt x="14381" y="1330098"/>
                  </a:lnTo>
                  <a:lnTo>
                    <a:pt x="13689" y="1326846"/>
                  </a:lnTo>
                  <a:lnTo>
                    <a:pt x="13014" y="1323594"/>
                  </a:lnTo>
                  <a:lnTo>
                    <a:pt x="12359" y="1320342"/>
                  </a:lnTo>
                  <a:lnTo>
                    <a:pt x="11719" y="1317090"/>
                  </a:lnTo>
                  <a:lnTo>
                    <a:pt x="11100" y="1313838"/>
                  </a:lnTo>
                  <a:lnTo>
                    <a:pt x="10496" y="1310586"/>
                  </a:lnTo>
                  <a:lnTo>
                    <a:pt x="9913" y="1307334"/>
                  </a:lnTo>
                  <a:lnTo>
                    <a:pt x="9344" y="1304082"/>
                  </a:lnTo>
                  <a:lnTo>
                    <a:pt x="8798" y="1300829"/>
                  </a:lnTo>
                  <a:lnTo>
                    <a:pt x="8264" y="1297577"/>
                  </a:lnTo>
                  <a:lnTo>
                    <a:pt x="7754" y="1294325"/>
                  </a:lnTo>
                  <a:lnTo>
                    <a:pt x="7255" y="1291073"/>
                  </a:lnTo>
                  <a:lnTo>
                    <a:pt x="6780" y="1287821"/>
                  </a:lnTo>
                  <a:lnTo>
                    <a:pt x="6316" y="1284569"/>
                  </a:lnTo>
                  <a:lnTo>
                    <a:pt x="5877" y="1281317"/>
                  </a:lnTo>
                  <a:lnTo>
                    <a:pt x="5447" y="1278065"/>
                  </a:lnTo>
                  <a:lnTo>
                    <a:pt x="5042" y="1274813"/>
                  </a:lnTo>
                  <a:lnTo>
                    <a:pt x="4646" y="1271561"/>
                  </a:lnTo>
                  <a:lnTo>
                    <a:pt x="4277" y="1268309"/>
                  </a:lnTo>
                  <a:lnTo>
                    <a:pt x="3914" y="1265057"/>
                  </a:lnTo>
                  <a:lnTo>
                    <a:pt x="3578" y="1261805"/>
                  </a:lnTo>
                  <a:lnTo>
                    <a:pt x="3249" y="1258552"/>
                  </a:lnTo>
                  <a:lnTo>
                    <a:pt x="2947" y="1255300"/>
                  </a:lnTo>
                  <a:lnTo>
                    <a:pt x="2650" y="1252048"/>
                  </a:lnTo>
                  <a:lnTo>
                    <a:pt x="2380" y="1248796"/>
                  </a:lnTo>
                  <a:lnTo>
                    <a:pt x="2116" y="1245544"/>
                  </a:lnTo>
                  <a:lnTo>
                    <a:pt x="1878" y="1242292"/>
                  </a:lnTo>
                  <a:lnTo>
                    <a:pt x="1645" y="1239040"/>
                  </a:lnTo>
                  <a:lnTo>
                    <a:pt x="1439" y="1235788"/>
                  </a:lnTo>
                  <a:lnTo>
                    <a:pt x="1237" y="1232536"/>
                  </a:lnTo>
                  <a:lnTo>
                    <a:pt x="1062" y="1229284"/>
                  </a:lnTo>
                  <a:lnTo>
                    <a:pt x="889" y="1226032"/>
                  </a:lnTo>
                  <a:lnTo>
                    <a:pt x="745" y="1222780"/>
                  </a:lnTo>
                  <a:lnTo>
                    <a:pt x="601" y="1219528"/>
                  </a:lnTo>
                  <a:lnTo>
                    <a:pt x="486" y="1216276"/>
                  </a:lnTo>
                  <a:lnTo>
                    <a:pt x="372" y="1213023"/>
                  </a:lnTo>
                  <a:lnTo>
                    <a:pt x="285" y="1209771"/>
                  </a:lnTo>
                  <a:lnTo>
                    <a:pt x="199" y="1206519"/>
                  </a:lnTo>
                  <a:lnTo>
                    <a:pt x="139" y="1203267"/>
                  </a:lnTo>
                  <a:lnTo>
                    <a:pt x="80" y="1200015"/>
                  </a:lnTo>
                  <a:lnTo>
                    <a:pt x="46" y="1196763"/>
                  </a:lnTo>
                  <a:lnTo>
                    <a:pt x="14" y="1193511"/>
                  </a:lnTo>
                  <a:lnTo>
                    <a:pt x="6" y="1190259"/>
                  </a:lnTo>
                  <a:lnTo>
                    <a:pt x="0" y="1187007"/>
                  </a:lnTo>
                  <a:lnTo>
                    <a:pt x="15" y="1183755"/>
                  </a:lnTo>
                  <a:lnTo>
                    <a:pt x="34" y="1180503"/>
                  </a:lnTo>
                  <a:lnTo>
                    <a:pt x="73" y="1177251"/>
                  </a:lnTo>
                  <a:lnTo>
                    <a:pt x="115" y="1173999"/>
                  </a:lnTo>
                  <a:lnTo>
                    <a:pt x="176" y="1170746"/>
                  </a:lnTo>
                  <a:lnTo>
                    <a:pt x="241" y="1167494"/>
                  </a:lnTo>
                  <a:lnTo>
                    <a:pt x="324" y="1164242"/>
                  </a:lnTo>
                  <a:lnTo>
                    <a:pt x="411" y="1160990"/>
                  </a:lnTo>
                  <a:lnTo>
                    <a:pt x="514" y="1157738"/>
                  </a:lnTo>
                  <a:lnTo>
                    <a:pt x="621" y="1154486"/>
                  </a:lnTo>
                  <a:lnTo>
                    <a:pt x="743" y="1151234"/>
                  </a:lnTo>
                  <a:lnTo>
                    <a:pt x="870" y="1147982"/>
                  </a:lnTo>
                  <a:lnTo>
                    <a:pt x="1011" y="1144730"/>
                  </a:lnTo>
                  <a:lnTo>
                    <a:pt x="1156" y="1141478"/>
                  </a:lnTo>
                  <a:lnTo>
                    <a:pt x="1314" y="1138226"/>
                  </a:lnTo>
                  <a:lnTo>
                    <a:pt x="1477" y="1134974"/>
                  </a:lnTo>
                  <a:lnTo>
                    <a:pt x="1651" y="1131722"/>
                  </a:lnTo>
                  <a:lnTo>
                    <a:pt x="1830" y="1128469"/>
                  </a:lnTo>
                  <a:lnTo>
                    <a:pt x="2019" y="1125217"/>
                  </a:lnTo>
                  <a:lnTo>
                    <a:pt x="2213" y="1121965"/>
                  </a:lnTo>
                  <a:lnTo>
                    <a:pt x="2416" y="1118713"/>
                  </a:lnTo>
                  <a:lnTo>
                    <a:pt x="2624" y="1115461"/>
                  </a:lnTo>
                  <a:lnTo>
                    <a:pt x="2840" y="1112209"/>
                  </a:lnTo>
                  <a:lnTo>
                    <a:pt x="3061" y="1108957"/>
                  </a:lnTo>
                  <a:lnTo>
                    <a:pt x="3289" y="1105705"/>
                  </a:lnTo>
                  <a:lnTo>
                    <a:pt x="3521" y="1102453"/>
                  </a:lnTo>
                  <a:lnTo>
                    <a:pt x="3760" y="1099201"/>
                  </a:lnTo>
                  <a:lnTo>
                    <a:pt x="4003" y="1095949"/>
                  </a:lnTo>
                  <a:lnTo>
                    <a:pt x="4252" y="1092697"/>
                  </a:lnTo>
                  <a:lnTo>
                    <a:pt x="4504" y="1089445"/>
                  </a:lnTo>
                  <a:lnTo>
                    <a:pt x="4762" y="1086193"/>
                  </a:lnTo>
                  <a:lnTo>
                    <a:pt x="5023" y="1082940"/>
                  </a:lnTo>
                  <a:lnTo>
                    <a:pt x="5287" y="1079688"/>
                  </a:lnTo>
                  <a:lnTo>
                    <a:pt x="5556" y="1076436"/>
                  </a:lnTo>
                  <a:lnTo>
                    <a:pt x="5827" y="1073184"/>
                  </a:lnTo>
                  <a:lnTo>
                    <a:pt x="6102" y="1069932"/>
                  </a:lnTo>
                  <a:lnTo>
                    <a:pt x="6379" y="1066680"/>
                  </a:lnTo>
                  <a:lnTo>
                    <a:pt x="6659" y="1063428"/>
                  </a:lnTo>
                  <a:lnTo>
                    <a:pt x="6941" y="1060176"/>
                  </a:lnTo>
                  <a:lnTo>
                    <a:pt x="7225" y="1056924"/>
                  </a:lnTo>
                  <a:lnTo>
                    <a:pt x="7510" y="1053672"/>
                  </a:lnTo>
                  <a:lnTo>
                    <a:pt x="7797" y="1050420"/>
                  </a:lnTo>
                  <a:lnTo>
                    <a:pt x="8086" y="1047168"/>
                  </a:lnTo>
                  <a:lnTo>
                    <a:pt x="8375" y="1043916"/>
                  </a:lnTo>
                  <a:lnTo>
                    <a:pt x="8665" y="1040663"/>
                  </a:lnTo>
                  <a:lnTo>
                    <a:pt x="8956" y="1037411"/>
                  </a:lnTo>
                  <a:lnTo>
                    <a:pt x="9247" y="1034159"/>
                  </a:lnTo>
                  <a:lnTo>
                    <a:pt x="9538" y="1030907"/>
                  </a:lnTo>
                  <a:lnTo>
                    <a:pt x="9829" y="1027655"/>
                  </a:lnTo>
                  <a:lnTo>
                    <a:pt x="10119" y="1024403"/>
                  </a:lnTo>
                  <a:lnTo>
                    <a:pt x="10410" y="1021151"/>
                  </a:lnTo>
                  <a:lnTo>
                    <a:pt x="10699" y="1017899"/>
                  </a:lnTo>
                  <a:lnTo>
                    <a:pt x="10988" y="1014647"/>
                  </a:lnTo>
                  <a:lnTo>
                    <a:pt x="11275" y="1011395"/>
                  </a:lnTo>
                  <a:lnTo>
                    <a:pt x="11562" y="1008143"/>
                  </a:lnTo>
                  <a:lnTo>
                    <a:pt x="11846" y="1004891"/>
                  </a:lnTo>
                  <a:lnTo>
                    <a:pt x="12130" y="1001639"/>
                  </a:lnTo>
                  <a:lnTo>
                    <a:pt x="12411" y="998387"/>
                  </a:lnTo>
                  <a:lnTo>
                    <a:pt x="12691" y="995134"/>
                  </a:lnTo>
                  <a:lnTo>
                    <a:pt x="12967" y="991882"/>
                  </a:lnTo>
                  <a:lnTo>
                    <a:pt x="13243" y="988630"/>
                  </a:lnTo>
                  <a:lnTo>
                    <a:pt x="13515" y="985378"/>
                  </a:lnTo>
                  <a:lnTo>
                    <a:pt x="13786" y="982126"/>
                  </a:lnTo>
                  <a:lnTo>
                    <a:pt x="14053" y="978874"/>
                  </a:lnTo>
                  <a:lnTo>
                    <a:pt x="14318" y="975622"/>
                  </a:lnTo>
                  <a:lnTo>
                    <a:pt x="14579" y="972370"/>
                  </a:lnTo>
                  <a:lnTo>
                    <a:pt x="14839" y="969118"/>
                  </a:lnTo>
                  <a:lnTo>
                    <a:pt x="15093" y="965866"/>
                  </a:lnTo>
                  <a:lnTo>
                    <a:pt x="15347" y="962614"/>
                  </a:lnTo>
                  <a:lnTo>
                    <a:pt x="15594" y="959362"/>
                  </a:lnTo>
                  <a:lnTo>
                    <a:pt x="15841" y="956110"/>
                  </a:lnTo>
                  <a:lnTo>
                    <a:pt x="16081" y="952857"/>
                  </a:lnTo>
                  <a:lnTo>
                    <a:pt x="16321" y="949605"/>
                  </a:lnTo>
                  <a:lnTo>
                    <a:pt x="16554" y="946353"/>
                  </a:lnTo>
                  <a:lnTo>
                    <a:pt x="16787" y="943101"/>
                  </a:lnTo>
                  <a:lnTo>
                    <a:pt x="17012" y="939849"/>
                  </a:lnTo>
                  <a:lnTo>
                    <a:pt x="17237" y="936597"/>
                  </a:lnTo>
                  <a:lnTo>
                    <a:pt x="17454" y="933345"/>
                  </a:lnTo>
                  <a:lnTo>
                    <a:pt x="17671" y="930093"/>
                  </a:lnTo>
                  <a:lnTo>
                    <a:pt x="17881" y="926841"/>
                  </a:lnTo>
                  <a:lnTo>
                    <a:pt x="18090" y="923589"/>
                  </a:lnTo>
                  <a:lnTo>
                    <a:pt x="18291" y="920337"/>
                  </a:lnTo>
                  <a:lnTo>
                    <a:pt x="18492" y="917085"/>
                  </a:lnTo>
                  <a:lnTo>
                    <a:pt x="18685" y="913833"/>
                  </a:lnTo>
                  <a:lnTo>
                    <a:pt x="18877" y="910580"/>
                  </a:lnTo>
                  <a:lnTo>
                    <a:pt x="19063" y="907328"/>
                  </a:lnTo>
                  <a:lnTo>
                    <a:pt x="19247" y="904076"/>
                  </a:lnTo>
                  <a:lnTo>
                    <a:pt x="19424" y="900824"/>
                  </a:lnTo>
                  <a:lnTo>
                    <a:pt x="19600" y="897572"/>
                  </a:lnTo>
                  <a:lnTo>
                    <a:pt x="19769" y="894320"/>
                  </a:lnTo>
                  <a:lnTo>
                    <a:pt x="19937" y="891068"/>
                  </a:lnTo>
                  <a:lnTo>
                    <a:pt x="20098" y="887816"/>
                  </a:lnTo>
                  <a:lnTo>
                    <a:pt x="20257" y="884564"/>
                  </a:lnTo>
                  <a:lnTo>
                    <a:pt x="20411" y="881312"/>
                  </a:lnTo>
                  <a:lnTo>
                    <a:pt x="20563" y="878060"/>
                  </a:lnTo>
                  <a:lnTo>
                    <a:pt x="20709" y="874808"/>
                  </a:lnTo>
                  <a:lnTo>
                    <a:pt x="20853" y="871556"/>
                  </a:lnTo>
                  <a:lnTo>
                    <a:pt x="20992" y="868304"/>
                  </a:lnTo>
                  <a:lnTo>
                    <a:pt x="21128" y="865051"/>
                  </a:lnTo>
                  <a:lnTo>
                    <a:pt x="21260" y="861799"/>
                  </a:lnTo>
                  <a:lnTo>
                    <a:pt x="21389" y="858547"/>
                  </a:lnTo>
                  <a:lnTo>
                    <a:pt x="21514" y="855295"/>
                  </a:lnTo>
                  <a:lnTo>
                    <a:pt x="21637" y="852043"/>
                  </a:lnTo>
                  <a:lnTo>
                    <a:pt x="21756" y="848791"/>
                  </a:lnTo>
                  <a:lnTo>
                    <a:pt x="21872" y="845539"/>
                  </a:lnTo>
                  <a:lnTo>
                    <a:pt x="21985" y="842287"/>
                  </a:lnTo>
                  <a:lnTo>
                    <a:pt x="22095" y="839035"/>
                  </a:lnTo>
                  <a:lnTo>
                    <a:pt x="22202" y="835783"/>
                  </a:lnTo>
                  <a:lnTo>
                    <a:pt x="22307" y="832531"/>
                  </a:lnTo>
                  <a:lnTo>
                    <a:pt x="22409" y="829279"/>
                  </a:lnTo>
                  <a:lnTo>
                    <a:pt x="22508" y="826027"/>
                  </a:lnTo>
                  <a:lnTo>
                    <a:pt x="22606" y="822774"/>
                  </a:lnTo>
                  <a:lnTo>
                    <a:pt x="22701" y="819522"/>
                  </a:lnTo>
                  <a:lnTo>
                    <a:pt x="22794" y="816270"/>
                  </a:lnTo>
                  <a:lnTo>
                    <a:pt x="22885" y="813018"/>
                  </a:lnTo>
                  <a:lnTo>
                    <a:pt x="22974" y="809766"/>
                  </a:lnTo>
                  <a:lnTo>
                    <a:pt x="23062" y="806514"/>
                  </a:lnTo>
                  <a:lnTo>
                    <a:pt x="23148" y="803262"/>
                  </a:lnTo>
                  <a:lnTo>
                    <a:pt x="23233" y="800010"/>
                  </a:lnTo>
                  <a:lnTo>
                    <a:pt x="23317" y="796758"/>
                  </a:lnTo>
                  <a:lnTo>
                    <a:pt x="23399" y="793506"/>
                  </a:lnTo>
                  <a:lnTo>
                    <a:pt x="23481" y="790254"/>
                  </a:lnTo>
                  <a:lnTo>
                    <a:pt x="23562" y="787002"/>
                  </a:lnTo>
                  <a:lnTo>
                    <a:pt x="23643" y="783750"/>
                  </a:lnTo>
                  <a:lnTo>
                    <a:pt x="23722" y="780497"/>
                  </a:lnTo>
                  <a:lnTo>
                    <a:pt x="23802" y="777245"/>
                  </a:lnTo>
                  <a:lnTo>
                    <a:pt x="23882" y="773993"/>
                  </a:lnTo>
                  <a:lnTo>
                    <a:pt x="23961" y="770741"/>
                  </a:lnTo>
                  <a:lnTo>
                    <a:pt x="24042" y="767489"/>
                  </a:lnTo>
                  <a:lnTo>
                    <a:pt x="24122" y="764237"/>
                  </a:lnTo>
                  <a:lnTo>
                    <a:pt x="24203" y="760985"/>
                  </a:lnTo>
                  <a:lnTo>
                    <a:pt x="24284" y="757733"/>
                  </a:lnTo>
                  <a:lnTo>
                    <a:pt x="24367" y="754481"/>
                  </a:lnTo>
                  <a:lnTo>
                    <a:pt x="24450" y="751229"/>
                  </a:lnTo>
                  <a:lnTo>
                    <a:pt x="24536" y="747977"/>
                  </a:lnTo>
                  <a:lnTo>
                    <a:pt x="24622" y="744725"/>
                  </a:lnTo>
                  <a:lnTo>
                    <a:pt x="24710" y="741473"/>
                  </a:lnTo>
                  <a:lnTo>
                    <a:pt x="24800" y="738221"/>
                  </a:lnTo>
                  <a:lnTo>
                    <a:pt x="24892" y="734968"/>
                  </a:lnTo>
                  <a:lnTo>
                    <a:pt x="24985" y="731716"/>
                  </a:lnTo>
                  <a:lnTo>
                    <a:pt x="25083" y="728464"/>
                  </a:lnTo>
                  <a:lnTo>
                    <a:pt x="25180" y="725212"/>
                  </a:lnTo>
                  <a:lnTo>
                    <a:pt x="25283" y="721960"/>
                  </a:lnTo>
                  <a:lnTo>
                    <a:pt x="25386" y="718708"/>
                  </a:lnTo>
                  <a:lnTo>
                    <a:pt x="25495" y="715456"/>
                  </a:lnTo>
                  <a:lnTo>
                    <a:pt x="25604" y="712204"/>
                  </a:lnTo>
                  <a:lnTo>
                    <a:pt x="25720" y="708952"/>
                  </a:lnTo>
                  <a:lnTo>
                    <a:pt x="25836" y="705700"/>
                  </a:lnTo>
                  <a:lnTo>
                    <a:pt x="25959" y="702448"/>
                  </a:lnTo>
                  <a:lnTo>
                    <a:pt x="26082" y="699196"/>
                  </a:lnTo>
                  <a:lnTo>
                    <a:pt x="26214" y="695944"/>
                  </a:lnTo>
                  <a:lnTo>
                    <a:pt x="26346" y="692691"/>
                  </a:lnTo>
                  <a:lnTo>
                    <a:pt x="26486" y="689439"/>
                  </a:lnTo>
                  <a:lnTo>
                    <a:pt x="26627" y="686187"/>
                  </a:lnTo>
                  <a:lnTo>
                    <a:pt x="26777" y="682935"/>
                  </a:lnTo>
                  <a:lnTo>
                    <a:pt x="26927" y="679683"/>
                  </a:lnTo>
                  <a:lnTo>
                    <a:pt x="27087" y="676431"/>
                  </a:lnTo>
                  <a:lnTo>
                    <a:pt x="27248" y="673179"/>
                  </a:lnTo>
                  <a:lnTo>
                    <a:pt x="27419" y="669927"/>
                  </a:lnTo>
                  <a:lnTo>
                    <a:pt x="27591" y="666675"/>
                  </a:lnTo>
                  <a:lnTo>
                    <a:pt x="27773" y="663423"/>
                  </a:lnTo>
                  <a:lnTo>
                    <a:pt x="27957" y="660171"/>
                  </a:lnTo>
                  <a:lnTo>
                    <a:pt x="28151" y="656919"/>
                  </a:lnTo>
                  <a:lnTo>
                    <a:pt x="28347" y="653667"/>
                  </a:lnTo>
                  <a:lnTo>
                    <a:pt x="28554" y="650414"/>
                  </a:lnTo>
                  <a:lnTo>
                    <a:pt x="28763" y="647162"/>
                  </a:lnTo>
                  <a:lnTo>
                    <a:pt x="28983" y="643910"/>
                  </a:lnTo>
                  <a:lnTo>
                    <a:pt x="29206" y="640658"/>
                  </a:lnTo>
                  <a:lnTo>
                    <a:pt x="29440" y="637406"/>
                  </a:lnTo>
                  <a:lnTo>
                    <a:pt x="29677" y="634154"/>
                  </a:lnTo>
                  <a:lnTo>
                    <a:pt x="29925" y="630902"/>
                  </a:lnTo>
                  <a:lnTo>
                    <a:pt x="30177" y="627650"/>
                  </a:lnTo>
                  <a:lnTo>
                    <a:pt x="30439" y="624398"/>
                  </a:lnTo>
                  <a:lnTo>
                    <a:pt x="30707" y="621146"/>
                  </a:lnTo>
                  <a:lnTo>
                    <a:pt x="30985" y="617894"/>
                  </a:lnTo>
                  <a:lnTo>
                    <a:pt x="31268" y="614642"/>
                  </a:lnTo>
                  <a:lnTo>
                    <a:pt x="31561" y="611390"/>
                  </a:lnTo>
                  <a:lnTo>
                    <a:pt x="31861" y="608138"/>
                  </a:lnTo>
                  <a:lnTo>
                    <a:pt x="32171" y="604885"/>
                  </a:lnTo>
                  <a:lnTo>
                    <a:pt x="32487" y="601633"/>
                  </a:lnTo>
                  <a:lnTo>
                    <a:pt x="32813" y="598381"/>
                  </a:lnTo>
                  <a:lnTo>
                    <a:pt x="33147" y="595129"/>
                  </a:lnTo>
                  <a:lnTo>
                    <a:pt x="33490" y="591877"/>
                  </a:lnTo>
                  <a:lnTo>
                    <a:pt x="33841" y="588625"/>
                  </a:lnTo>
                  <a:lnTo>
                    <a:pt x="34201" y="585373"/>
                  </a:lnTo>
                  <a:lnTo>
                    <a:pt x="34570" y="582121"/>
                  </a:lnTo>
                  <a:lnTo>
                    <a:pt x="34949" y="578869"/>
                  </a:lnTo>
                  <a:lnTo>
                    <a:pt x="35336" y="575617"/>
                  </a:lnTo>
                  <a:lnTo>
                    <a:pt x="35732" y="572365"/>
                  </a:lnTo>
                  <a:lnTo>
                    <a:pt x="36137" y="569113"/>
                  </a:lnTo>
                  <a:lnTo>
                    <a:pt x="36552" y="565861"/>
                  </a:lnTo>
                  <a:lnTo>
                    <a:pt x="36976" y="562608"/>
                  </a:lnTo>
                  <a:lnTo>
                    <a:pt x="37409" y="559356"/>
                  </a:lnTo>
                  <a:lnTo>
                    <a:pt x="37852" y="556104"/>
                  </a:lnTo>
                  <a:lnTo>
                    <a:pt x="38303" y="552852"/>
                  </a:lnTo>
                  <a:lnTo>
                    <a:pt x="38766" y="549600"/>
                  </a:lnTo>
                  <a:lnTo>
                    <a:pt x="39236" y="546348"/>
                  </a:lnTo>
                  <a:lnTo>
                    <a:pt x="39717" y="543096"/>
                  </a:lnTo>
                  <a:lnTo>
                    <a:pt x="40206" y="539844"/>
                  </a:lnTo>
                  <a:lnTo>
                    <a:pt x="40707" y="536592"/>
                  </a:lnTo>
                  <a:lnTo>
                    <a:pt x="41215" y="533340"/>
                  </a:lnTo>
                  <a:lnTo>
                    <a:pt x="41736" y="530088"/>
                  </a:lnTo>
                  <a:lnTo>
                    <a:pt x="42262" y="526836"/>
                  </a:lnTo>
                  <a:lnTo>
                    <a:pt x="42802" y="523584"/>
                  </a:lnTo>
                  <a:lnTo>
                    <a:pt x="43348" y="520331"/>
                  </a:lnTo>
                  <a:lnTo>
                    <a:pt x="43907" y="517079"/>
                  </a:lnTo>
                  <a:lnTo>
                    <a:pt x="44472" y="513827"/>
                  </a:lnTo>
                  <a:lnTo>
                    <a:pt x="45051" y="510575"/>
                  </a:lnTo>
                  <a:lnTo>
                    <a:pt x="45634" y="507323"/>
                  </a:lnTo>
                  <a:lnTo>
                    <a:pt x="46233" y="504071"/>
                  </a:lnTo>
                  <a:lnTo>
                    <a:pt x="46835" y="500819"/>
                  </a:lnTo>
                  <a:lnTo>
                    <a:pt x="47452" y="497567"/>
                  </a:lnTo>
                  <a:lnTo>
                    <a:pt x="48073" y="494315"/>
                  </a:lnTo>
                  <a:lnTo>
                    <a:pt x="48710" y="491063"/>
                  </a:lnTo>
                  <a:lnTo>
                    <a:pt x="49349" y="487811"/>
                  </a:lnTo>
                  <a:lnTo>
                    <a:pt x="50004" y="484559"/>
                  </a:lnTo>
                  <a:lnTo>
                    <a:pt x="50662" y="481307"/>
                  </a:lnTo>
                  <a:lnTo>
                    <a:pt x="51336" y="478055"/>
                  </a:lnTo>
                  <a:lnTo>
                    <a:pt x="52012" y="474802"/>
                  </a:lnTo>
                  <a:lnTo>
                    <a:pt x="52705" y="471550"/>
                  </a:lnTo>
                  <a:lnTo>
                    <a:pt x="53399" y="468298"/>
                  </a:lnTo>
                  <a:lnTo>
                    <a:pt x="54109" y="465046"/>
                  </a:lnTo>
                  <a:lnTo>
                    <a:pt x="54820" y="461794"/>
                  </a:lnTo>
                  <a:lnTo>
                    <a:pt x="55548" y="458542"/>
                  </a:lnTo>
                  <a:lnTo>
                    <a:pt x="56277" y="455290"/>
                  </a:lnTo>
                  <a:lnTo>
                    <a:pt x="57023" y="452038"/>
                  </a:lnTo>
                  <a:lnTo>
                    <a:pt x="57769" y="448786"/>
                  </a:lnTo>
                  <a:lnTo>
                    <a:pt x="58531" y="445534"/>
                  </a:lnTo>
                  <a:lnTo>
                    <a:pt x="59294" y="442282"/>
                  </a:lnTo>
                  <a:lnTo>
                    <a:pt x="60073" y="439030"/>
                  </a:lnTo>
                  <a:lnTo>
                    <a:pt x="60852" y="435778"/>
                  </a:lnTo>
                  <a:lnTo>
                    <a:pt x="61647" y="432525"/>
                  </a:lnTo>
                  <a:lnTo>
                    <a:pt x="62443" y="429273"/>
                  </a:lnTo>
                  <a:lnTo>
                    <a:pt x="63253" y="426021"/>
                  </a:lnTo>
                  <a:lnTo>
                    <a:pt x="64064" y="422769"/>
                  </a:lnTo>
                  <a:lnTo>
                    <a:pt x="64889" y="419517"/>
                  </a:lnTo>
                  <a:lnTo>
                    <a:pt x="65716" y="416265"/>
                  </a:lnTo>
                  <a:lnTo>
                    <a:pt x="66556" y="413013"/>
                  </a:lnTo>
                  <a:lnTo>
                    <a:pt x="67397" y="409761"/>
                  </a:lnTo>
                  <a:lnTo>
                    <a:pt x="68251" y="406509"/>
                  </a:lnTo>
                  <a:lnTo>
                    <a:pt x="69107" y="403257"/>
                  </a:lnTo>
                  <a:lnTo>
                    <a:pt x="69974" y="400005"/>
                  </a:lnTo>
                  <a:lnTo>
                    <a:pt x="70844" y="396753"/>
                  </a:lnTo>
                  <a:lnTo>
                    <a:pt x="71724" y="393501"/>
                  </a:lnTo>
                  <a:lnTo>
                    <a:pt x="72607" y="390248"/>
                  </a:lnTo>
                  <a:lnTo>
                    <a:pt x="73500" y="386996"/>
                  </a:lnTo>
                  <a:lnTo>
                    <a:pt x="74396" y="383744"/>
                  </a:lnTo>
                  <a:lnTo>
                    <a:pt x="75301" y="380492"/>
                  </a:lnTo>
                  <a:lnTo>
                    <a:pt x="76209" y="377240"/>
                  </a:lnTo>
                  <a:lnTo>
                    <a:pt x="77126" y="373988"/>
                  </a:lnTo>
                  <a:lnTo>
                    <a:pt x="78046" y="370736"/>
                  </a:lnTo>
                  <a:lnTo>
                    <a:pt x="78974" y="367484"/>
                  </a:lnTo>
                  <a:lnTo>
                    <a:pt x="79905" y="364232"/>
                  </a:lnTo>
                  <a:lnTo>
                    <a:pt x="80843" y="360980"/>
                  </a:lnTo>
                  <a:lnTo>
                    <a:pt x="81785" y="357728"/>
                  </a:lnTo>
                  <a:lnTo>
                    <a:pt x="82733" y="354476"/>
                  </a:lnTo>
                  <a:lnTo>
                    <a:pt x="83685" y="351224"/>
                  </a:lnTo>
                  <a:lnTo>
                    <a:pt x="84643" y="347972"/>
                  </a:lnTo>
                  <a:lnTo>
                    <a:pt x="85604" y="344719"/>
                  </a:lnTo>
                  <a:lnTo>
                    <a:pt x="86571" y="341467"/>
                  </a:lnTo>
                  <a:lnTo>
                    <a:pt x="87541" y="338215"/>
                  </a:lnTo>
                  <a:lnTo>
                    <a:pt x="88516" y="334963"/>
                  </a:lnTo>
                  <a:lnTo>
                    <a:pt x="89495" y="331711"/>
                  </a:lnTo>
                  <a:lnTo>
                    <a:pt x="90478" y="328459"/>
                  </a:lnTo>
                  <a:lnTo>
                    <a:pt x="91465" y="325207"/>
                  </a:lnTo>
                  <a:lnTo>
                    <a:pt x="92456" y="321955"/>
                  </a:lnTo>
                  <a:lnTo>
                    <a:pt x="93450" y="318703"/>
                  </a:lnTo>
                  <a:lnTo>
                    <a:pt x="94447" y="315451"/>
                  </a:lnTo>
                  <a:lnTo>
                    <a:pt x="95448" y="312199"/>
                  </a:lnTo>
                  <a:lnTo>
                    <a:pt x="96453" y="308947"/>
                  </a:lnTo>
                  <a:lnTo>
                    <a:pt x="97460" y="305695"/>
                  </a:lnTo>
                  <a:lnTo>
                    <a:pt x="98470" y="302442"/>
                  </a:lnTo>
                  <a:lnTo>
                    <a:pt x="99483" y="299190"/>
                  </a:lnTo>
                  <a:lnTo>
                    <a:pt x="100499" y="295938"/>
                  </a:lnTo>
                  <a:lnTo>
                    <a:pt x="101517" y="292686"/>
                  </a:lnTo>
                  <a:lnTo>
                    <a:pt x="102538" y="289434"/>
                  </a:lnTo>
                  <a:lnTo>
                    <a:pt x="103561" y="286182"/>
                  </a:lnTo>
                  <a:lnTo>
                    <a:pt x="104586" y="282930"/>
                  </a:lnTo>
                  <a:lnTo>
                    <a:pt x="105614" y="279678"/>
                  </a:lnTo>
                  <a:lnTo>
                    <a:pt x="106644" y="276426"/>
                  </a:lnTo>
                  <a:lnTo>
                    <a:pt x="107675" y="273174"/>
                  </a:lnTo>
                  <a:lnTo>
                    <a:pt x="108708" y="269922"/>
                  </a:lnTo>
                  <a:lnTo>
                    <a:pt x="109744" y="266670"/>
                  </a:lnTo>
                  <a:lnTo>
                    <a:pt x="110780" y="263418"/>
                  </a:lnTo>
                  <a:lnTo>
                    <a:pt x="111818" y="260165"/>
                  </a:lnTo>
                  <a:lnTo>
                    <a:pt x="112857" y="256913"/>
                  </a:lnTo>
                  <a:lnTo>
                    <a:pt x="113898" y="253661"/>
                  </a:lnTo>
                  <a:lnTo>
                    <a:pt x="114940" y="250409"/>
                  </a:lnTo>
                  <a:lnTo>
                    <a:pt x="115983" y="247157"/>
                  </a:lnTo>
                  <a:lnTo>
                    <a:pt x="117026" y="243905"/>
                  </a:lnTo>
                  <a:lnTo>
                    <a:pt x="118071" y="240653"/>
                  </a:lnTo>
                  <a:lnTo>
                    <a:pt x="119116" y="237401"/>
                  </a:lnTo>
                  <a:lnTo>
                    <a:pt x="120162" y="234149"/>
                  </a:lnTo>
                  <a:lnTo>
                    <a:pt x="121209" y="230897"/>
                  </a:lnTo>
                  <a:lnTo>
                    <a:pt x="122256" y="227645"/>
                  </a:lnTo>
                  <a:lnTo>
                    <a:pt x="123303" y="224393"/>
                  </a:lnTo>
                  <a:lnTo>
                    <a:pt x="124351" y="221141"/>
                  </a:lnTo>
                  <a:lnTo>
                    <a:pt x="125399" y="217889"/>
                  </a:lnTo>
                  <a:lnTo>
                    <a:pt x="126447" y="214636"/>
                  </a:lnTo>
                  <a:lnTo>
                    <a:pt x="127495" y="211384"/>
                  </a:lnTo>
                  <a:lnTo>
                    <a:pt x="128542" y="208132"/>
                  </a:lnTo>
                  <a:lnTo>
                    <a:pt x="129590" y="204880"/>
                  </a:lnTo>
                  <a:lnTo>
                    <a:pt x="130637" y="201628"/>
                  </a:lnTo>
                  <a:lnTo>
                    <a:pt x="131684" y="198376"/>
                  </a:lnTo>
                  <a:lnTo>
                    <a:pt x="132730" y="195124"/>
                  </a:lnTo>
                  <a:lnTo>
                    <a:pt x="133776" y="191872"/>
                  </a:lnTo>
                  <a:lnTo>
                    <a:pt x="134821" y="188620"/>
                  </a:lnTo>
                  <a:lnTo>
                    <a:pt x="135866" y="185368"/>
                  </a:lnTo>
                  <a:lnTo>
                    <a:pt x="136909" y="182116"/>
                  </a:lnTo>
                  <a:lnTo>
                    <a:pt x="137953" y="178864"/>
                  </a:lnTo>
                  <a:lnTo>
                    <a:pt x="138994" y="175612"/>
                  </a:lnTo>
                  <a:lnTo>
                    <a:pt x="140035" y="172359"/>
                  </a:lnTo>
                  <a:lnTo>
                    <a:pt x="141074" y="169107"/>
                  </a:lnTo>
                  <a:lnTo>
                    <a:pt x="142113" y="165855"/>
                  </a:lnTo>
                  <a:lnTo>
                    <a:pt x="143149" y="162603"/>
                  </a:lnTo>
                  <a:lnTo>
                    <a:pt x="144185" y="159351"/>
                  </a:lnTo>
                  <a:lnTo>
                    <a:pt x="145218" y="156099"/>
                  </a:lnTo>
                  <a:lnTo>
                    <a:pt x="146251" y="152847"/>
                  </a:lnTo>
                  <a:lnTo>
                    <a:pt x="147281" y="149595"/>
                  </a:lnTo>
                  <a:lnTo>
                    <a:pt x="148311" y="146343"/>
                  </a:lnTo>
                  <a:lnTo>
                    <a:pt x="149337" y="143091"/>
                  </a:lnTo>
                  <a:lnTo>
                    <a:pt x="150363" y="139839"/>
                  </a:lnTo>
                  <a:lnTo>
                    <a:pt x="151385" y="136587"/>
                  </a:lnTo>
                  <a:lnTo>
                    <a:pt x="152406" y="133335"/>
                  </a:lnTo>
                  <a:lnTo>
                    <a:pt x="153424" y="130082"/>
                  </a:lnTo>
                  <a:lnTo>
                    <a:pt x="154441" y="126830"/>
                  </a:lnTo>
                  <a:lnTo>
                    <a:pt x="155454" y="123578"/>
                  </a:lnTo>
                  <a:lnTo>
                    <a:pt x="156466" y="120326"/>
                  </a:lnTo>
                  <a:lnTo>
                    <a:pt x="157474" y="117074"/>
                  </a:lnTo>
                  <a:lnTo>
                    <a:pt x="158481" y="113822"/>
                  </a:lnTo>
                  <a:lnTo>
                    <a:pt x="159484" y="110570"/>
                  </a:lnTo>
                  <a:lnTo>
                    <a:pt x="160485" y="107318"/>
                  </a:lnTo>
                  <a:lnTo>
                    <a:pt x="161482" y="104066"/>
                  </a:lnTo>
                  <a:lnTo>
                    <a:pt x="162477" y="100814"/>
                  </a:lnTo>
                  <a:lnTo>
                    <a:pt x="163467" y="97562"/>
                  </a:lnTo>
                  <a:lnTo>
                    <a:pt x="164456" y="94310"/>
                  </a:lnTo>
                  <a:lnTo>
                    <a:pt x="165440" y="91058"/>
                  </a:lnTo>
                  <a:lnTo>
                    <a:pt x="166422" y="87806"/>
                  </a:lnTo>
                  <a:lnTo>
                    <a:pt x="167399" y="84553"/>
                  </a:lnTo>
                  <a:lnTo>
                    <a:pt x="168374" y="81301"/>
                  </a:lnTo>
                  <a:lnTo>
                    <a:pt x="169344" y="78049"/>
                  </a:lnTo>
                  <a:lnTo>
                    <a:pt x="170311" y="74797"/>
                  </a:lnTo>
                  <a:lnTo>
                    <a:pt x="171273" y="71545"/>
                  </a:lnTo>
                  <a:lnTo>
                    <a:pt x="172232" y="68293"/>
                  </a:lnTo>
                  <a:lnTo>
                    <a:pt x="173187" y="65041"/>
                  </a:lnTo>
                  <a:lnTo>
                    <a:pt x="174137" y="61789"/>
                  </a:lnTo>
                  <a:lnTo>
                    <a:pt x="175083" y="58537"/>
                  </a:lnTo>
                  <a:lnTo>
                    <a:pt x="176025" y="55285"/>
                  </a:lnTo>
                  <a:lnTo>
                    <a:pt x="176963" y="52033"/>
                  </a:lnTo>
                  <a:lnTo>
                    <a:pt x="177895" y="48781"/>
                  </a:lnTo>
                  <a:lnTo>
                    <a:pt x="178823" y="45529"/>
                  </a:lnTo>
                  <a:lnTo>
                    <a:pt x="179746" y="42276"/>
                  </a:lnTo>
                  <a:lnTo>
                    <a:pt x="180665" y="39024"/>
                  </a:lnTo>
                  <a:lnTo>
                    <a:pt x="181578" y="35772"/>
                  </a:lnTo>
                  <a:lnTo>
                    <a:pt x="182487" y="32520"/>
                  </a:lnTo>
                  <a:lnTo>
                    <a:pt x="183390" y="29268"/>
                  </a:lnTo>
                  <a:lnTo>
                    <a:pt x="184288" y="26016"/>
                  </a:lnTo>
                  <a:lnTo>
                    <a:pt x="185180" y="22764"/>
                  </a:lnTo>
                  <a:lnTo>
                    <a:pt x="186068" y="19512"/>
                  </a:lnTo>
                  <a:lnTo>
                    <a:pt x="186949" y="16260"/>
                  </a:lnTo>
                  <a:lnTo>
                    <a:pt x="187826" y="13008"/>
                  </a:lnTo>
                  <a:lnTo>
                    <a:pt x="188695" y="9756"/>
                  </a:lnTo>
                  <a:lnTo>
                    <a:pt x="189561" y="6504"/>
                  </a:lnTo>
                  <a:lnTo>
                    <a:pt x="190418" y="3252"/>
                  </a:lnTo>
                  <a:lnTo>
                    <a:pt x="191272" y="0"/>
                  </a:lnTo>
                  <a:lnTo>
                    <a:pt x="297499" y="0"/>
                  </a:lnTo>
                  <a:lnTo>
                    <a:pt x="298353" y="3252"/>
                  </a:lnTo>
                  <a:lnTo>
                    <a:pt x="299210" y="6504"/>
                  </a:lnTo>
                  <a:lnTo>
                    <a:pt x="300076" y="9756"/>
                  </a:lnTo>
                  <a:lnTo>
                    <a:pt x="300945" y="13008"/>
                  </a:lnTo>
                  <a:lnTo>
                    <a:pt x="301822" y="16260"/>
                  </a:lnTo>
                  <a:lnTo>
                    <a:pt x="302703" y="19512"/>
                  </a:lnTo>
                  <a:lnTo>
                    <a:pt x="303591" y="22764"/>
                  </a:lnTo>
                  <a:lnTo>
                    <a:pt x="304483" y="26016"/>
                  </a:lnTo>
                  <a:lnTo>
                    <a:pt x="305381" y="29268"/>
                  </a:lnTo>
                  <a:lnTo>
                    <a:pt x="306284" y="32520"/>
                  </a:lnTo>
                  <a:lnTo>
                    <a:pt x="307193" y="35772"/>
                  </a:lnTo>
                  <a:lnTo>
                    <a:pt x="308106" y="39024"/>
                  </a:lnTo>
                  <a:lnTo>
                    <a:pt x="309025" y="42276"/>
                  </a:lnTo>
                  <a:lnTo>
                    <a:pt x="309948" y="45529"/>
                  </a:lnTo>
                  <a:lnTo>
                    <a:pt x="310876" y="48781"/>
                  </a:lnTo>
                  <a:lnTo>
                    <a:pt x="311808" y="52033"/>
                  </a:lnTo>
                  <a:lnTo>
                    <a:pt x="312746" y="55285"/>
                  </a:lnTo>
                  <a:lnTo>
                    <a:pt x="313688" y="58537"/>
                  </a:lnTo>
                  <a:lnTo>
                    <a:pt x="314634" y="61789"/>
                  </a:lnTo>
                  <a:lnTo>
                    <a:pt x="315584" y="65041"/>
                  </a:lnTo>
                  <a:lnTo>
                    <a:pt x="316539" y="68293"/>
                  </a:lnTo>
                  <a:lnTo>
                    <a:pt x="317498" y="71545"/>
                  </a:lnTo>
                  <a:lnTo>
                    <a:pt x="318460" y="74797"/>
                  </a:lnTo>
                  <a:lnTo>
                    <a:pt x="319427" y="78049"/>
                  </a:lnTo>
                  <a:lnTo>
                    <a:pt x="320397" y="81301"/>
                  </a:lnTo>
                  <a:lnTo>
                    <a:pt x="321372" y="84553"/>
                  </a:lnTo>
                  <a:lnTo>
                    <a:pt x="322349" y="87806"/>
                  </a:lnTo>
                  <a:lnTo>
                    <a:pt x="323331" y="91058"/>
                  </a:lnTo>
                  <a:lnTo>
                    <a:pt x="324315" y="94310"/>
                  </a:lnTo>
                  <a:lnTo>
                    <a:pt x="325304" y="97562"/>
                  </a:lnTo>
                  <a:lnTo>
                    <a:pt x="326295" y="100814"/>
                  </a:lnTo>
                  <a:lnTo>
                    <a:pt x="327289" y="104066"/>
                  </a:lnTo>
                  <a:lnTo>
                    <a:pt x="328286" y="107318"/>
                  </a:lnTo>
                  <a:lnTo>
                    <a:pt x="329287" y="110570"/>
                  </a:lnTo>
                  <a:lnTo>
                    <a:pt x="330290" y="113822"/>
                  </a:lnTo>
                  <a:lnTo>
                    <a:pt x="331297" y="117074"/>
                  </a:lnTo>
                  <a:lnTo>
                    <a:pt x="332305" y="120326"/>
                  </a:lnTo>
                  <a:lnTo>
                    <a:pt x="333317" y="123578"/>
                  </a:lnTo>
                  <a:lnTo>
                    <a:pt x="334330" y="126830"/>
                  </a:lnTo>
                  <a:lnTo>
                    <a:pt x="335347" y="130082"/>
                  </a:lnTo>
                  <a:lnTo>
                    <a:pt x="336365" y="133335"/>
                  </a:lnTo>
                  <a:lnTo>
                    <a:pt x="337386" y="136587"/>
                  </a:lnTo>
                  <a:lnTo>
                    <a:pt x="338409" y="139839"/>
                  </a:lnTo>
                  <a:lnTo>
                    <a:pt x="339434" y="143091"/>
                  </a:lnTo>
                  <a:lnTo>
                    <a:pt x="340460" y="146343"/>
                  </a:lnTo>
                  <a:lnTo>
                    <a:pt x="341490" y="149595"/>
                  </a:lnTo>
                  <a:lnTo>
                    <a:pt x="342520" y="152847"/>
                  </a:lnTo>
                  <a:lnTo>
                    <a:pt x="343553" y="156099"/>
                  </a:lnTo>
                  <a:lnTo>
                    <a:pt x="344586" y="159351"/>
                  </a:lnTo>
                  <a:lnTo>
                    <a:pt x="345622" y="162603"/>
                  </a:lnTo>
                  <a:lnTo>
                    <a:pt x="346658" y="165855"/>
                  </a:lnTo>
                  <a:lnTo>
                    <a:pt x="347697" y="169107"/>
                  </a:lnTo>
                  <a:lnTo>
                    <a:pt x="348736" y="172359"/>
                  </a:lnTo>
                  <a:lnTo>
                    <a:pt x="349777" y="175612"/>
                  </a:lnTo>
                  <a:lnTo>
                    <a:pt x="350819" y="178864"/>
                  </a:lnTo>
                  <a:lnTo>
                    <a:pt x="351862" y="182116"/>
                  </a:lnTo>
                  <a:lnTo>
                    <a:pt x="352905" y="185368"/>
                  </a:lnTo>
                  <a:lnTo>
                    <a:pt x="353950" y="188620"/>
                  </a:lnTo>
                  <a:lnTo>
                    <a:pt x="354995" y="191872"/>
                  </a:lnTo>
                  <a:lnTo>
                    <a:pt x="356041" y="195124"/>
                  </a:lnTo>
                  <a:lnTo>
                    <a:pt x="357087" y="198376"/>
                  </a:lnTo>
                  <a:lnTo>
                    <a:pt x="358134" y="201628"/>
                  </a:lnTo>
                  <a:lnTo>
                    <a:pt x="359181" y="204880"/>
                  </a:lnTo>
                  <a:lnTo>
                    <a:pt x="360229" y="208132"/>
                  </a:lnTo>
                  <a:lnTo>
                    <a:pt x="361277" y="211384"/>
                  </a:lnTo>
                  <a:lnTo>
                    <a:pt x="362324" y="214636"/>
                  </a:lnTo>
                  <a:lnTo>
                    <a:pt x="363372" y="217889"/>
                  </a:lnTo>
                  <a:lnTo>
                    <a:pt x="364420" y="221141"/>
                  </a:lnTo>
                  <a:lnTo>
                    <a:pt x="365468" y="224393"/>
                  </a:lnTo>
                  <a:lnTo>
                    <a:pt x="366515" y="227645"/>
                  </a:lnTo>
                  <a:lnTo>
                    <a:pt x="367562" y="230897"/>
                  </a:lnTo>
                  <a:lnTo>
                    <a:pt x="368609" y="234149"/>
                  </a:lnTo>
                  <a:lnTo>
                    <a:pt x="369655" y="237401"/>
                  </a:lnTo>
                  <a:lnTo>
                    <a:pt x="370700" y="240653"/>
                  </a:lnTo>
                  <a:lnTo>
                    <a:pt x="371745" y="243905"/>
                  </a:lnTo>
                  <a:lnTo>
                    <a:pt x="372788" y="247157"/>
                  </a:lnTo>
                  <a:lnTo>
                    <a:pt x="373831" y="250409"/>
                  </a:lnTo>
                  <a:lnTo>
                    <a:pt x="374873" y="253661"/>
                  </a:lnTo>
                  <a:lnTo>
                    <a:pt x="375914" y="256913"/>
                  </a:lnTo>
                  <a:lnTo>
                    <a:pt x="376953" y="260165"/>
                  </a:lnTo>
                  <a:lnTo>
                    <a:pt x="377991" y="263418"/>
                  </a:lnTo>
                  <a:lnTo>
                    <a:pt x="379027" y="266670"/>
                  </a:lnTo>
                  <a:lnTo>
                    <a:pt x="380063" y="269922"/>
                  </a:lnTo>
                  <a:lnTo>
                    <a:pt x="381096" y="273174"/>
                  </a:lnTo>
                  <a:lnTo>
                    <a:pt x="382127" y="276426"/>
                  </a:lnTo>
                  <a:lnTo>
                    <a:pt x="383157" y="279678"/>
                  </a:lnTo>
                  <a:lnTo>
                    <a:pt x="384185" y="282930"/>
                  </a:lnTo>
                  <a:lnTo>
                    <a:pt x="385210" y="286182"/>
                  </a:lnTo>
                  <a:lnTo>
                    <a:pt x="386233" y="289434"/>
                  </a:lnTo>
                  <a:lnTo>
                    <a:pt x="387254" y="292686"/>
                  </a:lnTo>
                  <a:lnTo>
                    <a:pt x="388272" y="295938"/>
                  </a:lnTo>
                  <a:lnTo>
                    <a:pt x="389288" y="299190"/>
                  </a:lnTo>
                  <a:lnTo>
                    <a:pt x="390301" y="302442"/>
                  </a:lnTo>
                  <a:lnTo>
                    <a:pt x="391311" y="305695"/>
                  </a:lnTo>
                  <a:lnTo>
                    <a:pt x="392319" y="308947"/>
                  </a:lnTo>
                  <a:lnTo>
                    <a:pt x="393323" y="312199"/>
                  </a:lnTo>
                  <a:lnTo>
                    <a:pt x="394324" y="315451"/>
                  </a:lnTo>
                  <a:lnTo>
                    <a:pt x="395321" y="318703"/>
                  </a:lnTo>
                  <a:lnTo>
                    <a:pt x="396315" y="321955"/>
                  </a:lnTo>
                  <a:lnTo>
                    <a:pt x="397306" y="325207"/>
                  </a:lnTo>
                  <a:lnTo>
                    <a:pt x="398293" y="328459"/>
                  </a:lnTo>
                  <a:lnTo>
                    <a:pt x="399276" y="331711"/>
                  </a:lnTo>
                  <a:lnTo>
                    <a:pt x="400255" y="334963"/>
                  </a:lnTo>
                  <a:lnTo>
                    <a:pt x="401230" y="338215"/>
                  </a:lnTo>
                  <a:lnTo>
                    <a:pt x="402200" y="341467"/>
                  </a:lnTo>
                  <a:lnTo>
                    <a:pt x="403167" y="344719"/>
                  </a:lnTo>
                  <a:lnTo>
                    <a:pt x="404128" y="347972"/>
                  </a:lnTo>
                  <a:lnTo>
                    <a:pt x="405086" y="351224"/>
                  </a:lnTo>
                  <a:lnTo>
                    <a:pt x="406038" y="354476"/>
                  </a:lnTo>
                  <a:lnTo>
                    <a:pt x="406986" y="357728"/>
                  </a:lnTo>
                  <a:lnTo>
                    <a:pt x="407928" y="360980"/>
                  </a:lnTo>
                  <a:lnTo>
                    <a:pt x="408866" y="364232"/>
                  </a:lnTo>
                  <a:lnTo>
                    <a:pt x="409797" y="367484"/>
                  </a:lnTo>
                  <a:lnTo>
                    <a:pt x="410725" y="370736"/>
                  </a:lnTo>
                  <a:lnTo>
                    <a:pt x="411645" y="373988"/>
                  </a:lnTo>
                  <a:lnTo>
                    <a:pt x="412562" y="377240"/>
                  </a:lnTo>
                  <a:lnTo>
                    <a:pt x="413470" y="380492"/>
                  </a:lnTo>
                  <a:lnTo>
                    <a:pt x="414375" y="383744"/>
                  </a:lnTo>
                  <a:lnTo>
                    <a:pt x="415271" y="386996"/>
                  </a:lnTo>
                  <a:lnTo>
                    <a:pt x="416164" y="390248"/>
                  </a:lnTo>
                  <a:lnTo>
                    <a:pt x="417047" y="393501"/>
                  </a:lnTo>
                  <a:lnTo>
                    <a:pt x="417927" y="396753"/>
                  </a:lnTo>
                  <a:lnTo>
                    <a:pt x="418797" y="400005"/>
                  </a:lnTo>
                  <a:lnTo>
                    <a:pt x="419664" y="403257"/>
                  </a:lnTo>
                  <a:lnTo>
                    <a:pt x="420520" y="406509"/>
                  </a:lnTo>
                  <a:lnTo>
                    <a:pt x="421374" y="409761"/>
                  </a:lnTo>
                  <a:lnTo>
                    <a:pt x="422216" y="413013"/>
                  </a:lnTo>
                  <a:lnTo>
                    <a:pt x="423055" y="416265"/>
                  </a:lnTo>
                  <a:lnTo>
                    <a:pt x="423882" y="419517"/>
                  </a:lnTo>
                  <a:lnTo>
                    <a:pt x="424707" y="422769"/>
                  </a:lnTo>
                  <a:lnTo>
                    <a:pt x="425518" y="426021"/>
                  </a:lnTo>
                  <a:lnTo>
                    <a:pt x="426328" y="429273"/>
                  </a:lnTo>
                  <a:lnTo>
                    <a:pt x="427124" y="432525"/>
                  </a:lnTo>
                  <a:lnTo>
                    <a:pt x="427919" y="435778"/>
                  </a:lnTo>
                  <a:lnTo>
                    <a:pt x="428698" y="439030"/>
                  </a:lnTo>
                  <a:lnTo>
                    <a:pt x="429477" y="442282"/>
                  </a:lnTo>
                  <a:lnTo>
                    <a:pt x="430240" y="445534"/>
                  </a:lnTo>
                  <a:lnTo>
                    <a:pt x="431002" y="448786"/>
                  </a:lnTo>
                  <a:lnTo>
                    <a:pt x="431748" y="452038"/>
                  </a:lnTo>
                  <a:lnTo>
                    <a:pt x="432494" y="455290"/>
                  </a:lnTo>
                  <a:lnTo>
                    <a:pt x="433223" y="458542"/>
                  </a:lnTo>
                  <a:lnTo>
                    <a:pt x="433951" y="461794"/>
                  </a:lnTo>
                  <a:lnTo>
                    <a:pt x="434662" y="465046"/>
                  </a:lnTo>
                  <a:lnTo>
                    <a:pt x="435373" y="468298"/>
                  </a:lnTo>
                  <a:lnTo>
                    <a:pt x="436067" y="471550"/>
                  </a:lnTo>
                  <a:lnTo>
                    <a:pt x="436759" y="474802"/>
                  </a:lnTo>
                  <a:lnTo>
                    <a:pt x="437435" y="478055"/>
                  </a:lnTo>
                  <a:lnTo>
                    <a:pt x="438109" y="481307"/>
                  </a:lnTo>
                  <a:lnTo>
                    <a:pt x="438767" y="484559"/>
                  </a:lnTo>
                  <a:lnTo>
                    <a:pt x="439422" y="487811"/>
                  </a:lnTo>
                  <a:lnTo>
                    <a:pt x="440061" y="491063"/>
                  </a:lnTo>
                  <a:lnTo>
                    <a:pt x="440698" y="494315"/>
                  </a:lnTo>
                  <a:lnTo>
                    <a:pt x="441319" y="497567"/>
                  </a:lnTo>
                  <a:lnTo>
                    <a:pt x="441936" y="500819"/>
                  </a:lnTo>
                  <a:lnTo>
                    <a:pt x="442539" y="504071"/>
                  </a:lnTo>
                  <a:lnTo>
                    <a:pt x="443137" y="507323"/>
                  </a:lnTo>
                  <a:lnTo>
                    <a:pt x="443720" y="510575"/>
                  </a:lnTo>
                  <a:lnTo>
                    <a:pt x="444299" y="513827"/>
                  </a:lnTo>
                  <a:lnTo>
                    <a:pt x="444864" y="517079"/>
                  </a:lnTo>
                  <a:lnTo>
                    <a:pt x="445423" y="520331"/>
                  </a:lnTo>
                  <a:lnTo>
                    <a:pt x="445969" y="523584"/>
                  </a:lnTo>
                  <a:lnTo>
                    <a:pt x="446509" y="526836"/>
                  </a:lnTo>
                  <a:lnTo>
                    <a:pt x="447036" y="530088"/>
                  </a:lnTo>
                  <a:lnTo>
                    <a:pt x="447556" y="533340"/>
                  </a:lnTo>
                  <a:lnTo>
                    <a:pt x="448064" y="536592"/>
                  </a:lnTo>
                  <a:lnTo>
                    <a:pt x="448565" y="539844"/>
                  </a:lnTo>
                  <a:lnTo>
                    <a:pt x="449054" y="543096"/>
                  </a:lnTo>
                  <a:lnTo>
                    <a:pt x="449535" y="546348"/>
                  </a:lnTo>
                  <a:lnTo>
                    <a:pt x="450005" y="549600"/>
                  </a:lnTo>
                  <a:lnTo>
                    <a:pt x="450468" y="552852"/>
                  </a:lnTo>
                  <a:lnTo>
                    <a:pt x="450919" y="556104"/>
                  </a:lnTo>
                  <a:lnTo>
                    <a:pt x="451362" y="559356"/>
                  </a:lnTo>
                  <a:lnTo>
                    <a:pt x="451795" y="562608"/>
                  </a:lnTo>
                  <a:lnTo>
                    <a:pt x="452219" y="565861"/>
                  </a:lnTo>
                  <a:lnTo>
                    <a:pt x="452634" y="569113"/>
                  </a:lnTo>
                  <a:lnTo>
                    <a:pt x="453039" y="572365"/>
                  </a:lnTo>
                  <a:lnTo>
                    <a:pt x="453435" y="575617"/>
                  </a:lnTo>
                  <a:lnTo>
                    <a:pt x="453823" y="578869"/>
                  </a:lnTo>
                  <a:lnTo>
                    <a:pt x="454201" y="582121"/>
                  </a:lnTo>
                  <a:lnTo>
                    <a:pt x="454570" y="585373"/>
                  </a:lnTo>
                  <a:lnTo>
                    <a:pt x="454930" y="588625"/>
                  </a:lnTo>
                  <a:lnTo>
                    <a:pt x="455281" y="591877"/>
                  </a:lnTo>
                  <a:lnTo>
                    <a:pt x="455624" y="595129"/>
                  </a:lnTo>
                  <a:lnTo>
                    <a:pt x="455958" y="598381"/>
                  </a:lnTo>
                  <a:lnTo>
                    <a:pt x="456284" y="601633"/>
                  </a:lnTo>
                  <a:lnTo>
                    <a:pt x="456601" y="604885"/>
                  </a:lnTo>
                  <a:lnTo>
                    <a:pt x="456910" y="608138"/>
                  </a:lnTo>
                  <a:lnTo>
                    <a:pt x="457210" y="611390"/>
                  </a:lnTo>
                  <a:lnTo>
                    <a:pt x="457503" y="614642"/>
                  </a:lnTo>
                  <a:lnTo>
                    <a:pt x="457787" y="617894"/>
                  </a:lnTo>
                  <a:lnTo>
                    <a:pt x="458064" y="621146"/>
                  </a:lnTo>
                  <a:lnTo>
                    <a:pt x="458332" y="624398"/>
                  </a:lnTo>
                  <a:lnTo>
                    <a:pt x="458594" y="627650"/>
                  </a:lnTo>
                  <a:lnTo>
                    <a:pt x="458846" y="630902"/>
                  </a:lnTo>
                  <a:lnTo>
                    <a:pt x="459094" y="634154"/>
                  </a:lnTo>
                  <a:lnTo>
                    <a:pt x="459332" y="637406"/>
                  </a:lnTo>
                  <a:lnTo>
                    <a:pt x="459565" y="640658"/>
                  </a:lnTo>
                  <a:lnTo>
                    <a:pt x="459788" y="643910"/>
                  </a:lnTo>
                  <a:lnTo>
                    <a:pt x="460008" y="647162"/>
                  </a:lnTo>
                  <a:lnTo>
                    <a:pt x="460217" y="650414"/>
                  </a:lnTo>
                  <a:lnTo>
                    <a:pt x="460424" y="653667"/>
                  </a:lnTo>
                  <a:lnTo>
                    <a:pt x="460620" y="656919"/>
                  </a:lnTo>
                  <a:lnTo>
                    <a:pt x="460814" y="660171"/>
                  </a:lnTo>
                  <a:lnTo>
                    <a:pt x="460998" y="663423"/>
                  </a:lnTo>
                  <a:lnTo>
                    <a:pt x="461180" y="666675"/>
                  </a:lnTo>
                  <a:lnTo>
                    <a:pt x="461352" y="669927"/>
                  </a:lnTo>
                  <a:lnTo>
                    <a:pt x="461523" y="673179"/>
                  </a:lnTo>
                  <a:lnTo>
                    <a:pt x="461684" y="676431"/>
                  </a:lnTo>
                  <a:lnTo>
                    <a:pt x="461844" y="679683"/>
                  </a:lnTo>
                  <a:lnTo>
                    <a:pt x="461995" y="682935"/>
                  </a:lnTo>
                  <a:lnTo>
                    <a:pt x="462144" y="686187"/>
                  </a:lnTo>
                  <a:lnTo>
                    <a:pt x="462285" y="689439"/>
                  </a:lnTo>
                  <a:lnTo>
                    <a:pt x="462425" y="692691"/>
                  </a:lnTo>
                  <a:lnTo>
                    <a:pt x="462557" y="695944"/>
                  </a:lnTo>
                  <a:lnTo>
                    <a:pt x="462689" y="699196"/>
                  </a:lnTo>
                  <a:lnTo>
                    <a:pt x="462812" y="702448"/>
                  </a:lnTo>
                  <a:lnTo>
                    <a:pt x="462935" y="705700"/>
                  </a:lnTo>
                  <a:lnTo>
                    <a:pt x="463051" y="708952"/>
                  </a:lnTo>
                  <a:lnTo>
                    <a:pt x="463167" y="712204"/>
                  </a:lnTo>
                  <a:lnTo>
                    <a:pt x="463276" y="715456"/>
                  </a:lnTo>
                  <a:lnTo>
                    <a:pt x="463385" y="718708"/>
                  </a:lnTo>
                  <a:lnTo>
                    <a:pt x="463488" y="721960"/>
                  </a:lnTo>
                  <a:lnTo>
                    <a:pt x="463591" y="725212"/>
                  </a:lnTo>
                  <a:lnTo>
                    <a:pt x="463689" y="728464"/>
                  </a:lnTo>
                  <a:lnTo>
                    <a:pt x="463786" y="731716"/>
                  </a:lnTo>
                  <a:lnTo>
                    <a:pt x="463879" y="734968"/>
                  </a:lnTo>
                  <a:lnTo>
                    <a:pt x="463972" y="738221"/>
                  </a:lnTo>
                  <a:lnTo>
                    <a:pt x="464061" y="741473"/>
                  </a:lnTo>
                  <a:lnTo>
                    <a:pt x="464149" y="744725"/>
                  </a:lnTo>
                  <a:lnTo>
                    <a:pt x="464235" y="747977"/>
                  </a:lnTo>
                  <a:lnTo>
                    <a:pt x="464321" y="751229"/>
                  </a:lnTo>
                  <a:lnTo>
                    <a:pt x="464404" y="754481"/>
                  </a:lnTo>
                  <a:lnTo>
                    <a:pt x="464487" y="757733"/>
                  </a:lnTo>
                  <a:lnTo>
                    <a:pt x="464568" y="760985"/>
                  </a:lnTo>
                  <a:lnTo>
                    <a:pt x="464649" y="764237"/>
                  </a:lnTo>
                  <a:lnTo>
                    <a:pt x="464730" y="767489"/>
                  </a:lnTo>
                  <a:lnTo>
                    <a:pt x="464810" y="770741"/>
                  </a:lnTo>
                  <a:lnTo>
                    <a:pt x="464889" y="773993"/>
                  </a:lnTo>
                  <a:lnTo>
                    <a:pt x="464969" y="777245"/>
                  </a:lnTo>
                  <a:lnTo>
                    <a:pt x="465049" y="780497"/>
                  </a:lnTo>
                  <a:lnTo>
                    <a:pt x="465129" y="783750"/>
                  </a:lnTo>
                  <a:lnTo>
                    <a:pt x="465209" y="787002"/>
                  </a:lnTo>
                  <a:lnTo>
                    <a:pt x="465290" y="790254"/>
                  </a:lnTo>
                  <a:lnTo>
                    <a:pt x="465372" y="793506"/>
                  </a:lnTo>
                  <a:lnTo>
                    <a:pt x="465454" y="796758"/>
                  </a:lnTo>
                  <a:lnTo>
                    <a:pt x="465538" y="800010"/>
                  </a:lnTo>
                  <a:lnTo>
                    <a:pt x="465623" y="803262"/>
                  </a:lnTo>
                  <a:lnTo>
                    <a:pt x="465709" y="806514"/>
                  </a:lnTo>
                  <a:lnTo>
                    <a:pt x="465797" y="809766"/>
                  </a:lnTo>
                  <a:lnTo>
                    <a:pt x="465886" y="813018"/>
                  </a:lnTo>
                  <a:lnTo>
                    <a:pt x="465977" y="816270"/>
                  </a:lnTo>
                  <a:lnTo>
                    <a:pt x="466070" y="819522"/>
                  </a:lnTo>
                  <a:lnTo>
                    <a:pt x="466165" y="822774"/>
                  </a:lnTo>
                  <a:lnTo>
                    <a:pt x="466263" y="826027"/>
                  </a:lnTo>
                  <a:lnTo>
                    <a:pt x="466362" y="829279"/>
                  </a:lnTo>
                  <a:lnTo>
                    <a:pt x="466464" y="832531"/>
                  </a:lnTo>
                  <a:lnTo>
                    <a:pt x="466569" y="835783"/>
                  </a:lnTo>
                  <a:lnTo>
                    <a:pt x="466676" y="839035"/>
                  </a:lnTo>
                  <a:lnTo>
                    <a:pt x="466786" y="842287"/>
                  </a:lnTo>
                  <a:lnTo>
                    <a:pt x="466899" y="845539"/>
                  </a:lnTo>
                  <a:lnTo>
                    <a:pt x="467015" y="848791"/>
                  </a:lnTo>
                  <a:lnTo>
                    <a:pt x="467134" y="852043"/>
                  </a:lnTo>
                  <a:lnTo>
                    <a:pt x="467257" y="855295"/>
                  </a:lnTo>
                  <a:lnTo>
                    <a:pt x="467382" y="858547"/>
                  </a:lnTo>
                  <a:lnTo>
                    <a:pt x="467511" y="861799"/>
                  </a:lnTo>
                  <a:lnTo>
                    <a:pt x="467643" y="865051"/>
                  </a:lnTo>
                  <a:lnTo>
                    <a:pt x="467779" y="868304"/>
                  </a:lnTo>
                  <a:lnTo>
                    <a:pt x="467918" y="871556"/>
                  </a:lnTo>
                  <a:lnTo>
                    <a:pt x="468062" y="874808"/>
                  </a:lnTo>
                  <a:lnTo>
                    <a:pt x="468208" y="878060"/>
                  </a:lnTo>
                  <a:lnTo>
                    <a:pt x="468360" y="881312"/>
                  </a:lnTo>
                  <a:lnTo>
                    <a:pt x="468514" y="884564"/>
                  </a:lnTo>
                  <a:lnTo>
                    <a:pt x="468673" y="887816"/>
                  </a:lnTo>
                  <a:lnTo>
                    <a:pt x="468835" y="891068"/>
                  </a:lnTo>
                  <a:lnTo>
                    <a:pt x="469002" y="894320"/>
                  </a:lnTo>
                  <a:lnTo>
                    <a:pt x="469171" y="897572"/>
                  </a:lnTo>
                  <a:lnTo>
                    <a:pt x="469347" y="900824"/>
                  </a:lnTo>
                  <a:lnTo>
                    <a:pt x="469524" y="904076"/>
                  </a:lnTo>
                  <a:lnTo>
                    <a:pt x="469708" y="907328"/>
                  </a:lnTo>
                  <a:lnTo>
                    <a:pt x="469894" y="910580"/>
                  </a:lnTo>
                  <a:lnTo>
                    <a:pt x="470086" y="913833"/>
                  </a:lnTo>
                  <a:lnTo>
                    <a:pt x="470279" y="917085"/>
                  </a:lnTo>
                  <a:lnTo>
                    <a:pt x="470480" y="920337"/>
                  </a:lnTo>
                  <a:lnTo>
                    <a:pt x="470682" y="923589"/>
                  </a:lnTo>
                  <a:lnTo>
                    <a:pt x="470890" y="926841"/>
                  </a:lnTo>
                  <a:lnTo>
                    <a:pt x="471100" y="930093"/>
                  </a:lnTo>
                  <a:lnTo>
                    <a:pt x="471317" y="933345"/>
                  </a:lnTo>
                  <a:lnTo>
                    <a:pt x="471534" y="936597"/>
                  </a:lnTo>
                  <a:lnTo>
                    <a:pt x="471759" y="939849"/>
                  </a:lnTo>
                  <a:lnTo>
                    <a:pt x="471984" y="943101"/>
                  </a:lnTo>
                  <a:lnTo>
                    <a:pt x="472217" y="946353"/>
                  </a:lnTo>
                  <a:lnTo>
                    <a:pt x="472450" y="949605"/>
                  </a:lnTo>
                  <a:lnTo>
                    <a:pt x="472690" y="952857"/>
                  </a:lnTo>
                  <a:lnTo>
                    <a:pt x="472930" y="956110"/>
                  </a:lnTo>
                  <a:lnTo>
                    <a:pt x="473177" y="959362"/>
                  </a:lnTo>
                  <a:lnTo>
                    <a:pt x="473424" y="962614"/>
                  </a:lnTo>
                  <a:lnTo>
                    <a:pt x="473678" y="965866"/>
                  </a:lnTo>
                  <a:lnTo>
                    <a:pt x="473932" y="969118"/>
                  </a:lnTo>
                  <a:lnTo>
                    <a:pt x="474192" y="972370"/>
                  </a:lnTo>
                  <a:lnTo>
                    <a:pt x="474453" y="975622"/>
                  </a:lnTo>
                  <a:lnTo>
                    <a:pt x="474718" y="978874"/>
                  </a:lnTo>
                  <a:lnTo>
                    <a:pt x="474985" y="982126"/>
                  </a:lnTo>
                  <a:lnTo>
                    <a:pt x="475256" y="985378"/>
                  </a:lnTo>
                  <a:lnTo>
                    <a:pt x="475528" y="988630"/>
                  </a:lnTo>
                  <a:lnTo>
                    <a:pt x="475804" y="991882"/>
                  </a:lnTo>
                  <a:lnTo>
                    <a:pt x="476080" y="995134"/>
                  </a:lnTo>
                  <a:lnTo>
                    <a:pt x="476360" y="998387"/>
                  </a:lnTo>
                  <a:lnTo>
                    <a:pt x="476641" y="1001639"/>
                  </a:lnTo>
                  <a:lnTo>
                    <a:pt x="476925" y="1004891"/>
                  </a:lnTo>
                  <a:lnTo>
                    <a:pt x="477209" y="1008143"/>
                  </a:lnTo>
                  <a:lnTo>
                    <a:pt x="477496" y="1011395"/>
                  </a:lnTo>
                  <a:lnTo>
                    <a:pt x="477783" y="1014647"/>
                  </a:lnTo>
                  <a:lnTo>
                    <a:pt x="478072" y="1017899"/>
                  </a:lnTo>
                  <a:lnTo>
                    <a:pt x="478361" y="1021151"/>
                  </a:lnTo>
                  <a:lnTo>
                    <a:pt x="478652" y="1024403"/>
                  </a:lnTo>
                  <a:lnTo>
                    <a:pt x="478942" y="1027655"/>
                  </a:lnTo>
                  <a:lnTo>
                    <a:pt x="479233" y="1030907"/>
                  </a:lnTo>
                  <a:lnTo>
                    <a:pt x="479524" y="1034159"/>
                  </a:lnTo>
                  <a:lnTo>
                    <a:pt x="479815" y="1037411"/>
                  </a:lnTo>
                  <a:lnTo>
                    <a:pt x="480106" y="1040663"/>
                  </a:lnTo>
                  <a:lnTo>
                    <a:pt x="480396" y="1043916"/>
                  </a:lnTo>
                  <a:lnTo>
                    <a:pt x="480686" y="1047168"/>
                  </a:lnTo>
                  <a:lnTo>
                    <a:pt x="480974" y="1050420"/>
                  </a:lnTo>
                  <a:lnTo>
                    <a:pt x="481261" y="1053672"/>
                  </a:lnTo>
                  <a:lnTo>
                    <a:pt x="481546" y="1056924"/>
                  </a:lnTo>
                  <a:lnTo>
                    <a:pt x="481830" y="1060176"/>
                  </a:lnTo>
                  <a:lnTo>
                    <a:pt x="482112" y="1063428"/>
                  </a:lnTo>
                  <a:lnTo>
                    <a:pt x="482392" y="1066680"/>
                  </a:lnTo>
                  <a:lnTo>
                    <a:pt x="482669" y="1069932"/>
                  </a:lnTo>
                  <a:lnTo>
                    <a:pt x="482944" y="1073184"/>
                  </a:lnTo>
                  <a:lnTo>
                    <a:pt x="483215" y="1076436"/>
                  </a:lnTo>
                  <a:lnTo>
                    <a:pt x="483484" y="1079688"/>
                  </a:lnTo>
                  <a:lnTo>
                    <a:pt x="483748" y="1082940"/>
                  </a:lnTo>
                  <a:lnTo>
                    <a:pt x="484010" y="1086193"/>
                  </a:lnTo>
                  <a:lnTo>
                    <a:pt x="484267" y="1089445"/>
                  </a:lnTo>
                  <a:lnTo>
                    <a:pt x="484519" y="1092697"/>
                  </a:lnTo>
                  <a:lnTo>
                    <a:pt x="484768" y="1095949"/>
                  </a:lnTo>
                  <a:lnTo>
                    <a:pt x="485011" y="1099201"/>
                  </a:lnTo>
                  <a:lnTo>
                    <a:pt x="485250" y="1102453"/>
                  </a:lnTo>
                  <a:lnTo>
                    <a:pt x="485482" y="1105705"/>
                  </a:lnTo>
                  <a:lnTo>
                    <a:pt x="485710" y="1108957"/>
                  </a:lnTo>
                  <a:lnTo>
                    <a:pt x="485931" y="1112209"/>
                  </a:lnTo>
                  <a:lnTo>
                    <a:pt x="486147" y="1115461"/>
                  </a:lnTo>
                  <a:lnTo>
                    <a:pt x="486355" y="1118713"/>
                  </a:lnTo>
                  <a:lnTo>
                    <a:pt x="486558" y="1121965"/>
                  </a:lnTo>
                  <a:lnTo>
                    <a:pt x="486752" y="1125217"/>
                  </a:lnTo>
                  <a:lnTo>
                    <a:pt x="486941" y="1128469"/>
                  </a:lnTo>
                  <a:lnTo>
                    <a:pt x="487120" y="1131722"/>
                  </a:lnTo>
                  <a:lnTo>
                    <a:pt x="487294" y="1134974"/>
                  </a:lnTo>
                  <a:lnTo>
                    <a:pt x="487457" y="1138226"/>
                  </a:lnTo>
                  <a:lnTo>
                    <a:pt x="487615" y="1141478"/>
                  </a:lnTo>
                  <a:lnTo>
                    <a:pt x="487760" y="1144730"/>
                  </a:lnTo>
                  <a:lnTo>
                    <a:pt x="487901" y="1147982"/>
                  </a:lnTo>
                  <a:lnTo>
                    <a:pt x="488028" y="1151234"/>
                  </a:lnTo>
                  <a:lnTo>
                    <a:pt x="488150" y="1154486"/>
                  </a:lnTo>
                  <a:lnTo>
                    <a:pt x="488257" y="1157738"/>
                  </a:lnTo>
                  <a:lnTo>
                    <a:pt x="488360" y="1160990"/>
                  </a:lnTo>
                  <a:lnTo>
                    <a:pt x="488447" y="1164242"/>
                  </a:lnTo>
                  <a:lnTo>
                    <a:pt x="488530" y="1167494"/>
                  </a:lnTo>
                  <a:lnTo>
                    <a:pt x="488595" y="1170746"/>
                  </a:lnTo>
                  <a:lnTo>
                    <a:pt x="488656" y="1173999"/>
                  </a:lnTo>
                  <a:lnTo>
                    <a:pt x="488699" y="1177251"/>
                  </a:lnTo>
                  <a:lnTo>
                    <a:pt x="488737" y="1180503"/>
                  </a:lnTo>
                  <a:lnTo>
                    <a:pt x="488756" y="1183755"/>
                  </a:lnTo>
                  <a:lnTo>
                    <a:pt x="488772" y="1187007"/>
                  </a:lnTo>
                  <a:lnTo>
                    <a:pt x="488765" y="1190259"/>
                  </a:lnTo>
                  <a:lnTo>
                    <a:pt x="488757" y="1193511"/>
                  </a:lnTo>
                  <a:lnTo>
                    <a:pt x="488725" y="1196763"/>
                  </a:lnTo>
                  <a:lnTo>
                    <a:pt x="488691" y="1200015"/>
                  </a:lnTo>
                  <a:lnTo>
                    <a:pt x="488632" y="1203267"/>
                  </a:lnTo>
                  <a:lnTo>
                    <a:pt x="488573" y="1206519"/>
                  </a:lnTo>
                  <a:lnTo>
                    <a:pt x="488486" y="1209771"/>
                  </a:lnTo>
                  <a:lnTo>
                    <a:pt x="488399" y="1213023"/>
                  </a:lnTo>
                  <a:lnTo>
                    <a:pt x="488285" y="1216276"/>
                  </a:lnTo>
                  <a:lnTo>
                    <a:pt x="488170" y="1219528"/>
                  </a:lnTo>
                  <a:lnTo>
                    <a:pt x="488026" y="1222780"/>
                  </a:lnTo>
                  <a:lnTo>
                    <a:pt x="487882" y="1226032"/>
                  </a:lnTo>
                  <a:lnTo>
                    <a:pt x="487709" y="1229284"/>
                  </a:lnTo>
                  <a:lnTo>
                    <a:pt x="487534" y="1232536"/>
                  </a:lnTo>
                  <a:lnTo>
                    <a:pt x="487332" y="1235788"/>
                  </a:lnTo>
                  <a:lnTo>
                    <a:pt x="487126" y="1239040"/>
                  </a:lnTo>
                  <a:lnTo>
                    <a:pt x="486893" y="1242292"/>
                  </a:lnTo>
                  <a:lnTo>
                    <a:pt x="486656" y="1245544"/>
                  </a:lnTo>
                  <a:lnTo>
                    <a:pt x="486391" y="1248796"/>
                  </a:lnTo>
                  <a:lnTo>
                    <a:pt x="486121" y="1252048"/>
                  </a:lnTo>
                  <a:lnTo>
                    <a:pt x="485825" y="1255300"/>
                  </a:lnTo>
                  <a:lnTo>
                    <a:pt x="485522" y="1258552"/>
                  </a:lnTo>
                  <a:lnTo>
                    <a:pt x="485193" y="1261805"/>
                  </a:lnTo>
                  <a:lnTo>
                    <a:pt x="484857" y="1265057"/>
                  </a:lnTo>
                  <a:lnTo>
                    <a:pt x="484495" y="1268309"/>
                  </a:lnTo>
                  <a:lnTo>
                    <a:pt x="484125" y="1271561"/>
                  </a:lnTo>
                  <a:lnTo>
                    <a:pt x="483729" y="1274813"/>
                  </a:lnTo>
                  <a:lnTo>
                    <a:pt x="483324" y="1278065"/>
                  </a:lnTo>
                  <a:lnTo>
                    <a:pt x="482894" y="1281317"/>
                  </a:lnTo>
                  <a:lnTo>
                    <a:pt x="482455" y="1284569"/>
                  </a:lnTo>
                  <a:lnTo>
                    <a:pt x="481991" y="1287821"/>
                  </a:lnTo>
                  <a:lnTo>
                    <a:pt x="481516" y="1291073"/>
                  </a:lnTo>
                  <a:lnTo>
                    <a:pt x="481017" y="1294325"/>
                  </a:lnTo>
                  <a:lnTo>
                    <a:pt x="480507" y="1297577"/>
                  </a:lnTo>
                  <a:lnTo>
                    <a:pt x="479973" y="1300829"/>
                  </a:lnTo>
                  <a:lnTo>
                    <a:pt x="479427" y="1304082"/>
                  </a:lnTo>
                  <a:lnTo>
                    <a:pt x="478858" y="1307334"/>
                  </a:lnTo>
                  <a:lnTo>
                    <a:pt x="478275" y="1310586"/>
                  </a:lnTo>
                  <a:lnTo>
                    <a:pt x="477671" y="1313838"/>
                  </a:lnTo>
                  <a:lnTo>
                    <a:pt x="477052" y="1317090"/>
                  </a:lnTo>
                  <a:lnTo>
                    <a:pt x="476412" y="1320342"/>
                  </a:lnTo>
                  <a:lnTo>
                    <a:pt x="475757" y="1323594"/>
                  </a:lnTo>
                  <a:lnTo>
                    <a:pt x="475082" y="1326846"/>
                  </a:lnTo>
                  <a:lnTo>
                    <a:pt x="474390" y="1330098"/>
                  </a:lnTo>
                  <a:lnTo>
                    <a:pt x="473679" y="1333350"/>
                  </a:lnTo>
                  <a:lnTo>
                    <a:pt x="472951" y="1336602"/>
                  </a:lnTo>
                  <a:lnTo>
                    <a:pt x="472204" y="1339854"/>
                  </a:lnTo>
                  <a:lnTo>
                    <a:pt x="471440" y="1343106"/>
                  </a:lnTo>
                  <a:lnTo>
                    <a:pt x="470657" y="1346359"/>
                  </a:lnTo>
                  <a:lnTo>
                    <a:pt x="469857" y="1349611"/>
                  </a:lnTo>
                  <a:lnTo>
                    <a:pt x="469039" y="1352863"/>
                  </a:lnTo>
                  <a:lnTo>
                    <a:pt x="468202" y="1356115"/>
                  </a:lnTo>
                  <a:lnTo>
                    <a:pt x="467349" y="1359367"/>
                  </a:lnTo>
                  <a:lnTo>
                    <a:pt x="466476" y="1362619"/>
                  </a:lnTo>
                  <a:lnTo>
                    <a:pt x="465589" y="1365871"/>
                  </a:lnTo>
                  <a:lnTo>
                    <a:pt x="464680" y="1369123"/>
                  </a:lnTo>
                  <a:lnTo>
                    <a:pt x="463758" y="1372375"/>
                  </a:lnTo>
                  <a:lnTo>
                    <a:pt x="462814" y="1375627"/>
                  </a:lnTo>
                  <a:lnTo>
                    <a:pt x="461857" y="1378879"/>
                  </a:lnTo>
                  <a:lnTo>
                    <a:pt x="460878" y="1382131"/>
                  </a:lnTo>
                  <a:lnTo>
                    <a:pt x="459888" y="1385383"/>
                  </a:lnTo>
                  <a:lnTo>
                    <a:pt x="458875" y="1388635"/>
                  </a:lnTo>
                  <a:lnTo>
                    <a:pt x="457851" y="1391888"/>
                  </a:lnTo>
                  <a:lnTo>
                    <a:pt x="456803" y="1395140"/>
                  </a:lnTo>
                  <a:lnTo>
                    <a:pt x="455746" y="1398392"/>
                  </a:lnTo>
                  <a:lnTo>
                    <a:pt x="454666" y="1401644"/>
                  </a:lnTo>
                  <a:lnTo>
                    <a:pt x="453577" y="1404896"/>
                  </a:lnTo>
                  <a:lnTo>
                    <a:pt x="452463" y="1408148"/>
                  </a:lnTo>
                  <a:lnTo>
                    <a:pt x="451342" y="1411400"/>
                  </a:lnTo>
                  <a:lnTo>
                    <a:pt x="450197" y="1414652"/>
                  </a:lnTo>
                  <a:lnTo>
                    <a:pt x="449045" y="1417904"/>
                  </a:lnTo>
                  <a:lnTo>
                    <a:pt x="447868" y="1421156"/>
                  </a:lnTo>
                  <a:lnTo>
                    <a:pt x="446686" y="1424408"/>
                  </a:lnTo>
                  <a:lnTo>
                    <a:pt x="445479" y="1427660"/>
                  </a:lnTo>
                  <a:lnTo>
                    <a:pt x="444266" y="1430912"/>
                  </a:lnTo>
                  <a:lnTo>
                    <a:pt x="443029" y="1434165"/>
                  </a:lnTo>
                  <a:lnTo>
                    <a:pt x="441788" y="1437417"/>
                  </a:lnTo>
                  <a:lnTo>
                    <a:pt x="440523" y="1440669"/>
                  </a:lnTo>
                  <a:lnTo>
                    <a:pt x="439254" y="1443921"/>
                  </a:lnTo>
                  <a:lnTo>
                    <a:pt x="437960" y="1447173"/>
                  </a:lnTo>
                  <a:lnTo>
                    <a:pt x="436664" y="1450425"/>
                  </a:lnTo>
                  <a:lnTo>
                    <a:pt x="435344" y="1453677"/>
                  </a:lnTo>
                  <a:lnTo>
                    <a:pt x="434022" y="1456929"/>
                  </a:lnTo>
                  <a:lnTo>
                    <a:pt x="432676" y="1460181"/>
                  </a:lnTo>
                  <a:lnTo>
                    <a:pt x="431328" y="1463433"/>
                  </a:lnTo>
                  <a:lnTo>
                    <a:pt x="429957" y="1466685"/>
                  </a:lnTo>
                  <a:lnTo>
                    <a:pt x="428586" y="1469937"/>
                  </a:lnTo>
                  <a:lnTo>
                    <a:pt x="427192" y="1473189"/>
                  </a:lnTo>
                  <a:lnTo>
                    <a:pt x="425797" y="1476442"/>
                  </a:lnTo>
                  <a:lnTo>
                    <a:pt x="424380" y="1479694"/>
                  </a:lnTo>
                  <a:lnTo>
                    <a:pt x="422963" y="1482946"/>
                  </a:lnTo>
                  <a:lnTo>
                    <a:pt x="421526" y="1486198"/>
                  </a:lnTo>
                  <a:lnTo>
                    <a:pt x="420087" y="1489450"/>
                  </a:lnTo>
                  <a:lnTo>
                    <a:pt x="418631" y="1492702"/>
                  </a:lnTo>
                  <a:lnTo>
                    <a:pt x="417173" y="1495954"/>
                  </a:lnTo>
                  <a:lnTo>
                    <a:pt x="415698" y="1499206"/>
                  </a:lnTo>
                  <a:lnTo>
                    <a:pt x="414221" y="1502458"/>
                  </a:lnTo>
                  <a:lnTo>
                    <a:pt x="412729" y="1505710"/>
                  </a:lnTo>
                  <a:lnTo>
                    <a:pt x="411234" y="1508962"/>
                  </a:lnTo>
                  <a:lnTo>
                    <a:pt x="409727" y="1512214"/>
                  </a:lnTo>
                  <a:lnTo>
                    <a:pt x="408217" y="1515466"/>
                  </a:lnTo>
                  <a:lnTo>
                    <a:pt x="406695" y="1518718"/>
                  </a:lnTo>
                  <a:lnTo>
                    <a:pt x="405170" y="1521971"/>
                  </a:lnTo>
                  <a:lnTo>
                    <a:pt x="403635" y="1525223"/>
                  </a:lnTo>
                  <a:lnTo>
                    <a:pt x="402097" y="1528475"/>
                  </a:lnTo>
                  <a:lnTo>
                    <a:pt x="400550" y="1531727"/>
                  </a:lnTo>
                  <a:lnTo>
                    <a:pt x="399000" y="1534979"/>
                  </a:lnTo>
                  <a:lnTo>
                    <a:pt x="397443" y="1538231"/>
                  </a:lnTo>
                  <a:lnTo>
                    <a:pt x="395883" y="1541483"/>
                  </a:lnTo>
                  <a:lnTo>
                    <a:pt x="394316" y="1544735"/>
                  </a:lnTo>
                  <a:lnTo>
                    <a:pt x="392748" y="1547987"/>
                  </a:lnTo>
                  <a:lnTo>
                    <a:pt x="391174" y="1551239"/>
                  </a:lnTo>
                  <a:lnTo>
                    <a:pt x="389598" y="1554491"/>
                  </a:lnTo>
                  <a:lnTo>
                    <a:pt x="388018" y="1557743"/>
                  </a:lnTo>
                  <a:lnTo>
                    <a:pt x="386436" y="1560995"/>
                  </a:lnTo>
                  <a:lnTo>
                    <a:pt x="384851" y="1564248"/>
                  </a:lnTo>
                  <a:lnTo>
                    <a:pt x="383265" y="1567500"/>
                  </a:lnTo>
                  <a:lnTo>
                    <a:pt x="381677" y="1570752"/>
                  </a:lnTo>
                  <a:lnTo>
                    <a:pt x="380088" y="1574004"/>
                  </a:lnTo>
                  <a:lnTo>
                    <a:pt x="378498" y="1577256"/>
                  </a:lnTo>
                  <a:lnTo>
                    <a:pt x="376907" y="1580508"/>
                  </a:lnTo>
                  <a:lnTo>
                    <a:pt x="375317" y="1583760"/>
                  </a:lnTo>
                  <a:lnTo>
                    <a:pt x="373727" y="1587012"/>
                  </a:lnTo>
                  <a:lnTo>
                    <a:pt x="372137" y="1590264"/>
                  </a:lnTo>
                  <a:lnTo>
                    <a:pt x="370549" y="1593516"/>
                  </a:lnTo>
                  <a:lnTo>
                    <a:pt x="368962" y="1596768"/>
                  </a:lnTo>
                  <a:lnTo>
                    <a:pt x="367376" y="1600020"/>
                  </a:lnTo>
                  <a:lnTo>
                    <a:pt x="365793" y="1603272"/>
                  </a:lnTo>
                  <a:lnTo>
                    <a:pt x="364212" y="1606525"/>
                  </a:lnTo>
                  <a:lnTo>
                    <a:pt x="362634" y="1609777"/>
                  </a:lnTo>
                  <a:lnTo>
                    <a:pt x="361059" y="1613029"/>
                  </a:lnTo>
                  <a:lnTo>
                    <a:pt x="359488" y="1616281"/>
                  </a:lnTo>
                  <a:lnTo>
                    <a:pt x="357920" y="1619533"/>
                  </a:lnTo>
                  <a:lnTo>
                    <a:pt x="356357" y="1622785"/>
                  </a:lnTo>
                  <a:lnTo>
                    <a:pt x="354798" y="1626037"/>
                  </a:lnTo>
                  <a:lnTo>
                    <a:pt x="353244" y="1629289"/>
                  </a:lnTo>
                  <a:lnTo>
                    <a:pt x="351696" y="1632541"/>
                  </a:lnTo>
                  <a:lnTo>
                    <a:pt x="350152" y="1635793"/>
                  </a:lnTo>
                  <a:lnTo>
                    <a:pt x="348616" y="1639045"/>
                  </a:lnTo>
                  <a:lnTo>
                    <a:pt x="347083" y="1642297"/>
                  </a:lnTo>
                  <a:lnTo>
                    <a:pt x="345560" y="1645549"/>
                  </a:lnTo>
                  <a:lnTo>
                    <a:pt x="344041" y="1648801"/>
                  </a:lnTo>
                  <a:lnTo>
                    <a:pt x="342532" y="1652054"/>
                  </a:lnTo>
                  <a:lnTo>
                    <a:pt x="341027" y="1655306"/>
                  </a:lnTo>
                  <a:lnTo>
                    <a:pt x="339533" y="1658558"/>
                  </a:lnTo>
                  <a:lnTo>
                    <a:pt x="338043" y="166181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643731" y="1656861"/>
              <a:ext cx="106226" cy="0"/>
            </a:xfrm>
            <a:custGeom>
              <a:avLst/>
              <a:pathLst>
                <a:path w="106226" h="0">
                  <a:moveTo>
                    <a:pt x="0" y="0"/>
                  </a:moveTo>
                  <a:lnTo>
                    <a:pt x="1062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909378" y="2273167"/>
              <a:ext cx="488772" cy="83898"/>
            </a:xfrm>
            <a:custGeom>
              <a:avLst/>
              <a:pathLst>
                <a:path w="488772" h="83898">
                  <a:moveTo>
                    <a:pt x="0" y="0"/>
                  </a:moveTo>
                  <a:lnTo>
                    <a:pt x="0" y="83898"/>
                  </a:lnTo>
                  <a:lnTo>
                    <a:pt x="488772" y="8389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452458" y="2438181"/>
              <a:ext cx="488772" cy="88716"/>
            </a:xfrm>
            <a:custGeom>
              <a:avLst/>
              <a:pathLst>
                <a:path w="488772" h="88716">
                  <a:moveTo>
                    <a:pt x="0" y="0"/>
                  </a:moveTo>
                  <a:lnTo>
                    <a:pt x="0" y="88716"/>
                  </a:lnTo>
                  <a:lnTo>
                    <a:pt x="488772" y="88716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909378" y="2315117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452458" y="2482539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827916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909378" y="4189376"/>
              <a:ext cx="488772" cy="1607931"/>
            </a:xfrm>
            <a:custGeom>
              <a:avLst/>
              <a:pathLst>
                <a:path w="488772" h="1607931">
                  <a:moveTo>
                    <a:pt x="215550" y="1607931"/>
                  </a:moveTo>
                  <a:lnTo>
                    <a:pt x="214870" y="1604784"/>
                  </a:lnTo>
                  <a:lnTo>
                    <a:pt x="214185" y="1601637"/>
                  </a:lnTo>
                  <a:lnTo>
                    <a:pt x="213484" y="1598491"/>
                  </a:lnTo>
                  <a:lnTo>
                    <a:pt x="212781" y="1595344"/>
                  </a:lnTo>
                  <a:lnTo>
                    <a:pt x="212062" y="1592197"/>
                  </a:lnTo>
                  <a:lnTo>
                    <a:pt x="211338" y="1589051"/>
                  </a:lnTo>
                  <a:lnTo>
                    <a:pt x="210602" y="1585904"/>
                  </a:lnTo>
                  <a:lnTo>
                    <a:pt x="209860" y="1582758"/>
                  </a:lnTo>
                  <a:lnTo>
                    <a:pt x="209108" y="1579611"/>
                  </a:lnTo>
                  <a:lnTo>
                    <a:pt x="208346" y="1576464"/>
                  </a:lnTo>
                  <a:lnTo>
                    <a:pt x="207578" y="1573318"/>
                  </a:lnTo>
                  <a:lnTo>
                    <a:pt x="206798" y="1570171"/>
                  </a:lnTo>
                  <a:lnTo>
                    <a:pt x="206014" y="1567024"/>
                  </a:lnTo>
                  <a:lnTo>
                    <a:pt x="205216" y="1563878"/>
                  </a:lnTo>
                  <a:lnTo>
                    <a:pt x="204415" y="1560731"/>
                  </a:lnTo>
                  <a:lnTo>
                    <a:pt x="203602" y="1557584"/>
                  </a:lnTo>
                  <a:lnTo>
                    <a:pt x="202784" y="1554438"/>
                  </a:lnTo>
                  <a:lnTo>
                    <a:pt x="201956" y="1551291"/>
                  </a:lnTo>
                  <a:lnTo>
                    <a:pt x="201121" y="1548145"/>
                  </a:lnTo>
                  <a:lnTo>
                    <a:pt x="200280" y="1544998"/>
                  </a:lnTo>
                  <a:lnTo>
                    <a:pt x="199430" y="1541851"/>
                  </a:lnTo>
                  <a:lnTo>
                    <a:pt x="198575" y="1538705"/>
                  </a:lnTo>
                  <a:lnTo>
                    <a:pt x="197709" y="1535558"/>
                  </a:lnTo>
                  <a:lnTo>
                    <a:pt x="196841" y="1532411"/>
                  </a:lnTo>
                  <a:lnTo>
                    <a:pt x="195962" y="1529265"/>
                  </a:lnTo>
                  <a:lnTo>
                    <a:pt x="195080" y="1526118"/>
                  </a:lnTo>
                  <a:lnTo>
                    <a:pt x="194190" y="1522971"/>
                  </a:lnTo>
                  <a:lnTo>
                    <a:pt x="193294" y="1519825"/>
                  </a:lnTo>
                  <a:lnTo>
                    <a:pt x="192393" y="1516678"/>
                  </a:lnTo>
                  <a:lnTo>
                    <a:pt x="191485" y="1513532"/>
                  </a:lnTo>
                  <a:lnTo>
                    <a:pt x="190574" y="1510385"/>
                  </a:lnTo>
                  <a:lnTo>
                    <a:pt x="189654" y="1507238"/>
                  </a:lnTo>
                  <a:lnTo>
                    <a:pt x="188733" y="1504092"/>
                  </a:lnTo>
                  <a:lnTo>
                    <a:pt x="187804" y="1500945"/>
                  </a:lnTo>
                  <a:lnTo>
                    <a:pt x="186873" y="1497798"/>
                  </a:lnTo>
                  <a:lnTo>
                    <a:pt x="185935" y="1494652"/>
                  </a:lnTo>
                  <a:lnTo>
                    <a:pt x="184994" y="1491505"/>
                  </a:lnTo>
                  <a:lnTo>
                    <a:pt x="184049" y="1488358"/>
                  </a:lnTo>
                  <a:lnTo>
                    <a:pt x="183100" y="1485212"/>
                  </a:lnTo>
                  <a:lnTo>
                    <a:pt x="182149" y="1482065"/>
                  </a:lnTo>
                  <a:lnTo>
                    <a:pt x="181193" y="1478919"/>
                  </a:lnTo>
                  <a:lnTo>
                    <a:pt x="180235" y="1475772"/>
                  </a:lnTo>
                  <a:lnTo>
                    <a:pt x="179273" y="1472625"/>
                  </a:lnTo>
                  <a:lnTo>
                    <a:pt x="178310" y="1469479"/>
                  </a:lnTo>
                  <a:lnTo>
                    <a:pt x="177343" y="1466332"/>
                  </a:lnTo>
                  <a:lnTo>
                    <a:pt x="176375" y="1463185"/>
                  </a:lnTo>
                  <a:lnTo>
                    <a:pt x="175405" y="1460039"/>
                  </a:lnTo>
                  <a:lnTo>
                    <a:pt x="174434" y="1456892"/>
                  </a:lnTo>
                  <a:lnTo>
                    <a:pt x="173460" y="1453745"/>
                  </a:lnTo>
                  <a:lnTo>
                    <a:pt x="172486" y="1450599"/>
                  </a:lnTo>
                  <a:lnTo>
                    <a:pt x="171511" y="1447452"/>
                  </a:lnTo>
                  <a:lnTo>
                    <a:pt x="170535" y="1444306"/>
                  </a:lnTo>
                  <a:lnTo>
                    <a:pt x="169559" y="1441159"/>
                  </a:lnTo>
                  <a:lnTo>
                    <a:pt x="168583" y="1438012"/>
                  </a:lnTo>
                  <a:lnTo>
                    <a:pt x="167606" y="1434866"/>
                  </a:lnTo>
                  <a:lnTo>
                    <a:pt x="166630" y="1431719"/>
                  </a:lnTo>
                  <a:lnTo>
                    <a:pt x="165655" y="1428572"/>
                  </a:lnTo>
                  <a:lnTo>
                    <a:pt x="164680" y="1425426"/>
                  </a:lnTo>
                  <a:lnTo>
                    <a:pt x="163706" y="1422279"/>
                  </a:lnTo>
                  <a:lnTo>
                    <a:pt x="162733" y="1419132"/>
                  </a:lnTo>
                  <a:lnTo>
                    <a:pt x="161762" y="1415986"/>
                  </a:lnTo>
                  <a:lnTo>
                    <a:pt x="160792" y="1412839"/>
                  </a:lnTo>
                  <a:lnTo>
                    <a:pt x="159825" y="1409693"/>
                  </a:lnTo>
                  <a:lnTo>
                    <a:pt x="158858" y="1406546"/>
                  </a:lnTo>
                  <a:lnTo>
                    <a:pt x="157896" y="1403399"/>
                  </a:lnTo>
                  <a:lnTo>
                    <a:pt x="156934" y="1400253"/>
                  </a:lnTo>
                  <a:lnTo>
                    <a:pt x="155976" y="1397106"/>
                  </a:lnTo>
                  <a:lnTo>
                    <a:pt x="155021" y="1393959"/>
                  </a:lnTo>
                  <a:lnTo>
                    <a:pt x="154069" y="1390813"/>
                  </a:lnTo>
                  <a:lnTo>
                    <a:pt x="153121" y="1387666"/>
                  </a:lnTo>
                  <a:lnTo>
                    <a:pt x="152175" y="1384519"/>
                  </a:lnTo>
                  <a:lnTo>
                    <a:pt x="151234" y="1381373"/>
                  </a:lnTo>
                  <a:lnTo>
                    <a:pt x="150295" y="1378226"/>
                  </a:lnTo>
                  <a:lnTo>
                    <a:pt x="149363" y="1375080"/>
                  </a:lnTo>
                  <a:lnTo>
                    <a:pt x="148433" y="1371933"/>
                  </a:lnTo>
                  <a:lnTo>
                    <a:pt x="147510" y="1368786"/>
                  </a:lnTo>
                  <a:lnTo>
                    <a:pt x="146589" y="1365640"/>
                  </a:lnTo>
                  <a:lnTo>
                    <a:pt x="145674" y="1362493"/>
                  </a:lnTo>
                  <a:lnTo>
                    <a:pt x="144765" y="1359346"/>
                  </a:lnTo>
                  <a:lnTo>
                    <a:pt x="143859" y="1356200"/>
                  </a:lnTo>
                  <a:lnTo>
                    <a:pt x="142961" y="1353053"/>
                  </a:lnTo>
                  <a:lnTo>
                    <a:pt x="142065" y="1349906"/>
                  </a:lnTo>
                  <a:lnTo>
                    <a:pt x="141179" y="1346760"/>
                  </a:lnTo>
                  <a:lnTo>
                    <a:pt x="140294" y="1343613"/>
                  </a:lnTo>
                  <a:lnTo>
                    <a:pt x="139420" y="1340467"/>
                  </a:lnTo>
                  <a:lnTo>
                    <a:pt x="138548" y="1337320"/>
                  </a:lnTo>
                  <a:lnTo>
                    <a:pt x="137685" y="1334173"/>
                  </a:lnTo>
                  <a:lnTo>
                    <a:pt x="136827" y="1331027"/>
                  </a:lnTo>
                  <a:lnTo>
                    <a:pt x="135976" y="1327880"/>
                  </a:lnTo>
                  <a:lnTo>
                    <a:pt x="135132" y="1324733"/>
                  </a:lnTo>
                  <a:lnTo>
                    <a:pt x="134293" y="1321587"/>
                  </a:lnTo>
                  <a:lnTo>
                    <a:pt x="133464" y="1318440"/>
                  </a:lnTo>
                  <a:lnTo>
                    <a:pt x="132638" y="1315293"/>
                  </a:lnTo>
                  <a:lnTo>
                    <a:pt x="131824" y="1312147"/>
                  </a:lnTo>
                  <a:lnTo>
                    <a:pt x="131013" y="1309000"/>
                  </a:lnTo>
                  <a:lnTo>
                    <a:pt x="130212" y="1305854"/>
                  </a:lnTo>
                  <a:lnTo>
                    <a:pt x="129418" y="1302707"/>
                  </a:lnTo>
                  <a:lnTo>
                    <a:pt x="128631" y="1299560"/>
                  </a:lnTo>
                  <a:lnTo>
                    <a:pt x="127852" y="1296414"/>
                  </a:lnTo>
                  <a:lnTo>
                    <a:pt x="127079" y="1293267"/>
                  </a:lnTo>
                  <a:lnTo>
                    <a:pt x="126318" y="1290120"/>
                  </a:lnTo>
                  <a:lnTo>
                    <a:pt x="125559" y="1286974"/>
                  </a:lnTo>
                  <a:lnTo>
                    <a:pt x="124815" y="1283827"/>
                  </a:lnTo>
                  <a:lnTo>
                    <a:pt x="124073" y="1280680"/>
                  </a:lnTo>
                  <a:lnTo>
                    <a:pt x="123345" y="1277534"/>
                  </a:lnTo>
                  <a:lnTo>
                    <a:pt x="122621" y="1274387"/>
                  </a:lnTo>
                  <a:lnTo>
                    <a:pt x="121907" y="1271241"/>
                  </a:lnTo>
                  <a:lnTo>
                    <a:pt x="121201" y="1268094"/>
                  </a:lnTo>
                  <a:lnTo>
                    <a:pt x="120503" y="1264947"/>
                  </a:lnTo>
                  <a:lnTo>
                    <a:pt x="119816" y="1261801"/>
                  </a:lnTo>
                  <a:lnTo>
                    <a:pt x="119133" y="1258654"/>
                  </a:lnTo>
                  <a:lnTo>
                    <a:pt x="118465" y="1255507"/>
                  </a:lnTo>
                  <a:lnTo>
                    <a:pt x="117799" y="1252361"/>
                  </a:lnTo>
                  <a:lnTo>
                    <a:pt x="117148" y="1249214"/>
                  </a:lnTo>
                  <a:lnTo>
                    <a:pt x="116502" y="1246067"/>
                  </a:lnTo>
                  <a:lnTo>
                    <a:pt x="115868" y="1242921"/>
                  </a:lnTo>
                  <a:lnTo>
                    <a:pt x="115241" y="1239774"/>
                  </a:lnTo>
                  <a:lnTo>
                    <a:pt x="114623" y="1236628"/>
                  </a:lnTo>
                  <a:lnTo>
                    <a:pt x="114015" y="1233481"/>
                  </a:lnTo>
                  <a:lnTo>
                    <a:pt x="113414" y="1230334"/>
                  </a:lnTo>
                  <a:lnTo>
                    <a:pt x="112827" y="1227188"/>
                  </a:lnTo>
                  <a:lnTo>
                    <a:pt x="112242" y="1224041"/>
                  </a:lnTo>
                  <a:lnTo>
                    <a:pt x="111675" y="1220894"/>
                  </a:lnTo>
                  <a:lnTo>
                    <a:pt x="111110" y="1217748"/>
                  </a:lnTo>
                  <a:lnTo>
                    <a:pt x="110560" y="1214601"/>
                  </a:lnTo>
                  <a:lnTo>
                    <a:pt x="110017" y="1211454"/>
                  </a:lnTo>
                  <a:lnTo>
                    <a:pt x="109484" y="1208308"/>
                  </a:lnTo>
                  <a:lnTo>
                    <a:pt x="108960" y="1205161"/>
                  </a:lnTo>
                  <a:lnTo>
                    <a:pt x="108445" y="1202015"/>
                  </a:lnTo>
                  <a:lnTo>
                    <a:pt x="107943" y="1198868"/>
                  </a:lnTo>
                  <a:lnTo>
                    <a:pt x="107445" y="1195721"/>
                  </a:lnTo>
                  <a:lnTo>
                    <a:pt x="106964" y="1192575"/>
                  </a:lnTo>
                  <a:lnTo>
                    <a:pt x="106486" y="1189428"/>
                  </a:lnTo>
                  <a:lnTo>
                    <a:pt x="106024" y="1186281"/>
                  </a:lnTo>
                  <a:lnTo>
                    <a:pt x="105567" y="1183135"/>
                  </a:lnTo>
                  <a:lnTo>
                    <a:pt x="105123" y="1179988"/>
                  </a:lnTo>
                  <a:lnTo>
                    <a:pt x="104688" y="1176841"/>
                  </a:lnTo>
                  <a:lnTo>
                    <a:pt x="104262" y="1173695"/>
                  </a:lnTo>
                  <a:lnTo>
                    <a:pt x="103848" y="1170548"/>
                  </a:lnTo>
                  <a:lnTo>
                    <a:pt x="103441" y="1167402"/>
                  </a:lnTo>
                  <a:lnTo>
                    <a:pt x="103049" y="1164255"/>
                  </a:lnTo>
                  <a:lnTo>
                    <a:pt x="102661" y="1161108"/>
                  </a:lnTo>
                  <a:lnTo>
                    <a:pt x="102291" y="1157962"/>
                  </a:lnTo>
                  <a:lnTo>
                    <a:pt x="101924" y="1154815"/>
                  </a:lnTo>
                  <a:lnTo>
                    <a:pt x="101573" y="1151668"/>
                  </a:lnTo>
                  <a:lnTo>
                    <a:pt x="101228" y="1148522"/>
                  </a:lnTo>
                  <a:lnTo>
                    <a:pt x="100896" y="1145375"/>
                  </a:lnTo>
                  <a:lnTo>
                    <a:pt x="100574" y="1142228"/>
                  </a:lnTo>
                  <a:lnTo>
                    <a:pt x="100261" y="1139082"/>
                  </a:lnTo>
                  <a:lnTo>
                    <a:pt x="99961" y="1135935"/>
                  </a:lnTo>
                  <a:lnTo>
                    <a:pt x="99667" y="1132789"/>
                  </a:lnTo>
                  <a:lnTo>
                    <a:pt x="99390" y="1129642"/>
                  </a:lnTo>
                  <a:lnTo>
                    <a:pt x="99117" y="1126495"/>
                  </a:lnTo>
                  <a:lnTo>
                    <a:pt x="98861" y="1123349"/>
                  </a:lnTo>
                  <a:lnTo>
                    <a:pt x="98611" y="1120202"/>
                  </a:lnTo>
                  <a:lnTo>
                    <a:pt x="98374" y="1117055"/>
                  </a:lnTo>
                  <a:lnTo>
                    <a:pt x="98147" y="1113909"/>
                  </a:lnTo>
                  <a:lnTo>
                    <a:pt x="97930" y="1110762"/>
                  </a:lnTo>
                  <a:lnTo>
                    <a:pt x="97726" y="1107615"/>
                  </a:lnTo>
                  <a:lnTo>
                    <a:pt x="97528" y="1104469"/>
                  </a:lnTo>
                  <a:lnTo>
                    <a:pt x="97347" y="1101322"/>
                  </a:lnTo>
                  <a:lnTo>
                    <a:pt x="97170" y="1098176"/>
                  </a:lnTo>
                  <a:lnTo>
                    <a:pt x="97011" y="1095029"/>
                  </a:lnTo>
                  <a:lnTo>
                    <a:pt x="96857" y="1091882"/>
                  </a:lnTo>
                  <a:lnTo>
                    <a:pt x="96718" y="1088736"/>
                  </a:lnTo>
                  <a:lnTo>
                    <a:pt x="96587" y="1085589"/>
                  </a:lnTo>
                  <a:lnTo>
                    <a:pt x="96468" y="1082442"/>
                  </a:lnTo>
                  <a:lnTo>
                    <a:pt x="96361" y="1079296"/>
                  </a:lnTo>
                  <a:lnTo>
                    <a:pt x="96261" y="1076149"/>
                  </a:lnTo>
                  <a:lnTo>
                    <a:pt x="96177" y="1073002"/>
                  </a:lnTo>
                  <a:lnTo>
                    <a:pt x="96097" y="1069856"/>
                  </a:lnTo>
                  <a:lnTo>
                    <a:pt x="96036" y="1066709"/>
                  </a:lnTo>
                  <a:lnTo>
                    <a:pt x="95978" y="1063563"/>
                  </a:lnTo>
                  <a:lnTo>
                    <a:pt x="95938" y="1060416"/>
                  </a:lnTo>
                  <a:lnTo>
                    <a:pt x="95903" y="1057269"/>
                  </a:lnTo>
                  <a:lnTo>
                    <a:pt x="95882" y="1054123"/>
                  </a:lnTo>
                  <a:lnTo>
                    <a:pt x="95870" y="1050976"/>
                  </a:lnTo>
                  <a:lnTo>
                    <a:pt x="95868" y="1047829"/>
                  </a:lnTo>
                  <a:lnTo>
                    <a:pt x="95879" y="1044683"/>
                  </a:lnTo>
                  <a:lnTo>
                    <a:pt x="95896" y="1041536"/>
                  </a:lnTo>
                  <a:lnTo>
                    <a:pt x="95930" y="1038389"/>
                  </a:lnTo>
                  <a:lnTo>
                    <a:pt x="95967" y="1035243"/>
                  </a:lnTo>
                  <a:lnTo>
                    <a:pt x="96022" y="1032096"/>
                  </a:lnTo>
                  <a:lnTo>
                    <a:pt x="96081" y="1028950"/>
                  </a:lnTo>
                  <a:lnTo>
                    <a:pt x="96155" y="1025803"/>
                  </a:lnTo>
                  <a:lnTo>
                    <a:pt x="96236" y="1022656"/>
                  </a:lnTo>
                  <a:lnTo>
                    <a:pt x="96328" y="1019510"/>
                  </a:lnTo>
                  <a:lnTo>
                    <a:pt x="96430" y="1016363"/>
                  </a:lnTo>
                  <a:lnTo>
                    <a:pt x="96540" y="1013216"/>
                  </a:lnTo>
                  <a:lnTo>
                    <a:pt x="96664" y="1010070"/>
                  </a:lnTo>
                  <a:lnTo>
                    <a:pt x="96791" y="1006923"/>
                  </a:lnTo>
                  <a:lnTo>
                    <a:pt x="96935" y="1003776"/>
                  </a:lnTo>
                  <a:lnTo>
                    <a:pt x="97082" y="1000630"/>
                  </a:lnTo>
                  <a:lnTo>
                    <a:pt x="97243" y="997483"/>
                  </a:lnTo>
                  <a:lnTo>
                    <a:pt x="97410" y="994337"/>
                  </a:lnTo>
                  <a:lnTo>
                    <a:pt x="97588" y="991190"/>
                  </a:lnTo>
                  <a:lnTo>
                    <a:pt x="97774" y="988043"/>
                  </a:lnTo>
                  <a:lnTo>
                    <a:pt x="97968" y="984897"/>
                  </a:lnTo>
                  <a:lnTo>
                    <a:pt x="98172" y="981750"/>
                  </a:lnTo>
                  <a:lnTo>
                    <a:pt x="98381" y="978603"/>
                  </a:lnTo>
                  <a:lnTo>
                    <a:pt x="98603" y="975457"/>
                  </a:lnTo>
                  <a:lnTo>
                    <a:pt x="98828" y="972310"/>
                  </a:lnTo>
                  <a:lnTo>
                    <a:pt x="99066" y="969163"/>
                  </a:lnTo>
                  <a:lnTo>
                    <a:pt x="99308" y="966017"/>
                  </a:lnTo>
                  <a:lnTo>
                    <a:pt x="99559" y="962870"/>
                  </a:lnTo>
                  <a:lnTo>
                    <a:pt x="99816" y="959724"/>
                  </a:lnTo>
                  <a:lnTo>
                    <a:pt x="100080" y="956577"/>
                  </a:lnTo>
                  <a:lnTo>
                    <a:pt x="100352" y="953430"/>
                  </a:lnTo>
                  <a:lnTo>
                    <a:pt x="100629" y="950284"/>
                  </a:lnTo>
                  <a:lnTo>
                    <a:pt x="100914" y="947137"/>
                  </a:lnTo>
                  <a:lnTo>
                    <a:pt x="101202" y="943990"/>
                  </a:lnTo>
                  <a:lnTo>
                    <a:pt x="101500" y="940844"/>
                  </a:lnTo>
                  <a:lnTo>
                    <a:pt x="101800" y="937697"/>
                  </a:lnTo>
                  <a:lnTo>
                    <a:pt x="102108" y="934550"/>
                  </a:lnTo>
                  <a:lnTo>
                    <a:pt x="102419" y="931404"/>
                  </a:lnTo>
                  <a:lnTo>
                    <a:pt x="102736" y="928257"/>
                  </a:lnTo>
                  <a:lnTo>
                    <a:pt x="103057" y="925111"/>
                  </a:lnTo>
                  <a:lnTo>
                    <a:pt x="103382" y="921964"/>
                  </a:lnTo>
                  <a:lnTo>
                    <a:pt x="103712" y="918817"/>
                  </a:lnTo>
                  <a:lnTo>
                    <a:pt x="104043" y="915671"/>
                  </a:lnTo>
                  <a:lnTo>
                    <a:pt x="104380" y="912524"/>
                  </a:lnTo>
                  <a:lnTo>
                    <a:pt x="104718" y="909377"/>
                  </a:lnTo>
                  <a:lnTo>
                    <a:pt x="105061" y="906231"/>
                  </a:lnTo>
                  <a:lnTo>
                    <a:pt x="105404" y="903084"/>
                  </a:lnTo>
                  <a:lnTo>
                    <a:pt x="105751" y="899937"/>
                  </a:lnTo>
                  <a:lnTo>
                    <a:pt x="106099" y="896791"/>
                  </a:lnTo>
                  <a:lnTo>
                    <a:pt x="106448" y="893644"/>
                  </a:lnTo>
                  <a:lnTo>
                    <a:pt x="106798" y="890498"/>
                  </a:lnTo>
                  <a:lnTo>
                    <a:pt x="107149" y="887351"/>
                  </a:lnTo>
                  <a:lnTo>
                    <a:pt x="107501" y="884204"/>
                  </a:lnTo>
                  <a:lnTo>
                    <a:pt x="107852" y="881058"/>
                  </a:lnTo>
                  <a:lnTo>
                    <a:pt x="108203" y="877911"/>
                  </a:lnTo>
                  <a:lnTo>
                    <a:pt x="108554" y="874764"/>
                  </a:lnTo>
                  <a:lnTo>
                    <a:pt x="108903" y="871618"/>
                  </a:lnTo>
                  <a:lnTo>
                    <a:pt x="109252" y="868471"/>
                  </a:lnTo>
                  <a:lnTo>
                    <a:pt x="109598" y="865324"/>
                  </a:lnTo>
                  <a:lnTo>
                    <a:pt x="109942" y="862178"/>
                  </a:lnTo>
                  <a:lnTo>
                    <a:pt x="110285" y="859031"/>
                  </a:lnTo>
                  <a:lnTo>
                    <a:pt x="110623" y="855885"/>
                  </a:lnTo>
                  <a:lnTo>
                    <a:pt x="110960" y="852738"/>
                  </a:lnTo>
                  <a:lnTo>
                    <a:pt x="111291" y="849591"/>
                  </a:lnTo>
                  <a:lnTo>
                    <a:pt x="111621" y="846445"/>
                  </a:lnTo>
                  <a:lnTo>
                    <a:pt x="111943" y="843298"/>
                  </a:lnTo>
                  <a:lnTo>
                    <a:pt x="112263" y="840151"/>
                  </a:lnTo>
                  <a:lnTo>
                    <a:pt x="112577" y="837005"/>
                  </a:lnTo>
                  <a:lnTo>
                    <a:pt x="112886" y="833858"/>
                  </a:lnTo>
                  <a:lnTo>
                    <a:pt x="113189" y="830711"/>
                  </a:lnTo>
                  <a:lnTo>
                    <a:pt x="113485" y="827565"/>
                  </a:lnTo>
                  <a:lnTo>
                    <a:pt x="113777" y="824418"/>
                  </a:lnTo>
                  <a:lnTo>
                    <a:pt x="114058" y="821272"/>
                  </a:lnTo>
                  <a:lnTo>
                    <a:pt x="114336" y="818125"/>
                  </a:lnTo>
                  <a:lnTo>
                    <a:pt x="114602" y="814978"/>
                  </a:lnTo>
                  <a:lnTo>
                    <a:pt x="114863" y="811832"/>
                  </a:lnTo>
                  <a:lnTo>
                    <a:pt x="115113" y="808685"/>
                  </a:lnTo>
                  <a:lnTo>
                    <a:pt x="115356" y="805538"/>
                  </a:lnTo>
                  <a:lnTo>
                    <a:pt x="115590" y="802392"/>
                  </a:lnTo>
                  <a:lnTo>
                    <a:pt x="115813" y="799245"/>
                  </a:lnTo>
                  <a:lnTo>
                    <a:pt x="116028" y="796098"/>
                  </a:lnTo>
                  <a:lnTo>
                    <a:pt x="116229" y="792952"/>
                  </a:lnTo>
                  <a:lnTo>
                    <a:pt x="116426" y="789805"/>
                  </a:lnTo>
                  <a:lnTo>
                    <a:pt x="116603" y="786659"/>
                  </a:lnTo>
                  <a:lnTo>
                    <a:pt x="116777" y="783512"/>
                  </a:lnTo>
                  <a:lnTo>
                    <a:pt x="116932" y="780365"/>
                  </a:lnTo>
                  <a:lnTo>
                    <a:pt x="117080" y="777219"/>
                  </a:lnTo>
                  <a:lnTo>
                    <a:pt x="117212" y="774072"/>
                  </a:lnTo>
                  <a:lnTo>
                    <a:pt x="117333" y="770925"/>
                  </a:lnTo>
                  <a:lnTo>
                    <a:pt x="117442" y="767779"/>
                  </a:lnTo>
                  <a:lnTo>
                    <a:pt x="117533" y="764632"/>
                  </a:lnTo>
                  <a:lnTo>
                    <a:pt x="117618" y="761485"/>
                  </a:lnTo>
                  <a:lnTo>
                    <a:pt x="117679" y="758339"/>
                  </a:lnTo>
                  <a:lnTo>
                    <a:pt x="117735" y="755192"/>
                  </a:lnTo>
                  <a:lnTo>
                    <a:pt x="117767" y="752046"/>
                  </a:lnTo>
                  <a:lnTo>
                    <a:pt x="117791" y="748899"/>
                  </a:lnTo>
                  <a:lnTo>
                    <a:pt x="117794" y="745752"/>
                  </a:lnTo>
                  <a:lnTo>
                    <a:pt x="117784" y="742606"/>
                  </a:lnTo>
                  <a:lnTo>
                    <a:pt x="117758" y="739459"/>
                  </a:lnTo>
                  <a:lnTo>
                    <a:pt x="117714" y="736312"/>
                  </a:lnTo>
                  <a:lnTo>
                    <a:pt x="117658" y="733166"/>
                  </a:lnTo>
                  <a:lnTo>
                    <a:pt x="117577" y="730019"/>
                  </a:lnTo>
                  <a:lnTo>
                    <a:pt x="117489" y="726872"/>
                  </a:lnTo>
                  <a:lnTo>
                    <a:pt x="117371" y="723726"/>
                  </a:lnTo>
                  <a:lnTo>
                    <a:pt x="117246" y="720579"/>
                  </a:lnTo>
                  <a:lnTo>
                    <a:pt x="117094" y="717433"/>
                  </a:lnTo>
                  <a:lnTo>
                    <a:pt x="116930" y="714286"/>
                  </a:lnTo>
                  <a:lnTo>
                    <a:pt x="116744" y="711139"/>
                  </a:lnTo>
                  <a:lnTo>
                    <a:pt x="116539" y="707993"/>
                  </a:lnTo>
                  <a:lnTo>
                    <a:pt x="116319" y="704846"/>
                  </a:lnTo>
                  <a:lnTo>
                    <a:pt x="116073" y="701699"/>
                  </a:lnTo>
                  <a:lnTo>
                    <a:pt x="115817" y="698553"/>
                  </a:lnTo>
                  <a:lnTo>
                    <a:pt x="115528" y="695406"/>
                  </a:lnTo>
                  <a:lnTo>
                    <a:pt x="115233" y="692259"/>
                  </a:lnTo>
                  <a:lnTo>
                    <a:pt x="114904" y="689113"/>
                  </a:lnTo>
                  <a:lnTo>
                    <a:pt x="114565" y="685966"/>
                  </a:lnTo>
                  <a:lnTo>
                    <a:pt x="114198" y="682820"/>
                  </a:lnTo>
                  <a:lnTo>
                    <a:pt x="113815" y="679673"/>
                  </a:lnTo>
                  <a:lnTo>
                    <a:pt x="113410" y="676526"/>
                  </a:lnTo>
                  <a:lnTo>
                    <a:pt x="112981" y="673380"/>
                  </a:lnTo>
                  <a:lnTo>
                    <a:pt x="112538" y="670233"/>
                  </a:lnTo>
                  <a:lnTo>
                    <a:pt x="112063" y="667086"/>
                  </a:lnTo>
                  <a:lnTo>
                    <a:pt x="111581" y="663940"/>
                  </a:lnTo>
                  <a:lnTo>
                    <a:pt x="111060" y="660793"/>
                  </a:lnTo>
                  <a:lnTo>
                    <a:pt x="110531" y="657646"/>
                  </a:lnTo>
                  <a:lnTo>
                    <a:pt x="109970" y="654500"/>
                  </a:lnTo>
                  <a:lnTo>
                    <a:pt x="109394" y="651353"/>
                  </a:lnTo>
                  <a:lnTo>
                    <a:pt x="108793" y="648207"/>
                  </a:lnTo>
                  <a:lnTo>
                    <a:pt x="108169" y="645060"/>
                  </a:lnTo>
                  <a:lnTo>
                    <a:pt x="107528" y="641913"/>
                  </a:lnTo>
                  <a:lnTo>
                    <a:pt x="106857" y="638767"/>
                  </a:lnTo>
                  <a:lnTo>
                    <a:pt x="106175" y="635620"/>
                  </a:lnTo>
                  <a:lnTo>
                    <a:pt x="105456" y="632473"/>
                  </a:lnTo>
                  <a:lnTo>
                    <a:pt x="104730" y="629327"/>
                  </a:lnTo>
                  <a:lnTo>
                    <a:pt x="103967" y="626180"/>
                  </a:lnTo>
                  <a:lnTo>
                    <a:pt x="103193" y="623033"/>
                  </a:lnTo>
                  <a:lnTo>
                    <a:pt x="102391" y="619887"/>
                  </a:lnTo>
                  <a:lnTo>
                    <a:pt x="101570" y="616740"/>
                  </a:lnTo>
                  <a:lnTo>
                    <a:pt x="100727" y="613594"/>
                  </a:lnTo>
                  <a:lnTo>
                    <a:pt x="99859" y="610447"/>
                  </a:lnTo>
                  <a:lnTo>
                    <a:pt x="98977" y="607300"/>
                  </a:lnTo>
                  <a:lnTo>
                    <a:pt x="98062" y="604154"/>
                  </a:lnTo>
                  <a:lnTo>
                    <a:pt x="97139" y="601007"/>
                  </a:lnTo>
                  <a:lnTo>
                    <a:pt x="96180" y="597860"/>
                  </a:lnTo>
                  <a:lnTo>
                    <a:pt x="95212" y="594714"/>
                  </a:lnTo>
                  <a:lnTo>
                    <a:pt x="94214" y="591567"/>
                  </a:lnTo>
                  <a:lnTo>
                    <a:pt x="93202" y="588420"/>
                  </a:lnTo>
                  <a:lnTo>
                    <a:pt x="92167" y="585274"/>
                  </a:lnTo>
                  <a:lnTo>
                    <a:pt x="91111" y="582127"/>
                  </a:lnTo>
                  <a:lnTo>
                    <a:pt x="90039" y="578981"/>
                  </a:lnTo>
                  <a:lnTo>
                    <a:pt x="88941" y="575834"/>
                  </a:lnTo>
                  <a:lnTo>
                    <a:pt x="87835" y="572687"/>
                  </a:lnTo>
                  <a:lnTo>
                    <a:pt x="86696" y="569541"/>
                  </a:lnTo>
                  <a:lnTo>
                    <a:pt x="85550" y="566394"/>
                  </a:lnTo>
                  <a:lnTo>
                    <a:pt x="84377" y="563247"/>
                  </a:lnTo>
                  <a:lnTo>
                    <a:pt x="83193" y="560101"/>
                  </a:lnTo>
                  <a:lnTo>
                    <a:pt x="81987" y="556954"/>
                  </a:lnTo>
                  <a:lnTo>
                    <a:pt x="80767" y="553807"/>
                  </a:lnTo>
                  <a:lnTo>
                    <a:pt x="79531" y="550661"/>
                  </a:lnTo>
                  <a:lnTo>
                    <a:pt x="78277" y="547514"/>
                  </a:lnTo>
                  <a:lnTo>
                    <a:pt x="77013" y="544368"/>
                  </a:lnTo>
                  <a:lnTo>
                    <a:pt x="75726" y="541221"/>
                  </a:lnTo>
                  <a:lnTo>
                    <a:pt x="74434" y="538074"/>
                  </a:lnTo>
                  <a:lnTo>
                    <a:pt x="73118" y="534928"/>
                  </a:lnTo>
                  <a:lnTo>
                    <a:pt x="71798" y="531781"/>
                  </a:lnTo>
                  <a:lnTo>
                    <a:pt x="70459" y="528634"/>
                  </a:lnTo>
                  <a:lnTo>
                    <a:pt x="69113" y="525488"/>
                  </a:lnTo>
                  <a:lnTo>
                    <a:pt x="67754" y="522341"/>
                  </a:lnTo>
                  <a:lnTo>
                    <a:pt x="66384" y="519194"/>
                  </a:lnTo>
                  <a:lnTo>
                    <a:pt x="65007" y="516048"/>
                  </a:lnTo>
                  <a:lnTo>
                    <a:pt x="63618" y="512901"/>
                  </a:lnTo>
                  <a:lnTo>
                    <a:pt x="62225" y="509755"/>
                  </a:lnTo>
                  <a:lnTo>
                    <a:pt x="60820" y="506608"/>
                  </a:lnTo>
                  <a:lnTo>
                    <a:pt x="59412" y="503461"/>
                  </a:lnTo>
                  <a:lnTo>
                    <a:pt x="57995" y="500315"/>
                  </a:lnTo>
                  <a:lnTo>
                    <a:pt x="56576" y="497168"/>
                  </a:lnTo>
                  <a:lnTo>
                    <a:pt x="55152" y="494021"/>
                  </a:lnTo>
                  <a:lnTo>
                    <a:pt x="53725" y="490875"/>
                  </a:lnTo>
                  <a:lnTo>
                    <a:pt x="52296" y="487728"/>
                  </a:lnTo>
                  <a:lnTo>
                    <a:pt x="50865" y="484581"/>
                  </a:lnTo>
                  <a:lnTo>
                    <a:pt x="49435" y="481435"/>
                  </a:lnTo>
                  <a:lnTo>
                    <a:pt x="48005" y="478288"/>
                  </a:lnTo>
                  <a:lnTo>
                    <a:pt x="46575" y="475142"/>
                  </a:lnTo>
                  <a:lnTo>
                    <a:pt x="45150" y="471995"/>
                  </a:lnTo>
                  <a:lnTo>
                    <a:pt x="43727" y="468848"/>
                  </a:lnTo>
                  <a:lnTo>
                    <a:pt x="42310" y="465702"/>
                  </a:lnTo>
                  <a:lnTo>
                    <a:pt x="40898" y="462555"/>
                  </a:lnTo>
                  <a:lnTo>
                    <a:pt x="39492" y="459408"/>
                  </a:lnTo>
                  <a:lnTo>
                    <a:pt x="38095" y="456262"/>
                  </a:lnTo>
                  <a:lnTo>
                    <a:pt x="36703" y="453115"/>
                  </a:lnTo>
                  <a:lnTo>
                    <a:pt x="35327" y="449968"/>
                  </a:lnTo>
                  <a:lnTo>
                    <a:pt x="33954" y="446822"/>
                  </a:lnTo>
                  <a:lnTo>
                    <a:pt x="32602" y="443675"/>
                  </a:lnTo>
                  <a:lnTo>
                    <a:pt x="31255" y="440529"/>
                  </a:lnTo>
                  <a:lnTo>
                    <a:pt x="29929" y="437382"/>
                  </a:lnTo>
                  <a:lnTo>
                    <a:pt x="28613" y="434235"/>
                  </a:lnTo>
                  <a:lnTo>
                    <a:pt x="27316" y="431089"/>
                  </a:lnTo>
                  <a:lnTo>
                    <a:pt x="26037" y="427942"/>
                  </a:lnTo>
                  <a:lnTo>
                    <a:pt x="24772" y="424795"/>
                  </a:lnTo>
                  <a:lnTo>
                    <a:pt x="23534" y="421649"/>
                  </a:lnTo>
                  <a:lnTo>
                    <a:pt x="22306" y="418502"/>
                  </a:lnTo>
                  <a:lnTo>
                    <a:pt x="21113" y="415355"/>
                  </a:lnTo>
                  <a:lnTo>
                    <a:pt x="19929" y="412209"/>
                  </a:lnTo>
                  <a:lnTo>
                    <a:pt x="18783" y="409062"/>
                  </a:lnTo>
                  <a:lnTo>
                    <a:pt x="17651" y="405916"/>
                  </a:lnTo>
                  <a:lnTo>
                    <a:pt x="16552" y="402769"/>
                  </a:lnTo>
                  <a:lnTo>
                    <a:pt x="15477" y="399622"/>
                  </a:lnTo>
                  <a:lnTo>
                    <a:pt x="14429" y="396476"/>
                  </a:lnTo>
                  <a:lnTo>
                    <a:pt x="13415" y="393329"/>
                  </a:lnTo>
                  <a:lnTo>
                    <a:pt x="12420" y="390182"/>
                  </a:lnTo>
                  <a:lnTo>
                    <a:pt x="11473" y="387036"/>
                  </a:lnTo>
                  <a:lnTo>
                    <a:pt x="10535" y="383889"/>
                  </a:lnTo>
                  <a:lnTo>
                    <a:pt x="9658" y="380742"/>
                  </a:lnTo>
                  <a:lnTo>
                    <a:pt x="8792" y="377596"/>
                  </a:lnTo>
                  <a:lnTo>
                    <a:pt x="7977" y="374449"/>
                  </a:lnTo>
                  <a:lnTo>
                    <a:pt x="7188" y="371303"/>
                  </a:lnTo>
                  <a:lnTo>
                    <a:pt x="6439" y="368156"/>
                  </a:lnTo>
                  <a:lnTo>
                    <a:pt x="5729" y="365009"/>
                  </a:lnTo>
                  <a:lnTo>
                    <a:pt x="5049" y="361863"/>
                  </a:lnTo>
                  <a:lnTo>
                    <a:pt x="4422" y="358716"/>
                  </a:lnTo>
                  <a:lnTo>
                    <a:pt x="3814" y="355569"/>
                  </a:lnTo>
                  <a:lnTo>
                    <a:pt x="3274" y="352423"/>
                  </a:lnTo>
                  <a:lnTo>
                    <a:pt x="2748" y="349276"/>
                  </a:lnTo>
                  <a:lnTo>
                    <a:pt x="2289" y="346129"/>
                  </a:lnTo>
                  <a:lnTo>
                    <a:pt x="1854" y="342983"/>
                  </a:lnTo>
                  <a:lnTo>
                    <a:pt x="1473" y="339836"/>
                  </a:lnTo>
                  <a:lnTo>
                    <a:pt x="1131" y="336690"/>
                  </a:lnTo>
                  <a:lnTo>
                    <a:pt x="831" y="333543"/>
                  </a:lnTo>
                  <a:lnTo>
                    <a:pt x="584" y="330396"/>
                  </a:lnTo>
                  <a:lnTo>
                    <a:pt x="366" y="327250"/>
                  </a:lnTo>
                  <a:lnTo>
                    <a:pt x="217" y="324103"/>
                  </a:lnTo>
                  <a:lnTo>
                    <a:pt x="84" y="320956"/>
                  </a:lnTo>
                  <a:lnTo>
                    <a:pt x="33" y="317810"/>
                  </a:lnTo>
                  <a:lnTo>
                    <a:pt x="0" y="314663"/>
                  </a:lnTo>
                  <a:lnTo>
                    <a:pt x="33" y="311516"/>
                  </a:lnTo>
                  <a:lnTo>
                    <a:pt x="101" y="308370"/>
                  </a:lnTo>
                  <a:lnTo>
                    <a:pt x="221" y="305223"/>
                  </a:lnTo>
                  <a:lnTo>
                    <a:pt x="392" y="302077"/>
                  </a:lnTo>
                  <a:lnTo>
                    <a:pt x="598" y="298930"/>
                  </a:lnTo>
                  <a:lnTo>
                    <a:pt x="871" y="295783"/>
                  </a:lnTo>
                  <a:lnTo>
                    <a:pt x="1164" y="292637"/>
                  </a:lnTo>
                  <a:lnTo>
                    <a:pt x="1540" y="289490"/>
                  </a:lnTo>
                  <a:lnTo>
                    <a:pt x="1932" y="286343"/>
                  </a:lnTo>
                  <a:lnTo>
                    <a:pt x="2398" y="283197"/>
                  </a:lnTo>
                  <a:lnTo>
                    <a:pt x="2892" y="280050"/>
                  </a:lnTo>
                  <a:lnTo>
                    <a:pt x="3445" y="276903"/>
                  </a:lnTo>
                  <a:lnTo>
                    <a:pt x="4041" y="273757"/>
                  </a:lnTo>
                  <a:lnTo>
                    <a:pt x="4680" y="270610"/>
                  </a:lnTo>
                  <a:lnTo>
                    <a:pt x="5376" y="267464"/>
                  </a:lnTo>
                  <a:lnTo>
                    <a:pt x="6099" y="264317"/>
                  </a:lnTo>
                  <a:lnTo>
                    <a:pt x="6895" y="261170"/>
                  </a:lnTo>
                  <a:lnTo>
                    <a:pt x="7706" y="258024"/>
                  </a:lnTo>
                  <a:lnTo>
                    <a:pt x="8595" y="254877"/>
                  </a:lnTo>
                  <a:lnTo>
                    <a:pt x="9503" y="251730"/>
                  </a:lnTo>
                  <a:lnTo>
                    <a:pt x="10472" y="248584"/>
                  </a:lnTo>
                  <a:lnTo>
                    <a:pt x="11475" y="245437"/>
                  </a:lnTo>
                  <a:lnTo>
                    <a:pt x="12523" y="242290"/>
                  </a:lnTo>
                  <a:lnTo>
                    <a:pt x="13618" y="239144"/>
                  </a:lnTo>
                  <a:lnTo>
                    <a:pt x="14743" y="235997"/>
                  </a:lnTo>
                  <a:lnTo>
                    <a:pt x="15927" y="232851"/>
                  </a:lnTo>
                  <a:lnTo>
                    <a:pt x="17127" y="229704"/>
                  </a:lnTo>
                  <a:lnTo>
                    <a:pt x="18398" y="226557"/>
                  </a:lnTo>
                  <a:lnTo>
                    <a:pt x="19681" y="223411"/>
                  </a:lnTo>
                  <a:lnTo>
                    <a:pt x="21024" y="220264"/>
                  </a:lnTo>
                  <a:lnTo>
                    <a:pt x="22389" y="217117"/>
                  </a:lnTo>
                  <a:lnTo>
                    <a:pt x="23799" y="213971"/>
                  </a:lnTo>
                  <a:lnTo>
                    <a:pt x="25243" y="210824"/>
                  </a:lnTo>
                  <a:lnTo>
                    <a:pt x="26718" y="207677"/>
                  </a:lnTo>
                  <a:lnTo>
                    <a:pt x="28236" y="204531"/>
                  </a:lnTo>
                  <a:lnTo>
                    <a:pt x="29772" y="201384"/>
                  </a:lnTo>
                  <a:lnTo>
                    <a:pt x="31361" y="198238"/>
                  </a:lnTo>
                  <a:lnTo>
                    <a:pt x="32961" y="195091"/>
                  </a:lnTo>
                  <a:lnTo>
                    <a:pt x="34612" y="191944"/>
                  </a:lnTo>
                  <a:lnTo>
                    <a:pt x="36276" y="188798"/>
                  </a:lnTo>
                  <a:lnTo>
                    <a:pt x="37980" y="185651"/>
                  </a:lnTo>
                  <a:lnTo>
                    <a:pt x="39705" y="182504"/>
                  </a:lnTo>
                  <a:lnTo>
                    <a:pt x="41458" y="179358"/>
                  </a:lnTo>
                  <a:lnTo>
                    <a:pt x="43240" y="176211"/>
                  </a:lnTo>
                  <a:lnTo>
                    <a:pt x="45039" y="173064"/>
                  </a:lnTo>
                  <a:lnTo>
                    <a:pt x="46872" y="169918"/>
                  </a:lnTo>
                  <a:lnTo>
                    <a:pt x="48714" y="166771"/>
                  </a:lnTo>
                  <a:lnTo>
                    <a:pt x="50595" y="163625"/>
                  </a:lnTo>
                  <a:lnTo>
                    <a:pt x="52482" y="160478"/>
                  </a:lnTo>
                  <a:lnTo>
                    <a:pt x="54399" y="157331"/>
                  </a:lnTo>
                  <a:lnTo>
                    <a:pt x="56328" y="154185"/>
                  </a:lnTo>
                  <a:lnTo>
                    <a:pt x="58277" y="151038"/>
                  </a:lnTo>
                  <a:lnTo>
                    <a:pt x="60242" y="147891"/>
                  </a:lnTo>
                  <a:lnTo>
                    <a:pt x="62221" y="144745"/>
                  </a:lnTo>
                  <a:lnTo>
                    <a:pt x="64219" y="141598"/>
                  </a:lnTo>
                  <a:lnTo>
                    <a:pt x="66223" y="138451"/>
                  </a:lnTo>
                  <a:lnTo>
                    <a:pt x="68248" y="135305"/>
                  </a:lnTo>
                  <a:lnTo>
                    <a:pt x="70277" y="132158"/>
                  </a:lnTo>
                  <a:lnTo>
                    <a:pt x="72323" y="129012"/>
                  </a:lnTo>
                  <a:lnTo>
                    <a:pt x="74374" y="125865"/>
                  </a:lnTo>
                  <a:lnTo>
                    <a:pt x="76436" y="122718"/>
                  </a:lnTo>
                  <a:lnTo>
                    <a:pt x="78504" y="119572"/>
                  </a:lnTo>
                  <a:lnTo>
                    <a:pt x="80579" y="116425"/>
                  </a:lnTo>
                  <a:lnTo>
                    <a:pt x="82660" y="113278"/>
                  </a:lnTo>
                  <a:lnTo>
                    <a:pt x="84744" y="110132"/>
                  </a:lnTo>
                  <a:lnTo>
                    <a:pt x="86834" y="106985"/>
                  </a:lnTo>
                  <a:lnTo>
                    <a:pt x="88925" y="103838"/>
                  </a:lnTo>
                  <a:lnTo>
                    <a:pt x="91020" y="100692"/>
                  </a:lnTo>
                  <a:lnTo>
                    <a:pt x="93114" y="97545"/>
                  </a:lnTo>
                  <a:lnTo>
                    <a:pt x="95210" y="94399"/>
                  </a:lnTo>
                  <a:lnTo>
                    <a:pt x="97304" y="91252"/>
                  </a:lnTo>
                  <a:lnTo>
                    <a:pt x="99397" y="88105"/>
                  </a:lnTo>
                  <a:lnTo>
                    <a:pt x="101488" y="84959"/>
                  </a:lnTo>
                  <a:lnTo>
                    <a:pt x="103577" y="81812"/>
                  </a:lnTo>
                  <a:lnTo>
                    <a:pt x="105659" y="78665"/>
                  </a:lnTo>
                  <a:lnTo>
                    <a:pt x="107741" y="75519"/>
                  </a:lnTo>
                  <a:lnTo>
                    <a:pt x="109813" y="72372"/>
                  </a:lnTo>
                  <a:lnTo>
                    <a:pt x="111882" y="69225"/>
                  </a:lnTo>
                  <a:lnTo>
                    <a:pt x="113941" y="66079"/>
                  </a:lnTo>
                  <a:lnTo>
                    <a:pt x="115996" y="62932"/>
                  </a:lnTo>
                  <a:lnTo>
                    <a:pt x="118041" y="59786"/>
                  </a:lnTo>
                  <a:lnTo>
                    <a:pt x="120077" y="56639"/>
                  </a:lnTo>
                  <a:lnTo>
                    <a:pt x="122105" y="53492"/>
                  </a:lnTo>
                  <a:lnTo>
                    <a:pt x="124121" y="50346"/>
                  </a:lnTo>
                  <a:lnTo>
                    <a:pt x="126130" y="47199"/>
                  </a:lnTo>
                  <a:lnTo>
                    <a:pt x="128122" y="44052"/>
                  </a:lnTo>
                  <a:lnTo>
                    <a:pt x="130109" y="40906"/>
                  </a:lnTo>
                  <a:lnTo>
                    <a:pt x="132076" y="37759"/>
                  </a:lnTo>
                  <a:lnTo>
                    <a:pt x="134036" y="34612"/>
                  </a:lnTo>
                  <a:lnTo>
                    <a:pt x="135978" y="31466"/>
                  </a:lnTo>
                  <a:lnTo>
                    <a:pt x="137910" y="28319"/>
                  </a:lnTo>
                  <a:lnTo>
                    <a:pt x="139826" y="25173"/>
                  </a:lnTo>
                  <a:lnTo>
                    <a:pt x="141727" y="22026"/>
                  </a:lnTo>
                  <a:lnTo>
                    <a:pt x="143616" y="18879"/>
                  </a:lnTo>
                  <a:lnTo>
                    <a:pt x="145483" y="15733"/>
                  </a:lnTo>
                  <a:lnTo>
                    <a:pt x="147344" y="12586"/>
                  </a:lnTo>
                  <a:lnTo>
                    <a:pt x="149175" y="9439"/>
                  </a:lnTo>
                  <a:lnTo>
                    <a:pt x="151002" y="6293"/>
                  </a:lnTo>
                  <a:lnTo>
                    <a:pt x="152802" y="3146"/>
                  </a:lnTo>
                  <a:lnTo>
                    <a:pt x="154591" y="0"/>
                  </a:lnTo>
                  <a:lnTo>
                    <a:pt x="334180" y="0"/>
                  </a:lnTo>
                  <a:lnTo>
                    <a:pt x="335970" y="3146"/>
                  </a:lnTo>
                  <a:lnTo>
                    <a:pt x="337769" y="6293"/>
                  </a:lnTo>
                  <a:lnTo>
                    <a:pt x="339596" y="9439"/>
                  </a:lnTo>
                  <a:lnTo>
                    <a:pt x="341428" y="12586"/>
                  </a:lnTo>
                  <a:lnTo>
                    <a:pt x="343288" y="15733"/>
                  </a:lnTo>
                  <a:lnTo>
                    <a:pt x="345155" y="18879"/>
                  </a:lnTo>
                  <a:lnTo>
                    <a:pt x="347044" y="22026"/>
                  </a:lnTo>
                  <a:lnTo>
                    <a:pt x="348945" y="25173"/>
                  </a:lnTo>
                  <a:lnTo>
                    <a:pt x="350861" y="28319"/>
                  </a:lnTo>
                  <a:lnTo>
                    <a:pt x="352793" y="31466"/>
                  </a:lnTo>
                  <a:lnTo>
                    <a:pt x="354735" y="34612"/>
                  </a:lnTo>
                  <a:lnTo>
                    <a:pt x="356696" y="37759"/>
                  </a:lnTo>
                  <a:lnTo>
                    <a:pt x="358662" y="40906"/>
                  </a:lnTo>
                  <a:lnTo>
                    <a:pt x="360650" y="44052"/>
                  </a:lnTo>
                  <a:lnTo>
                    <a:pt x="362641" y="47199"/>
                  </a:lnTo>
                  <a:lnTo>
                    <a:pt x="364650" y="50346"/>
                  </a:lnTo>
                  <a:lnTo>
                    <a:pt x="366666" y="53492"/>
                  </a:lnTo>
                  <a:lnTo>
                    <a:pt x="368694" y="56639"/>
                  </a:lnTo>
                  <a:lnTo>
                    <a:pt x="370730" y="59786"/>
                  </a:lnTo>
                  <a:lnTo>
                    <a:pt x="372775" y="62932"/>
                  </a:lnTo>
                  <a:lnTo>
                    <a:pt x="374830" y="66079"/>
                  </a:lnTo>
                  <a:lnTo>
                    <a:pt x="376889" y="69225"/>
                  </a:lnTo>
                  <a:lnTo>
                    <a:pt x="378959" y="72372"/>
                  </a:lnTo>
                  <a:lnTo>
                    <a:pt x="381030" y="75519"/>
                  </a:lnTo>
                  <a:lnTo>
                    <a:pt x="383112" y="78665"/>
                  </a:lnTo>
                  <a:lnTo>
                    <a:pt x="385195" y="81812"/>
                  </a:lnTo>
                  <a:lnTo>
                    <a:pt x="387283" y="84959"/>
                  </a:lnTo>
                  <a:lnTo>
                    <a:pt x="389374" y="88105"/>
                  </a:lnTo>
                  <a:lnTo>
                    <a:pt x="391467" y="91252"/>
                  </a:lnTo>
                  <a:lnTo>
                    <a:pt x="393561" y="94399"/>
                  </a:lnTo>
                  <a:lnTo>
                    <a:pt x="395657" y="97545"/>
                  </a:lnTo>
                  <a:lnTo>
                    <a:pt x="397752" y="100692"/>
                  </a:lnTo>
                  <a:lnTo>
                    <a:pt x="399846" y="103838"/>
                  </a:lnTo>
                  <a:lnTo>
                    <a:pt x="401937" y="106985"/>
                  </a:lnTo>
                  <a:lnTo>
                    <a:pt x="404027" y="110132"/>
                  </a:lnTo>
                  <a:lnTo>
                    <a:pt x="406112" y="113278"/>
                  </a:lnTo>
                  <a:lnTo>
                    <a:pt x="408193" y="116425"/>
                  </a:lnTo>
                  <a:lnTo>
                    <a:pt x="410267" y="119572"/>
                  </a:lnTo>
                  <a:lnTo>
                    <a:pt x="412335" y="122718"/>
                  </a:lnTo>
                  <a:lnTo>
                    <a:pt x="414397" y="125865"/>
                  </a:lnTo>
                  <a:lnTo>
                    <a:pt x="416448" y="129012"/>
                  </a:lnTo>
                  <a:lnTo>
                    <a:pt x="418494" y="132158"/>
                  </a:lnTo>
                  <a:lnTo>
                    <a:pt x="420523" y="135305"/>
                  </a:lnTo>
                  <a:lnTo>
                    <a:pt x="422548" y="138451"/>
                  </a:lnTo>
                  <a:lnTo>
                    <a:pt x="424553" y="141598"/>
                  </a:lnTo>
                  <a:lnTo>
                    <a:pt x="426550" y="144745"/>
                  </a:lnTo>
                  <a:lnTo>
                    <a:pt x="428529" y="147891"/>
                  </a:lnTo>
                  <a:lnTo>
                    <a:pt x="430494" y="151038"/>
                  </a:lnTo>
                  <a:lnTo>
                    <a:pt x="432444" y="154185"/>
                  </a:lnTo>
                  <a:lnTo>
                    <a:pt x="434372" y="157331"/>
                  </a:lnTo>
                  <a:lnTo>
                    <a:pt x="436289" y="160478"/>
                  </a:lnTo>
                  <a:lnTo>
                    <a:pt x="438177" y="163625"/>
                  </a:lnTo>
                  <a:lnTo>
                    <a:pt x="440057" y="166771"/>
                  </a:lnTo>
                  <a:lnTo>
                    <a:pt x="441899" y="169918"/>
                  </a:lnTo>
                  <a:lnTo>
                    <a:pt x="443732" y="173064"/>
                  </a:lnTo>
                  <a:lnTo>
                    <a:pt x="445531" y="176211"/>
                  </a:lnTo>
                  <a:lnTo>
                    <a:pt x="447313" y="179358"/>
                  </a:lnTo>
                  <a:lnTo>
                    <a:pt x="449066" y="182504"/>
                  </a:lnTo>
                  <a:lnTo>
                    <a:pt x="450791" y="185651"/>
                  </a:lnTo>
                  <a:lnTo>
                    <a:pt x="452495" y="188798"/>
                  </a:lnTo>
                  <a:lnTo>
                    <a:pt x="454159" y="191944"/>
                  </a:lnTo>
                  <a:lnTo>
                    <a:pt x="455810" y="195091"/>
                  </a:lnTo>
                  <a:lnTo>
                    <a:pt x="457410" y="198238"/>
                  </a:lnTo>
                  <a:lnTo>
                    <a:pt x="458999" y="201384"/>
                  </a:lnTo>
                  <a:lnTo>
                    <a:pt x="460535" y="204531"/>
                  </a:lnTo>
                  <a:lnTo>
                    <a:pt x="462053" y="207677"/>
                  </a:lnTo>
                  <a:lnTo>
                    <a:pt x="463528" y="210824"/>
                  </a:lnTo>
                  <a:lnTo>
                    <a:pt x="464972" y="213971"/>
                  </a:lnTo>
                  <a:lnTo>
                    <a:pt x="466382" y="217117"/>
                  </a:lnTo>
                  <a:lnTo>
                    <a:pt x="467747" y="220264"/>
                  </a:lnTo>
                  <a:lnTo>
                    <a:pt x="469090" y="223411"/>
                  </a:lnTo>
                  <a:lnTo>
                    <a:pt x="470373" y="226557"/>
                  </a:lnTo>
                  <a:lnTo>
                    <a:pt x="471644" y="229704"/>
                  </a:lnTo>
                  <a:lnTo>
                    <a:pt x="472844" y="232851"/>
                  </a:lnTo>
                  <a:lnTo>
                    <a:pt x="474028" y="235997"/>
                  </a:lnTo>
                  <a:lnTo>
                    <a:pt x="475153" y="239144"/>
                  </a:lnTo>
                  <a:lnTo>
                    <a:pt x="476248" y="242290"/>
                  </a:lnTo>
                  <a:lnTo>
                    <a:pt x="477296" y="245437"/>
                  </a:lnTo>
                  <a:lnTo>
                    <a:pt x="478299" y="248584"/>
                  </a:lnTo>
                  <a:lnTo>
                    <a:pt x="479268" y="251730"/>
                  </a:lnTo>
                  <a:lnTo>
                    <a:pt x="480176" y="254877"/>
                  </a:lnTo>
                  <a:lnTo>
                    <a:pt x="481065" y="258024"/>
                  </a:lnTo>
                  <a:lnTo>
                    <a:pt x="481876" y="261170"/>
                  </a:lnTo>
                  <a:lnTo>
                    <a:pt x="482672" y="264317"/>
                  </a:lnTo>
                  <a:lnTo>
                    <a:pt x="483395" y="267464"/>
                  </a:lnTo>
                  <a:lnTo>
                    <a:pt x="484092" y="270610"/>
                  </a:lnTo>
                  <a:lnTo>
                    <a:pt x="484730" y="273757"/>
                  </a:lnTo>
                  <a:lnTo>
                    <a:pt x="485326" y="276903"/>
                  </a:lnTo>
                  <a:lnTo>
                    <a:pt x="485879" y="280050"/>
                  </a:lnTo>
                  <a:lnTo>
                    <a:pt x="486373" y="283197"/>
                  </a:lnTo>
                  <a:lnTo>
                    <a:pt x="486840" y="286343"/>
                  </a:lnTo>
                  <a:lnTo>
                    <a:pt x="487231" y="289490"/>
                  </a:lnTo>
                  <a:lnTo>
                    <a:pt x="487607" y="292637"/>
                  </a:lnTo>
                  <a:lnTo>
                    <a:pt x="487900" y="295783"/>
                  </a:lnTo>
                  <a:lnTo>
                    <a:pt x="488173" y="298930"/>
                  </a:lnTo>
                  <a:lnTo>
                    <a:pt x="488380" y="302077"/>
                  </a:lnTo>
                  <a:lnTo>
                    <a:pt x="488550" y="305223"/>
                  </a:lnTo>
                  <a:lnTo>
                    <a:pt x="488670" y="308370"/>
                  </a:lnTo>
                  <a:lnTo>
                    <a:pt x="488738" y="311516"/>
                  </a:lnTo>
                  <a:lnTo>
                    <a:pt x="488772" y="314663"/>
                  </a:lnTo>
                  <a:lnTo>
                    <a:pt x="488739" y="317810"/>
                  </a:lnTo>
                  <a:lnTo>
                    <a:pt x="488687" y="320956"/>
                  </a:lnTo>
                  <a:lnTo>
                    <a:pt x="488554" y="324103"/>
                  </a:lnTo>
                  <a:lnTo>
                    <a:pt x="488406" y="327250"/>
                  </a:lnTo>
                  <a:lnTo>
                    <a:pt x="488187" y="330396"/>
                  </a:lnTo>
                  <a:lnTo>
                    <a:pt x="487940" y="333543"/>
                  </a:lnTo>
                  <a:lnTo>
                    <a:pt x="487640" y="336690"/>
                  </a:lnTo>
                  <a:lnTo>
                    <a:pt x="487298" y="339836"/>
                  </a:lnTo>
                  <a:lnTo>
                    <a:pt x="486917" y="342983"/>
                  </a:lnTo>
                  <a:lnTo>
                    <a:pt x="486482" y="346129"/>
                  </a:lnTo>
                  <a:lnTo>
                    <a:pt x="486023" y="349276"/>
                  </a:lnTo>
                  <a:lnTo>
                    <a:pt x="485497" y="352423"/>
                  </a:lnTo>
                  <a:lnTo>
                    <a:pt x="484957" y="355569"/>
                  </a:lnTo>
                  <a:lnTo>
                    <a:pt x="484349" y="358716"/>
                  </a:lnTo>
                  <a:lnTo>
                    <a:pt x="483722" y="361863"/>
                  </a:lnTo>
                  <a:lnTo>
                    <a:pt x="483042" y="365009"/>
                  </a:lnTo>
                  <a:lnTo>
                    <a:pt x="482332" y="368156"/>
                  </a:lnTo>
                  <a:lnTo>
                    <a:pt x="481583" y="371303"/>
                  </a:lnTo>
                  <a:lnTo>
                    <a:pt x="480794" y="374449"/>
                  </a:lnTo>
                  <a:lnTo>
                    <a:pt x="479979" y="377596"/>
                  </a:lnTo>
                  <a:lnTo>
                    <a:pt x="479113" y="380742"/>
                  </a:lnTo>
                  <a:lnTo>
                    <a:pt x="478236" y="383889"/>
                  </a:lnTo>
                  <a:lnTo>
                    <a:pt x="477299" y="387036"/>
                  </a:lnTo>
                  <a:lnTo>
                    <a:pt x="476351" y="390182"/>
                  </a:lnTo>
                  <a:lnTo>
                    <a:pt x="475356" y="393329"/>
                  </a:lnTo>
                  <a:lnTo>
                    <a:pt x="474342" y="396476"/>
                  </a:lnTo>
                  <a:lnTo>
                    <a:pt x="473294" y="399622"/>
                  </a:lnTo>
                  <a:lnTo>
                    <a:pt x="472219" y="402769"/>
                  </a:lnTo>
                  <a:lnTo>
                    <a:pt x="471120" y="405916"/>
                  </a:lnTo>
                  <a:lnTo>
                    <a:pt x="469988" y="409062"/>
                  </a:lnTo>
                  <a:lnTo>
                    <a:pt x="468842" y="412209"/>
                  </a:lnTo>
                  <a:lnTo>
                    <a:pt x="467658" y="415355"/>
                  </a:lnTo>
                  <a:lnTo>
                    <a:pt x="466466" y="418502"/>
                  </a:lnTo>
                  <a:lnTo>
                    <a:pt x="465237" y="421649"/>
                  </a:lnTo>
                  <a:lnTo>
                    <a:pt x="463999" y="424795"/>
                  </a:lnTo>
                  <a:lnTo>
                    <a:pt x="462734" y="427942"/>
                  </a:lnTo>
                  <a:lnTo>
                    <a:pt x="461455" y="431089"/>
                  </a:lnTo>
                  <a:lnTo>
                    <a:pt x="460158" y="434235"/>
                  </a:lnTo>
                  <a:lnTo>
                    <a:pt x="458842" y="437382"/>
                  </a:lnTo>
                  <a:lnTo>
                    <a:pt x="457516" y="440529"/>
                  </a:lnTo>
                  <a:lnTo>
                    <a:pt x="456169" y="443675"/>
                  </a:lnTo>
                  <a:lnTo>
                    <a:pt x="454818" y="446822"/>
                  </a:lnTo>
                  <a:lnTo>
                    <a:pt x="453444" y="449968"/>
                  </a:lnTo>
                  <a:lnTo>
                    <a:pt x="452068" y="453115"/>
                  </a:lnTo>
                  <a:lnTo>
                    <a:pt x="450676" y="456262"/>
                  </a:lnTo>
                  <a:lnTo>
                    <a:pt x="449280" y="459408"/>
                  </a:lnTo>
                  <a:lnTo>
                    <a:pt x="447874" y="462555"/>
                  </a:lnTo>
                  <a:lnTo>
                    <a:pt x="446461" y="465702"/>
                  </a:lnTo>
                  <a:lnTo>
                    <a:pt x="445044" y="468848"/>
                  </a:lnTo>
                  <a:lnTo>
                    <a:pt x="443621" y="471995"/>
                  </a:lnTo>
                  <a:lnTo>
                    <a:pt x="442196" y="475142"/>
                  </a:lnTo>
                  <a:lnTo>
                    <a:pt x="440766" y="478288"/>
                  </a:lnTo>
                  <a:lnTo>
                    <a:pt x="439337" y="481435"/>
                  </a:lnTo>
                  <a:lnTo>
                    <a:pt x="437906" y="484581"/>
                  </a:lnTo>
                  <a:lnTo>
                    <a:pt x="436475" y="487728"/>
                  </a:lnTo>
                  <a:lnTo>
                    <a:pt x="435046" y="490875"/>
                  </a:lnTo>
                  <a:lnTo>
                    <a:pt x="433619" y="494021"/>
                  </a:lnTo>
                  <a:lnTo>
                    <a:pt x="432195" y="497168"/>
                  </a:lnTo>
                  <a:lnTo>
                    <a:pt x="430776" y="500315"/>
                  </a:lnTo>
                  <a:lnTo>
                    <a:pt x="429359" y="503461"/>
                  </a:lnTo>
                  <a:lnTo>
                    <a:pt x="427951" y="506608"/>
                  </a:lnTo>
                  <a:lnTo>
                    <a:pt x="426546" y="509755"/>
                  </a:lnTo>
                  <a:lnTo>
                    <a:pt x="425153" y="512901"/>
                  </a:lnTo>
                  <a:lnTo>
                    <a:pt x="423764" y="516048"/>
                  </a:lnTo>
                  <a:lnTo>
                    <a:pt x="422387" y="519194"/>
                  </a:lnTo>
                  <a:lnTo>
                    <a:pt x="421017" y="522341"/>
                  </a:lnTo>
                  <a:lnTo>
                    <a:pt x="419658" y="525488"/>
                  </a:lnTo>
                  <a:lnTo>
                    <a:pt x="418312" y="528634"/>
                  </a:lnTo>
                  <a:lnTo>
                    <a:pt x="416974" y="531781"/>
                  </a:lnTo>
                  <a:lnTo>
                    <a:pt x="415653" y="534928"/>
                  </a:lnTo>
                  <a:lnTo>
                    <a:pt x="414337" y="538074"/>
                  </a:lnTo>
                  <a:lnTo>
                    <a:pt x="413046" y="541221"/>
                  </a:lnTo>
                  <a:lnTo>
                    <a:pt x="411759" y="544368"/>
                  </a:lnTo>
                  <a:lnTo>
                    <a:pt x="410495" y="547514"/>
                  </a:lnTo>
                  <a:lnTo>
                    <a:pt x="409240" y="550661"/>
                  </a:lnTo>
                  <a:lnTo>
                    <a:pt x="408004" y="553807"/>
                  </a:lnTo>
                  <a:lnTo>
                    <a:pt x="406784" y="556954"/>
                  </a:lnTo>
                  <a:lnTo>
                    <a:pt x="405578" y="560101"/>
                  </a:lnTo>
                  <a:lnTo>
                    <a:pt x="404395" y="563247"/>
                  </a:lnTo>
                  <a:lnTo>
                    <a:pt x="403221" y="566394"/>
                  </a:lnTo>
                  <a:lnTo>
                    <a:pt x="402076" y="569541"/>
                  </a:lnTo>
                  <a:lnTo>
                    <a:pt x="400937" y="572687"/>
                  </a:lnTo>
                  <a:lnTo>
                    <a:pt x="399830" y="575834"/>
                  </a:lnTo>
                  <a:lnTo>
                    <a:pt x="398732" y="578981"/>
                  </a:lnTo>
                  <a:lnTo>
                    <a:pt x="397660" y="582127"/>
                  </a:lnTo>
                  <a:lnTo>
                    <a:pt x="396604" y="585274"/>
                  </a:lnTo>
                  <a:lnTo>
                    <a:pt x="395569" y="588420"/>
                  </a:lnTo>
                  <a:lnTo>
                    <a:pt x="394557" y="591567"/>
                  </a:lnTo>
                  <a:lnTo>
                    <a:pt x="393559" y="594714"/>
                  </a:lnTo>
                  <a:lnTo>
                    <a:pt x="392591" y="597860"/>
                  </a:lnTo>
                  <a:lnTo>
                    <a:pt x="391632" y="601007"/>
                  </a:lnTo>
                  <a:lnTo>
                    <a:pt x="390709" y="604154"/>
                  </a:lnTo>
                  <a:lnTo>
                    <a:pt x="389794" y="607300"/>
                  </a:lnTo>
                  <a:lnTo>
                    <a:pt x="388912" y="610447"/>
                  </a:lnTo>
                  <a:lnTo>
                    <a:pt x="388044" y="613594"/>
                  </a:lnTo>
                  <a:lnTo>
                    <a:pt x="387202" y="616740"/>
                  </a:lnTo>
                  <a:lnTo>
                    <a:pt x="386380" y="619887"/>
                  </a:lnTo>
                  <a:lnTo>
                    <a:pt x="385578" y="623033"/>
                  </a:lnTo>
                  <a:lnTo>
                    <a:pt x="384804" y="626180"/>
                  </a:lnTo>
                  <a:lnTo>
                    <a:pt x="384041" y="629327"/>
                  </a:lnTo>
                  <a:lnTo>
                    <a:pt x="383315" y="632473"/>
                  </a:lnTo>
                  <a:lnTo>
                    <a:pt x="382596" y="635620"/>
                  </a:lnTo>
                  <a:lnTo>
                    <a:pt x="381914" y="638767"/>
                  </a:lnTo>
                  <a:lnTo>
                    <a:pt x="381243" y="641913"/>
                  </a:lnTo>
                  <a:lnTo>
                    <a:pt x="380602" y="645060"/>
                  </a:lnTo>
                  <a:lnTo>
                    <a:pt x="379978" y="648207"/>
                  </a:lnTo>
                  <a:lnTo>
                    <a:pt x="379377" y="651353"/>
                  </a:lnTo>
                  <a:lnTo>
                    <a:pt x="378801" y="654500"/>
                  </a:lnTo>
                  <a:lnTo>
                    <a:pt x="378240" y="657646"/>
                  </a:lnTo>
                  <a:lnTo>
                    <a:pt x="377711" y="660793"/>
                  </a:lnTo>
                  <a:lnTo>
                    <a:pt x="377190" y="663940"/>
                  </a:lnTo>
                  <a:lnTo>
                    <a:pt x="376708" y="667086"/>
                  </a:lnTo>
                  <a:lnTo>
                    <a:pt x="376233" y="670233"/>
                  </a:lnTo>
                  <a:lnTo>
                    <a:pt x="375790" y="673380"/>
                  </a:lnTo>
                  <a:lnTo>
                    <a:pt x="375361" y="676526"/>
                  </a:lnTo>
                  <a:lnTo>
                    <a:pt x="374956" y="679673"/>
                  </a:lnTo>
                  <a:lnTo>
                    <a:pt x="374573" y="682820"/>
                  </a:lnTo>
                  <a:lnTo>
                    <a:pt x="374206" y="685966"/>
                  </a:lnTo>
                  <a:lnTo>
                    <a:pt x="373867" y="689113"/>
                  </a:lnTo>
                  <a:lnTo>
                    <a:pt x="373538" y="692259"/>
                  </a:lnTo>
                  <a:lnTo>
                    <a:pt x="373243" y="695406"/>
                  </a:lnTo>
                  <a:lnTo>
                    <a:pt x="372955" y="698553"/>
                  </a:lnTo>
                  <a:lnTo>
                    <a:pt x="372698" y="701699"/>
                  </a:lnTo>
                  <a:lnTo>
                    <a:pt x="372452" y="704846"/>
                  </a:lnTo>
                  <a:lnTo>
                    <a:pt x="372232" y="707993"/>
                  </a:lnTo>
                  <a:lnTo>
                    <a:pt x="372027" y="711139"/>
                  </a:lnTo>
                  <a:lnTo>
                    <a:pt x="371841" y="714286"/>
                  </a:lnTo>
                  <a:lnTo>
                    <a:pt x="371677" y="717433"/>
                  </a:lnTo>
                  <a:lnTo>
                    <a:pt x="371525" y="720579"/>
                  </a:lnTo>
                  <a:lnTo>
                    <a:pt x="371400" y="723726"/>
                  </a:lnTo>
                  <a:lnTo>
                    <a:pt x="371282" y="726872"/>
                  </a:lnTo>
                  <a:lnTo>
                    <a:pt x="371194" y="730019"/>
                  </a:lnTo>
                  <a:lnTo>
                    <a:pt x="371113" y="733166"/>
                  </a:lnTo>
                  <a:lnTo>
                    <a:pt x="371057" y="736312"/>
                  </a:lnTo>
                  <a:lnTo>
                    <a:pt x="371013" y="739459"/>
                  </a:lnTo>
                  <a:lnTo>
                    <a:pt x="370987" y="742606"/>
                  </a:lnTo>
                  <a:lnTo>
                    <a:pt x="370977" y="745752"/>
                  </a:lnTo>
                  <a:lnTo>
                    <a:pt x="370980" y="748899"/>
                  </a:lnTo>
                  <a:lnTo>
                    <a:pt x="371005" y="752046"/>
                  </a:lnTo>
                  <a:lnTo>
                    <a:pt x="371036" y="755192"/>
                  </a:lnTo>
                  <a:lnTo>
                    <a:pt x="371092" y="758339"/>
                  </a:lnTo>
                  <a:lnTo>
                    <a:pt x="371154" y="761485"/>
                  </a:lnTo>
                  <a:lnTo>
                    <a:pt x="371238" y="764632"/>
                  </a:lnTo>
                  <a:lnTo>
                    <a:pt x="371329" y="767779"/>
                  </a:lnTo>
                  <a:lnTo>
                    <a:pt x="371438" y="770925"/>
                  </a:lnTo>
                  <a:lnTo>
                    <a:pt x="371559" y="774072"/>
                  </a:lnTo>
                  <a:lnTo>
                    <a:pt x="371691" y="777219"/>
                  </a:lnTo>
                  <a:lnTo>
                    <a:pt x="371839" y="780365"/>
                  </a:lnTo>
                  <a:lnTo>
                    <a:pt x="371994" y="783512"/>
                  </a:lnTo>
                  <a:lnTo>
                    <a:pt x="372168" y="786659"/>
                  </a:lnTo>
                  <a:lnTo>
                    <a:pt x="372345" y="789805"/>
                  </a:lnTo>
                  <a:lnTo>
                    <a:pt x="372542" y="792952"/>
                  </a:lnTo>
                  <a:lnTo>
                    <a:pt x="372743" y="796098"/>
                  </a:lnTo>
                  <a:lnTo>
                    <a:pt x="372958" y="799245"/>
                  </a:lnTo>
                  <a:lnTo>
                    <a:pt x="373181" y="802392"/>
                  </a:lnTo>
                  <a:lnTo>
                    <a:pt x="373415" y="805538"/>
                  </a:lnTo>
                  <a:lnTo>
                    <a:pt x="373658" y="808685"/>
                  </a:lnTo>
                  <a:lnTo>
                    <a:pt x="373908" y="811832"/>
                  </a:lnTo>
                  <a:lnTo>
                    <a:pt x="374169" y="814978"/>
                  </a:lnTo>
                  <a:lnTo>
                    <a:pt x="374435" y="818125"/>
                  </a:lnTo>
                  <a:lnTo>
                    <a:pt x="374713" y="821272"/>
                  </a:lnTo>
                  <a:lnTo>
                    <a:pt x="374994" y="824418"/>
                  </a:lnTo>
                  <a:lnTo>
                    <a:pt x="375286" y="827565"/>
                  </a:lnTo>
                  <a:lnTo>
                    <a:pt x="375582" y="830711"/>
                  </a:lnTo>
                  <a:lnTo>
                    <a:pt x="375885" y="833858"/>
                  </a:lnTo>
                  <a:lnTo>
                    <a:pt x="376194" y="837005"/>
                  </a:lnTo>
                  <a:lnTo>
                    <a:pt x="376508" y="840151"/>
                  </a:lnTo>
                  <a:lnTo>
                    <a:pt x="376828" y="843298"/>
                  </a:lnTo>
                  <a:lnTo>
                    <a:pt x="377151" y="846445"/>
                  </a:lnTo>
                  <a:lnTo>
                    <a:pt x="377480" y="849591"/>
                  </a:lnTo>
                  <a:lnTo>
                    <a:pt x="377811" y="852738"/>
                  </a:lnTo>
                  <a:lnTo>
                    <a:pt x="378148" y="855885"/>
                  </a:lnTo>
                  <a:lnTo>
                    <a:pt x="378486" y="859031"/>
                  </a:lnTo>
                  <a:lnTo>
                    <a:pt x="378829" y="862178"/>
                  </a:lnTo>
                  <a:lnTo>
                    <a:pt x="379173" y="865324"/>
                  </a:lnTo>
                  <a:lnTo>
                    <a:pt x="379519" y="868471"/>
                  </a:lnTo>
                  <a:lnTo>
                    <a:pt x="379868" y="871618"/>
                  </a:lnTo>
                  <a:lnTo>
                    <a:pt x="380217" y="874764"/>
                  </a:lnTo>
                  <a:lnTo>
                    <a:pt x="380568" y="877911"/>
                  </a:lnTo>
                  <a:lnTo>
                    <a:pt x="380919" y="881058"/>
                  </a:lnTo>
                  <a:lnTo>
                    <a:pt x="381270" y="884204"/>
                  </a:lnTo>
                  <a:lnTo>
                    <a:pt x="381622" y="887351"/>
                  </a:lnTo>
                  <a:lnTo>
                    <a:pt x="381973" y="890498"/>
                  </a:lnTo>
                  <a:lnTo>
                    <a:pt x="382323" y="893644"/>
                  </a:lnTo>
                  <a:lnTo>
                    <a:pt x="382673" y="896791"/>
                  </a:lnTo>
                  <a:lnTo>
                    <a:pt x="383020" y="899937"/>
                  </a:lnTo>
                  <a:lnTo>
                    <a:pt x="383367" y="903084"/>
                  </a:lnTo>
                  <a:lnTo>
                    <a:pt x="383710" y="906231"/>
                  </a:lnTo>
                  <a:lnTo>
                    <a:pt x="384053" y="909377"/>
                  </a:lnTo>
                  <a:lnTo>
                    <a:pt x="384391" y="912524"/>
                  </a:lnTo>
                  <a:lnTo>
                    <a:pt x="384728" y="915671"/>
                  </a:lnTo>
                  <a:lnTo>
                    <a:pt x="385060" y="918817"/>
                  </a:lnTo>
                  <a:lnTo>
                    <a:pt x="385389" y="921964"/>
                  </a:lnTo>
                  <a:lnTo>
                    <a:pt x="385714" y="925111"/>
                  </a:lnTo>
                  <a:lnTo>
                    <a:pt x="386035" y="928257"/>
                  </a:lnTo>
                  <a:lnTo>
                    <a:pt x="386352" y="931404"/>
                  </a:lnTo>
                  <a:lnTo>
                    <a:pt x="386663" y="934550"/>
                  </a:lnTo>
                  <a:lnTo>
                    <a:pt x="386971" y="937697"/>
                  </a:lnTo>
                  <a:lnTo>
                    <a:pt x="387271" y="940844"/>
                  </a:lnTo>
                  <a:lnTo>
                    <a:pt x="387569" y="943990"/>
                  </a:lnTo>
                  <a:lnTo>
                    <a:pt x="387857" y="947137"/>
                  </a:lnTo>
                  <a:lnTo>
                    <a:pt x="388142" y="950284"/>
                  </a:lnTo>
                  <a:lnTo>
                    <a:pt x="388419" y="953430"/>
                  </a:lnTo>
                  <a:lnTo>
                    <a:pt x="388691" y="956577"/>
                  </a:lnTo>
                  <a:lnTo>
                    <a:pt x="388955" y="959724"/>
                  </a:lnTo>
                  <a:lnTo>
                    <a:pt x="389212" y="962870"/>
                  </a:lnTo>
                  <a:lnTo>
                    <a:pt x="389464" y="966017"/>
                  </a:lnTo>
                  <a:lnTo>
                    <a:pt x="389705" y="969163"/>
                  </a:lnTo>
                  <a:lnTo>
                    <a:pt x="389943" y="972310"/>
                  </a:lnTo>
                  <a:lnTo>
                    <a:pt x="390168" y="975457"/>
                  </a:lnTo>
                  <a:lnTo>
                    <a:pt x="390390" y="978603"/>
                  </a:lnTo>
                  <a:lnTo>
                    <a:pt x="390599" y="981750"/>
                  </a:lnTo>
                  <a:lnTo>
                    <a:pt x="390803" y="984897"/>
                  </a:lnTo>
                  <a:lnTo>
                    <a:pt x="390997" y="988043"/>
                  </a:lnTo>
                  <a:lnTo>
                    <a:pt x="391183" y="991190"/>
                  </a:lnTo>
                  <a:lnTo>
                    <a:pt x="391361" y="994337"/>
                  </a:lnTo>
                  <a:lnTo>
                    <a:pt x="391528" y="997483"/>
                  </a:lnTo>
                  <a:lnTo>
                    <a:pt x="391689" y="1000630"/>
                  </a:lnTo>
                  <a:lnTo>
                    <a:pt x="391836" y="1003776"/>
                  </a:lnTo>
                  <a:lnTo>
                    <a:pt x="391980" y="1006923"/>
                  </a:lnTo>
                  <a:lnTo>
                    <a:pt x="392108" y="1010070"/>
                  </a:lnTo>
                  <a:lnTo>
                    <a:pt x="392231" y="1013216"/>
                  </a:lnTo>
                  <a:lnTo>
                    <a:pt x="392341" y="1016363"/>
                  </a:lnTo>
                  <a:lnTo>
                    <a:pt x="392443" y="1019510"/>
                  </a:lnTo>
                  <a:lnTo>
                    <a:pt x="392535" y="1022656"/>
                  </a:lnTo>
                  <a:lnTo>
                    <a:pt x="392616" y="1025803"/>
                  </a:lnTo>
                  <a:lnTo>
                    <a:pt x="392690" y="1028950"/>
                  </a:lnTo>
                  <a:lnTo>
                    <a:pt x="392749" y="1032096"/>
                  </a:lnTo>
                  <a:lnTo>
                    <a:pt x="392804" y="1035243"/>
                  </a:lnTo>
                  <a:lnTo>
                    <a:pt x="392841" y="1038389"/>
                  </a:lnTo>
                  <a:lnTo>
                    <a:pt x="392875" y="1041536"/>
                  </a:lnTo>
                  <a:lnTo>
                    <a:pt x="392892" y="1044683"/>
                  </a:lnTo>
                  <a:lnTo>
                    <a:pt x="392903" y="1047829"/>
                  </a:lnTo>
                  <a:lnTo>
                    <a:pt x="392901" y="1050976"/>
                  </a:lnTo>
                  <a:lnTo>
                    <a:pt x="392889" y="1054123"/>
                  </a:lnTo>
                  <a:lnTo>
                    <a:pt x="392868" y="1057269"/>
                  </a:lnTo>
                  <a:lnTo>
                    <a:pt x="392834" y="1060416"/>
                  </a:lnTo>
                  <a:lnTo>
                    <a:pt x="392793" y="1063563"/>
                  </a:lnTo>
                  <a:lnTo>
                    <a:pt x="392735" y="1066709"/>
                  </a:lnTo>
                  <a:lnTo>
                    <a:pt x="392674" y="1069856"/>
                  </a:lnTo>
                  <a:lnTo>
                    <a:pt x="392594" y="1073002"/>
                  </a:lnTo>
                  <a:lnTo>
                    <a:pt x="392510" y="1076149"/>
                  </a:lnTo>
                  <a:lnTo>
                    <a:pt x="392410" y="1079296"/>
                  </a:lnTo>
                  <a:lnTo>
                    <a:pt x="392303" y="1082442"/>
                  </a:lnTo>
                  <a:lnTo>
                    <a:pt x="392184" y="1085589"/>
                  </a:lnTo>
                  <a:lnTo>
                    <a:pt x="392053" y="1088736"/>
                  </a:lnTo>
                  <a:lnTo>
                    <a:pt x="391914" y="1091882"/>
                  </a:lnTo>
                  <a:lnTo>
                    <a:pt x="391760" y="1095029"/>
                  </a:lnTo>
                  <a:lnTo>
                    <a:pt x="391601" y="1098176"/>
                  </a:lnTo>
                  <a:lnTo>
                    <a:pt x="391424" y="1101322"/>
                  </a:lnTo>
                  <a:lnTo>
                    <a:pt x="391243" y="1104469"/>
                  </a:lnTo>
                  <a:lnTo>
                    <a:pt x="391045" y="1107615"/>
                  </a:lnTo>
                  <a:lnTo>
                    <a:pt x="390841" y="1110762"/>
                  </a:lnTo>
                  <a:lnTo>
                    <a:pt x="390624" y="1113909"/>
                  </a:lnTo>
                  <a:lnTo>
                    <a:pt x="390397" y="1117055"/>
                  </a:lnTo>
                  <a:lnTo>
                    <a:pt x="390160" y="1120202"/>
                  </a:lnTo>
                  <a:lnTo>
                    <a:pt x="389910" y="1123349"/>
                  </a:lnTo>
                  <a:lnTo>
                    <a:pt x="389654" y="1126495"/>
                  </a:lnTo>
                  <a:lnTo>
                    <a:pt x="389381" y="1129642"/>
                  </a:lnTo>
                  <a:lnTo>
                    <a:pt x="389104" y="1132789"/>
                  </a:lnTo>
                  <a:lnTo>
                    <a:pt x="388810" y="1135935"/>
                  </a:lnTo>
                  <a:lnTo>
                    <a:pt x="388511" y="1139082"/>
                  </a:lnTo>
                  <a:lnTo>
                    <a:pt x="388197" y="1142228"/>
                  </a:lnTo>
                  <a:lnTo>
                    <a:pt x="387875" y="1145375"/>
                  </a:lnTo>
                  <a:lnTo>
                    <a:pt x="387543" y="1148522"/>
                  </a:lnTo>
                  <a:lnTo>
                    <a:pt x="387198" y="1151668"/>
                  </a:lnTo>
                  <a:lnTo>
                    <a:pt x="386847" y="1154815"/>
                  </a:lnTo>
                  <a:lnTo>
                    <a:pt x="386481" y="1157962"/>
                  </a:lnTo>
                  <a:lnTo>
                    <a:pt x="386110" y="1161108"/>
                  </a:lnTo>
                  <a:lnTo>
                    <a:pt x="385722" y="1164255"/>
                  </a:lnTo>
                  <a:lnTo>
                    <a:pt x="385330" y="1167402"/>
                  </a:lnTo>
                  <a:lnTo>
                    <a:pt x="384923" y="1170548"/>
                  </a:lnTo>
                  <a:lnTo>
                    <a:pt x="384509" y="1173695"/>
                  </a:lnTo>
                  <a:lnTo>
                    <a:pt x="384083" y="1176841"/>
                  </a:lnTo>
                  <a:lnTo>
                    <a:pt x="383648" y="1179988"/>
                  </a:lnTo>
                  <a:lnTo>
                    <a:pt x="383204" y="1183135"/>
                  </a:lnTo>
                  <a:lnTo>
                    <a:pt x="382747" y="1186281"/>
                  </a:lnTo>
                  <a:lnTo>
                    <a:pt x="382286" y="1189428"/>
                  </a:lnTo>
                  <a:lnTo>
                    <a:pt x="381807" y="1192575"/>
                  </a:lnTo>
                  <a:lnTo>
                    <a:pt x="381326" y="1195721"/>
                  </a:lnTo>
                  <a:lnTo>
                    <a:pt x="380828" y="1198868"/>
                  </a:lnTo>
                  <a:lnTo>
                    <a:pt x="380326" y="1202015"/>
                  </a:lnTo>
                  <a:lnTo>
                    <a:pt x="379811" y="1205161"/>
                  </a:lnTo>
                  <a:lnTo>
                    <a:pt x="379287" y="1208308"/>
                  </a:lnTo>
                  <a:lnTo>
                    <a:pt x="378755" y="1211454"/>
                  </a:lnTo>
                  <a:lnTo>
                    <a:pt x="378211" y="1214601"/>
                  </a:lnTo>
                  <a:lnTo>
                    <a:pt x="377661" y="1217748"/>
                  </a:lnTo>
                  <a:lnTo>
                    <a:pt x="377096" y="1220894"/>
                  </a:lnTo>
                  <a:lnTo>
                    <a:pt x="376529" y="1224041"/>
                  </a:lnTo>
                  <a:lnTo>
                    <a:pt x="375945" y="1227188"/>
                  </a:lnTo>
                  <a:lnTo>
                    <a:pt x="375357" y="1230334"/>
                  </a:lnTo>
                  <a:lnTo>
                    <a:pt x="374756" y="1233481"/>
                  </a:lnTo>
                  <a:lnTo>
                    <a:pt x="374148" y="1236628"/>
                  </a:lnTo>
                  <a:lnTo>
                    <a:pt x="373531" y="1239774"/>
                  </a:lnTo>
                  <a:lnTo>
                    <a:pt x="372903" y="1242921"/>
                  </a:lnTo>
                  <a:lnTo>
                    <a:pt x="372269" y="1246067"/>
                  </a:lnTo>
                  <a:lnTo>
                    <a:pt x="371623" y="1249214"/>
                  </a:lnTo>
                  <a:lnTo>
                    <a:pt x="370972" y="1252361"/>
                  </a:lnTo>
                  <a:lnTo>
                    <a:pt x="370306" y="1255507"/>
                  </a:lnTo>
                  <a:lnTo>
                    <a:pt x="369638" y="1258654"/>
                  </a:lnTo>
                  <a:lnTo>
                    <a:pt x="368955" y="1261801"/>
                  </a:lnTo>
                  <a:lnTo>
                    <a:pt x="368268" y="1264947"/>
                  </a:lnTo>
                  <a:lnTo>
                    <a:pt x="367570" y="1268094"/>
                  </a:lnTo>
                  <a:lnTo>
                    <a:pt x="366864" y="1271241"/>
                  </a:lnTo>
                  <a:lnTo>
                    <a:pt x="366150" y="1274387"/>
                  </a:lnTo>
                  <a:lnTo>
                    <a:pt x="365427" y="1277534"/>
                  </a:lnTo>
                  <a:lnTo>
                    <a:pt x="364698" y="1280680"/>
                  </a:lnTo>
                  <a:lnTo>
                    <a:pt x="363956" y="1283827"/>
                  </a:lnTo>
                  <a:lnTo>
                    <a:pt x="363212" y="1286974"/>
                  </a:lnTo>
                  <a:lnTo>
                    <a:pt x="362453" y="1290120"/>
                  </a:lnTo>
                  <a:lnTo>
                    <a:pt x="361692" y="1293267"/>
                  </a:lnTo>
                  <a:lnTo>
                    <a:pt x="360919" y="1296414"/>
                  </a:lnTo>
                  <a:lnTo>
                    <a:pt x="360140" y="1299560"/>
                  </a:lnTo>
                  <a:lnTo>
                    <a:pt x="359354" y="1302707"/>
                  </a:lnTo>
                  <a:lnTo>
                    <a:pt x="358559" y="1305854"/>
                  </a:lnTo>
                  <a:lnTo>
                    <a:pt x="357758" y="1309000"/>
                  </a:lnTo>
                  <a:lnTo>
                    <a:pt x="356947" y="1312147"/>
                  </a:lnTo>
                  <a:lnTo>
                    <a:pt x="356133" y="1315293"/>
                  </a:lnTo>
                  <a:lnTo>
                    <a:pt x="355307" y="1318440"/>
                  </a:lnTo>
                  <a:lnTo>
                    <a:pt x="354478" y="1321587"/>
                  </a:lnTo>
                  <a:lnTo>
                    <a:pt x="353639" y="1324733"/>
                  </a:lnTo>
                  <a:lnTo>
                    <a:pt x="352795" y="1327880"/>
                  </a:lnTo>
                  <a:lnTo>
                    <a:pt x="351944" y="1331027"/>
                  </a:lnTo>
                  <a:lnTo>
                    <a:pt x="351086" y="1334173"/>
                  </a:lnTo>
                  <a:lnTo>
                    <a:pt x="350223" y="1337320"/>
                  </a:lnTo>
                  <a:lnTo>
                    <a:pt x="349351" y="1340467"/>
                  </a:lnTo>
                  <a:lnTo>
                    <a:pt x="348477" y="1343613"/>
                  </a:lnTo>
                  <a:lnTo>
                    <a:pt x="347592" y="1346760"/>
                  </a:lnTo>
                  <a:lnTo>
                    <a:pt x="346706" y="1349906"/>
                  </a:lnTo>
                  <a:lnTo>
                    <a:pt x="345810" y="1353053"/>
                  </a:lnTo>
                  <a:lnTo>
                    <a:pt x="344912" y="1356200"/>
                  </a:lnTo>
                  <a:lnTo>
                    <a:pt x="344006" y="1359346"/>
                  </a:lnTo>
                  <a:lnTo>
                    <a:pt x="343097" y="1362493"/>
                  </a:lnTo>
                  <a:lnTo>
                    <a:pt x="342182" y="1365640"/>
                  </a:lnTo>
                  <a:lnTo>
                    <a:pt x="341261" y="1368786"/>
                  </a:lnTo>
                  <a:lnTo>
                    <a:pt x="340338" y="1371933"/>
                  </a:lnTo>
                  <a:lnTo>
                    <a:pt x="339408" y="1375080"/>
                  </a:lnTo>
                  <a:lnTo>
                    <a:pt x="338476" y="1378226"/>
                  </a:lnTo>
                  <a:lnTo>
                    <a:pt x="337537" y="1381373"/>
                  </a:lnTo>
                  <a:lnTo>
                    <a:pt x="336597" y="1384519"/>
                  </a:lnTo>
                  <a:lnTo>
                    <a:pt x="335650" y="1387666"/>
                  </a:lnTo>
                  <a:lnTo>
                    <a:pt x="334702" y="1390813"/>
                  </a:lnTo>
                  <a:lnTo>
                    <a:pt x="333750" y="1393959"/>
                  </a:lnTo>
                  <a:lnTo>
                    <a:pt x="332795" y="1397106"/>
                  </a:lnTo>
                  <a:lnTo>
                    <a:pt x="331837" y="1400253"/>
                  </a:lnTo>
                  <a:lnTo>
                    <a:pt x="330875" y="1403399"/>
                  </a:lnTo>
                  <a:lnTo>
                    <a:pt x="329913" y="1406546"/>
                  </a:lnTo>
                  <a:lnTo>
                    <a:pt x="328946" y="1409693"/>
                  </a:lnTo>
                  <a:lnTo>
                    <a:pt x="327979" y="1412839"/>
                  </a:lnTo>
                  <a:lnTo>
                    <a:pt x="327009" y="1415986"/>
                  </a:lnTo>
                  <a:lnTo>
                    <a:pt x="326038" y="1419132"/>
                  </a:lnTo>
                  <a:lnTo>
                    <a:pt x="325065" y="1422279"/>
                  </a:lnTo>
                  <a:lnTo>
                    <a:pt x="324091" y="1425426"/>
                  </a:lnTo>
                  <a:lnTo>
                    <a:pt x="323116" y="1428572"/>
                  </a:lnTo>
                  <a:lnTo>
                    <a:pt x="322141" y="1431719"/>
                  </a:lnTo>
                  <a:lnTo>
                    <a:pt x="321165" y="1434866"/>
                  </a:lnTo>
                  <a:lnTo>
                    <a:pt x="320188" y="1438012"/>
                  </a:lnTo>
                  <a:lnTo>
                    <a:pt x="319212" y="1441159"/>
                  </a:lnTo>
                  <a:lnTo>
                    <a:pt x="318236" y="1444306"/>
                  </a:lnTo>
                  <a:lnTo>
                    <a:pt x="317260" y="1447452"/>
                  </a:lnTo>
                  <a:lnTo>
                    <a:pt x="316285" y="1450599"/>
                  </a:lnTo>
                  <a:lnTo>
                    <a:pt x="315311" y="1453745"/>
                  </a:lnTo>
                  <a:lnTo>
                    <a:pt x="314338" y="1456892"/>
                  </a:lnTo>
                  <a:lnTo>
                    <a:pt x="313366" y="1460039"/>
                  </a:lnTo>
                  <a:lnTo>
                    <a:pt x="312396" y="1463185"/>
                  </a:lnTo>
                  <a:lnTo>
                    <a:pt x="311428" y="1466332"/>
                  </a:lnTo>
                  <a:lnTo>
                    <a:pt x="310461" y="1469479"/>
                  </a:lnTo>
                  <a:lnTo>
                    <a:pt x="309498" y="1472625"/>
                  </a:lnTo>
                  <a:lnTo>
                    <a:pt x="308536" y="1475772"/>
                  </a:lnTo>
                  <a:lnTo>
                    <a:pt x="307578" y="1478919"/>
                  </a:lnTo>
                  <a:lnTo>
                    <a:pt x="306622" y="1482065"/>
                  </a:lnTo>
                  <a:lnTo>
                    <a:pt x="305671" y="1485212"/>
                  </a:lnTo>
                  <a:lnTo>
                    <a:pt x="304722" y="1488358"/>
                  </a:lnTo>
                  <a:lnTo>
                    <a:pt x="303777" y="1491505"/>
                  </a:lnTo>
                  <a:lnTo>
                    <a:pt x="302836" y="1494652"/>
                  </a:lnTo>
                  <a:lnTo>
                    <a:pt x="301899" y="1497798"/>
                  </a:lnTo>
                  <a:lnTo>
                    <a:pt x="300967" y="1500945"/>
                  </a:lnTo>
                  <a:lnTo>
                    <a:pt x="300038" y="1504092"/>
                  </a:lnTo>
                  <a:lnTo>
                    <a:pt x="299117" y="1507238"/>
                  </a:lnTo>
                  <a:lnTo>
                    <a:pt x="298198" y="1510385"/>
                  </a:lnTo>
                  <a:lnTo>
                    <a:pt x="297286" y="1513532"/>
                  </a:lnTo>
                  <a:lnTo>
                    <a:pt x="296378" y="1516678"/>
                  </a:lnTo>
                  <a:lnTo>
                    <a:pt x="295477" y="1519825"/>
                  </a:lnTo>
                  <a:lnTo>
                    <a:pt x="294582" y="1522971"/>
                  </a:lnTo>
                  <a:lnTo>
                    <a:pt x="293691" y="1526118"/>
                  </a:lnTo>
                  <a:lnTo>
                    <a:pt x="292809" y="1529265"/>
                  </a:lnTo>
                  <a:lnTo>
                    <a:pt x="291930" y="1532411"/>
                  </a:lnTo>
                  <a:lnTo>
                    <a:pt x="291062" y="1535558"/>
                  </a:lnTo>
                  <a:lnTo>
                    <a:pt x="290196" y="1538705"/>
                  </a:lnTo>
                  <a:lnTo>
                    <a:pt x="289342" y="1541851"/>
                  </a:lnTo>
                  <a:lnTo>
                    <a:pt x="288491" y="1544998"/>
                  </a:lnTo>
                  <a:lnTo>
                    <a:pt x="287650" y="1548145"/>
                  </a:lnTo>
                  <a:lnTo>
                    <a:pt x="286815" y="1551291"/>
                  </a:lnTo>
                  <a:lnTo>
                    <a:pt x="285987" y="1554438"/>
                  </a:lnTo>
                  <a:lnTo>
                    <a:pt x="285169" y="1557584"/>
                  </a:lnTo>
                  <a:lnTo>
                    <a:pt x="284356" y="1560731"/>
                  </a:lnTo>
                  <a:lnTo>
                    <a:pt x="283555" y="1563878"/>
                  </a:lnTo>
                  <a:lnTo>
                    <a:pt x="282757" y="1567024"/>
                  </a:lnTo>
                  <a:lnTo>
                    <a:pt x="281973" y="1570171"/>
                  </a:lnTo>
                  <a:lnTo>
                    <a:pt x="281193" y="1573318"/>
                  </a:lnTo>
                  <a:lnTo>
                    <a:pt x="280425" y="1576464"/>
                  </a:lnTo>
                  <a:lnTo>
                    <a:pt x="279664" y="1579611"/>
                  </a:lnTo>
                  <a:lnTo>
                    <a:pt x="278911" y="1582758"/>
                  </a:lnTo>
                  <a:lnTo>
                    <a:pt x="278169" y="1585904"/>
                  </a:lnTo>
                  <a:lnTo>
                    <a:pt x="277433" y="1589051"/>
                  </a:lnTo>
                  <a:lnTo>
                    <a:pt x="276710" y="1592197"/>
                  </a:lnTo>
                  <a:lnTo>
                    <a:pt x="275990" y="1595344"/>
                  </a:lnTo>
                  <a:lnTo>
                    <a:pt x="275287" y="1598491"/>
                  </a:lnTo>
                  <a:lnTo>
                    <a:pt x="274587" y="1601637"/>
                  </a:lnTo>
                  <a:lnTo>
                    <a:pt x="273901" y="1604784"/>
                  </a:lnTo>
                  <a:lnTo>
                    <a:pt x="273221" y="1607931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063969" y="4189376"/>
              <a:ext cx="179589" cy="0"/>
            </a:xfrm>
            <a:custGeom>
              <a:avLst/>
              <a:pathLst>
                <a:path w="179589" h="0">
                  <a:moveTo>
                    <a:pt x="0" y="0"/>
                  </a:moveTo>
                  <a:lnTo>
                    <a:pt x="17958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452458" y="4207281"/>
              <a:ext cx="488772" cy="1489719"/>
            </a:xfrm>
            <a:custGeom>
              <a:avLst/>
              <a:pathLst>
                <a:path w="488772" h="1489719">
                  <a:moveTo>
                    <a:pt x="176685" y="1489719"/>
                  </a:moveTo>
                  <a:lnTo>
                    <a:pt x="175481" y="1486804"/>
                  </a:lnTo>
                  <a:lnTo>
                    <a:pt x="174272" y="1483889"/>
                  </a:lnTo>
                  <a:lnTo>
                    <a:pt x="173047" y="1480973"/>
                  </a:lnTo>
                  <a:lnTo>
                    <a:pt x="171817" y="1478058"/>
                  </a:lnTo>
                  <a:lnTo>
                    <a:pt x="170571" y="1475143"/>
                  </a:lnTo>
                  <a:lnTo>
                    <a:pt x="169320" y="1472227"/>
                  </a:lnTo>
                  <a:lnTo>
                    <a:pt x="168054" y="1469312"/>
                  </a:lnTo>
                  <a:lnTo>
                    <a:pt x="166783" y="1466397"/>
                  </a:lnTo>
                  <a:lnTo>
                    <a:pt x="165498" y="1463482"/>
                  </a:lnTo>
                  <a:lnTo>
                    <a:pt x="164206" y="1460566"/>
                  </a:lnTo>
                  <a:lnTo>
                    <a:pt x="162903" y="1457651"/>
                  </a:lnTo>
                  <a:lnTo>
                    <a:pt x="161592" y="1454736"/>
                  </a:lnTo>
                  <a:lnTo>
                    <a:pt x="160271" y="1451820"/>
                  </a:lnTo>
                  <a:lnTo>
                    <a:pt x="158943" y="1448905"/>
                  </a:lnTo>
                  <a:lnTo>
                    <a:pt x="157604" y="1445990"/>
                  </a:lnTo>
                  <a:lnTo>
                    <a:pt x="156258" y="1443074"/>
                  </a:lnTo>
                  <a:lnTo>
                    <a:pt x="154903" y="1440159"/>
                  </a:lnTo>
                  <a:lnTo>
                    <a:pt x="153541" y="1437244"/>
                  </a:lnTo>
                  <a:lnTo>
                    <a:pt x="152171" y="1434329"/>
                  </a:lnTo>
                  <a:lnTo>
                    <a:pt x="150794" y="1431413"/>
                  </a:lnTo>
                  <a:lnTo>
                    <a:pt x="149408" y="1428498"/>
                  </a:lnTo>
                  <a:lnTo>
                    <a:pt x="148017" y="1425583"/>
                  </a:lnTo>
                  <a:lnTo>
                    <a:pt x="146618" y="1422667"/>
                  </a:lnTo>
                  <a:lnTo>
                    <a:pt x="145212" y="1419752"/>
                  </a:lnTo>
                  <a:lnTo>
                    <a:pt x="143801" y="1416837"/>
                  </a:lnTo>
                  <a:lnTo>
                    <a:pt x="142383" y="1413921"/>
                  </a:lnTo>
                  <a:lnTo>
                    <a:pt x="140959" y="1411006"/>
                  </a:lnTo>
                  <a:lnTo>
                    <a:pt x="139530" y="1408091"/>
                  </a:lnTo>
                  <a:lnTo>
                    <a:pt x="138096" y="1405176"/>
                  </a:lnTo>
                  <a:lnTo>
                    <a:pt x="136656" y="1402260"/>
                  </a:lnTo>
                  <a:lnTo>
                    <a:pt x="135212" y="1399345"/>
                  </a:lnTo>
                  <a:lnTo>
                    <a:pt x="133763" y="1396430"/>
                  </a:lnTo>
                  <a:lnTo>
                    <a:pt x="132311" y="1393514"/>
                  </a:lnTo>
                  <a:lnTo>
                    <a:pt x="130853" y="1390599"/>
                  </a:lnTo>
                  <a:lnTo>
                    <a:pt x="129393" y="1387684"/>
                  </a:lnTo>
                  <a:lnTo>
                    <a:pt x="127929" y="1384768"/>
                  </a:lnTo>
                  <a:lnTo>
                    <a:pt x="126462" y="1381853"/>
                  </a:lnTo>
                  <a:lnTo>
                    <a:pt x="124992" y="1378938"/>
                  </a:lnTo>
                  <a:lnTo>
                    <a:pt x="123520" y="1376022"/>
                  </a:lnTo>
                  <a:lnTo>
                    <a:pt x="122045" y="1373107"/>
                  </a:lnTo>
                  <a:lnTo>
                    <a:pt x="120568" y="1370192"/>
                  </a:lnTo>
                  <a:lnTo>
                    <a:pt x="119089" y="1367277"/>
                  </a:lnTo>
                  <a:lnTo>
                    <a:pt x="117610" y="1364361"/>
                  </a:lnTo>
                  <a:lnTo>
                    <a:pt x="116129" y="1361446"/>
                  </a:lnTo>
                  <a:lnTo>
                    <a:pt x="114647" y="1358531"/>
                  </a:lnTo>
                  <a:lnTo>
                    <a:pt x="113165" y="1355615"/>
                  </a:lnTo>
                  <a:lnTo>
                    <a:pt x="111683" y="1352700"/>
                  </a:lnTo>
                  <a:lnTo>
                    <a:pt x="110201" y="1349785"/>
                  </a:lnTo>
                  <a:lnTo>
                    <a:pt x="108719" y="1346869"/>
                  </a:lnTo>
                  <a:lnTo>
                    <a:pt x="107238" y="1343954"/>
                  </a:lnTo>
                  <a:lnTo>
                    <a:pt x="105757" y="1341039"/>
                  </a:lnTo>
                  <a:lnTo>
                    <a:pt x="104279" y="1338124"/>
                  </a:lnTo>
                  <a:lnTo>
                    <a:pt x="102801" y="1335208"/>
                  </a:lnTo>
                  <a:lnTo>
                    <a:pt x="101326" y="1332293"/>
                  </a:lnTo>
                  <a:lnTo>
                    <a:pt x="99852" y="1329378"/>
                  </a:lnTo>
                  <a:lnTo>
                    <a:pt x="98382" y="1326462"/>
                  </a:lnTo>
                  <a:lnTo>
                    <a:pt x="96914" y="1323547"/>
                  </a:lnTo>
                  <a:lnTo>
                    <a:pt x="95450" y="1320632"/>
                  </a:lnTo>
                  <a:lnTo>
                    <a:pt x="93987" y="1317716"/>
                  </a:lnTo>
                  <a:lnTo>
                    <a:pt x="92530" y="1314801"/>
                  </a:lnTo>
                  <a:lnTo>
                    <a:pt x="91075" y="1311886"/>
                  </a:lnTo>
                  <a:lnTo>
                    <a:pt x="89627" y="1308971"/>
                  </a:lnTo>
                  <a:lnTo>
                    <a:pt x="88181" y="1306055"/>
                  </a:lnTo>
                  <a:lnTo>
                    <a:pt x="86742" y="1303140"/>
                  </a:lnTo>
                  <a:lnTo>
                    <a:pt x="85305" y="1300225"/>
                  </a:lnTo>
                  <a:lnTo>
                    <a:pt x="83877" y="1297309"/>
                  </a:lnTo>
                  <a:lnTo>
                    <a:pt x="82451" y="1294394"/>
                  </a:lnTo>
                  <a:lnTo>
                    <a:pt x="81035" y="1291479"/>
                  </a:lnTo>
                  <a:lnTo>
                    <a:pt x="79621" y="1288563"/>
                  </a:lnTo>
                  <a:lnTo>
                    <a:pt x="78218" y="1285648"/>
                  </a:lnTo>
                  <a:lnTo>
                    <a:pt x="76817" y="1282733"/>
                  </a:lnTo>
                  <a:lnTo>
                    <a:pt x="75428" y="1279817"/>
                  </a:lnTo>
                  <a:lnTo>
                    <a:pt x="74041" y="1276902"/>
                  </a:lnTo>
                  <a:lnTo>
                    <a:pt x="72668" y="1273987"/>
                  </a:lnTo>
                  <a:lnTo>
                    <a:pt x="71296" y="1271072"/>
                  </a:lnTo>
                  <a:lnTo>
                    <a:pt x="69938" y="1268156"/>
                  </a:lnTo>
                  <a:lnTo>
                    <a:pt x="68583" y="1265241"/>
                  </a:lnTo>
                  <a:lnTo>
                    <a:pt x="67243" y="1262326"/>
                  </a:lnTo>
                  <a:lnTo>
                    <a:pt x="65904" y="1259410"/>
                  </a:lnTo>
                  <a:lnTo>
                    <a:pt x="64583" y="1256495"/>
                  </a:lnTo>
                  <a:lnTo>
                    <a:pt x="63262" y="1253580"/>
                  </a:lnTo>
                  <a:lnTo>
                    <a:pt x="61960" y="1250664"/>
                  </a:lnTo>
                  <a:lnTo>
                    <a:pt x="60658" y="1247749"/>
                  </a:lnTo>
                  <a:lnTo>
                    <a:pt x="59377" y="1244834"/>
                  </a:lnTo>
                  <a:lnTo>
                    <a:pt x="58095" y="1241919"/>
                  </a:lnTo>
                  <a:lnTo>
                    <a:pt x="56834" y="1239003"/>
                  </a:lnTo>
                  <a:lnTo>
                    <a:pt x="55574" y="1236088"/>
                  </a:lnTo>
                  <a:lnTo>
                    <a:pt x="54335" y="1233173"/>
                  </a:lnTo>
                  <a:lnTo>
                    <a:pt x="53097" y="1230257"/>
                  </a:lnTo>
                  <a:lnTo>
                    <a:pt x="51881" y="1227342"/>
                  </a:lnTo>
                  <a:lnTo>
                    <a:pt x="50665" y="1224427"/>
                  </a:lnTo>
                  <a:lnTo>
                    <a:pt x="49472" y="1221511"/>
                  </a:lnTo>
                  <a:lnTo>
                    <a:pt x="48281" y="1218596"/>
                  </a:lnTo>
                  <a:lnTo>
                    <a:pt x="47112" y="1215681"/>
                  </a:lnTo>
                  <a:lnTo>
                    <a:pt x="45945" y="1212766"/>
                  </a:lnTo>
                  <a:lnTo>
                    <a:pt x="44801" y="1209850"/>
                  </a:lnTo>
                  <a:lnTo>
                    <a:pt x="43659" y="1206935"/>
                  </a:lnTo>
                  <a:lnTo>
                    <a:pt x="42540" y="1204020"/>
                  </a:lnTo>
                  <a:lnTo>
                    <a:pt x="41424" y="1201104"/>
                  </a:lnTo>
                  <a:lnTo>
                    <a:pt x="40332" y="1198189"/>
                  </a:lnTo>
                  <a:lnTo>
                    <a:pt x="39243" y="1195274"/>
                  </a:lnTo>
                  <a:lnTo>
                    <a:pt x="38177" y="1192358"/>
                  </a:lnTo>
                  <a:lnTo>
                    <a:pt x="37115" y="1189443"/>
                  </a:lnTo>
                  <a:lnTo>
                    <a:pt x="36077" y="1186528"/>
                  </a:lnTo>
                  <a:lnTo>
                    <a:pt x="35042" y="1183613"/>
                  </a:lnTo>
                  <a:lnTo>
                    <a:pt x="34032" y="1180697"/>
                  </a:lnTo>
                  <a:lnTo>
                    <a:pt x="33026" y="1177782"/>
                  </a:lnTo>
                  <a:lnTo>
                    <a:pt x="32044" y="1174867"/>
                  </a:lnTo>
                  <a:lnTo>
                    <a:pt x="31067" y="1171951"/>
                  </a:lnTo>
                  <a:lnTo>
                    <a:pt x="30113" y="1169036"/>
                  </a:lnTo>
                  <a:lnTo>
                    <a:pt x="29165" y="1166121"/>
                  </a:lnTo>
                  <a:lnTo>
                    <a:pt x="28241" y="1163205"/>
                  </a:lnTo>
                  <a:lnTo>
                    <a:pt x="27323" y="1160290"/>
                  </a:lnTo>
                  <a:lnTo>
                    <a:pt x="26428" y="1157375"/>
                  </a:lnTo>
                  <a:lnTo>
                    <a:pt x="25540" y="1154459"/>
                  </a:lnTo>
                  <a:lnTo>
                    <a:pt x="24675" y="1151544"/>
                  </a:lnTo>
                  <a:lnTo>
                    <a:pt x="23818" y="1148629"/>
                  </a:lnTo>
                  <a:lnTo>
                    <a:pt x="22982" y="1145714"/>
                  </a:lnTo>
                  <a:lnTo>
                    <a:pt x="22156" y="1142798"/>
                  </a:lnTo>
                  <a:lnTo>
                    <a:pt x="21351" y="1139883"/>
                  </a:lnTo>
                  <a:lnTo>
                    <a:pt x="20555" y="1136968"/>
                  </a:lnTo>
                  <a:lnTo>
                    <a:pt x="19781" y="1134052"/>
                  </a:lnTo>
                  <a:lnTo>
                    <a:pt x="19016" y="1131137"/>
                  </a:lnTo>
                  <a:lnTo>
                    <a:pt x="18272" y="1128222"/>
                  </a:lnTo>
                  <a:lnTo>
                    <a:pt x="17539" y="1125306"/>
                  </a:lnTo>
                  <a:lnTo>
                    <a:pt x="16826" y="1122391"/>
                  </a:lnTo>
                  <a:lnTo>
                    <a:pt x="16124" y="1119476"/>
                  </a:lnTo>
                  <a:lnTo>
                    <a:pt x="15442" y="1116561"/>
                  </a:lnTo>
                  <a:lnTo>
                    <a:pt x="14772" y="1113645"/>
                  </a:lnTo>
                  <a:lnTo>
                    <a:pt x="14120" y="1110730"/>
                  </a:lnTo>
                  <a:lnTo>
                    <a:pt x="13481" y="1107815"/>
                  </a:lnTo>
                  <a:lnTo>
                    <a:pt x="12861" y="1104899"/>
                  </a:lnTo>
                  <a:lnTo>
                    <a:pt x="12253" y="1101984"/>
                  </a:lnTo>
                  <a:lnTo>
                    <a:pt x="11664" y="1099069"/>
                  </a:lnTo>
                  <a:lnTo>
                    <a:pt x="11088" y="1096153"/>
                  </a:lnTo>
                  <a:lnTo>
                    <a:pt x="10529" y="1093238"/>
                  </a:lnTo>
                  <a:lnTo>
                    <a:pt x="9984" y="1090323"/>
                  </a:lnTo>
                  <a:lnTo>
                    <a:pt x="9456" y="1087408"/>
                  </a:lnTo>
                  <a:lnTo>
                    <a:pt x="8942" y="1084492"/>
                  </a:lnTo>
                  <a:lnTo>
                    <a:pt x="8444" y="1081577"/>
                  </a:lnTo>
                  <a:lnTo>
                    <a:pt x="7962" y="1078662"/>
                  </a:lnTo>
                  <a:lnTo>
                    <a:pt x="7494" y="1075746"/>
                  </a:lnTo>
                  <a:lnTo>
                    <a:pt x="7042" y="1072831"/>
                  </a:lnTo>
                  <a:lnTo>
                    <a:pt x="6605" y="1069916"/>
                  </a:lnTo>
                  <a:lnTo>
                    <a:pt x="6183" y="1067000"/>
                  </a:lnTo>
                  <a:lnTo>
                    <a:pt x="5776" y="1064085"/>
                  </a:lnTo>
                  <a:lnTo>
                    <a:pt x="5384" y="1061170"/>
                  </a:lnTo>
                  <a:lnTo>
                    <a:pt x="5006" y="1058254"/>
                  </a:lnTo>
                  <a:lnTo>
                    <a:pt x="4644" y="1055339"/>
                  </a:lnTo>
                  <a:lnTo>
                    <a:pt x="4295" y="1052424"/>
                  </a:lnTo>
                  <a:lnTo>
                    <a:pt x="3963" y="1049509"/>
                  </a:lnTo>
                  <a:lnTo>
                    <a:pt x="3643" y="1046593"/>
                  </a:lnTo>
                  <a:lnTo>
                    <a:pt x="3339" y="1043678"/>
                  </a:lnTo>
                  <a:lnTo>
                    <a:pt x="3048" y="1040763"/>
                  </a:lnTo>
                  <a:lnTo>
                    <a:pt x="2773" y="1037847"/>
                  </a:lnTo>
                  <a:lnTo>
                    <a:pt x="2509" y="1034932"/>
                  </a:lnTo>
                  <a:lnTo>
                    <a:pt x="2262" y="1032017"/>
                  </a:lnTo>
                  <a:lnTo>
                    <a:pt x="2026" y="1029101"/>
                  </a:lnTo>
                  <a:lnTo>
                    <a:pt x="1807" y="1026186"/>
                  </a:lnTo>
                  <a:lnTo>
                    <a:pt x="1597" y="1023271"/>
                  </a:lnTo>
                  <a:lnTo>
                    <a:pt x="1406" y="1020356"/>
                  </a:lnTo>
                  <a:lnTo>
                    <a:pt x="1223" y="1017440"/>
                  </a:lnTo>
                  <a:lnTo>
                    <a:pt x="1057" y="1014525"/>
                  </a:lnTo>
                  <a:lnTo>
                    <a:pt x="900" y="1011610"/>
                  </a:lnTo>
                  <a:lnTo>
                    <a:pt x="761" y="1008694"/>
                  </a:lnTo>
                  <a:lnTo>
                    <a:pt x="629" y="1005779"/>
                  </a:lnTo>
                  <a:lnTo>
                    <a:pt x="515" y="1002864"/>
                  </a:lnTo>
                  <a:lnTo>
                    <a:pt x="408" y="999948"/>
                  </a:lnTo>
                  <a:lnTo>
                    <a:pt x="319" y="997033"/>
                  </a:lnTo>
                  <a:lnTo>
                    <a:pt x="236" y="994118"/>
                  </a:lnTo>
                  <a:lnTo>
                    <a:pt x="171" y="991203"/>
                  </a:lnTo>
                  <a:lnTo>
                    <a:pt x="111" y="988287"/>
                  </a:lnTo>
                  <a:lnTo>
                    <a:pt x="70" y="985372"/>
                  </a:lnTo>
                  <a:lnTo>
                    <a:pt x="33" y="982457"/>
                  </a:lnTo>
                  <a:lnTo>
                    <a:pt x="14" y="979541"/>
                  </a:lnTo>
                  <a:lnTo>
                    <a:pt x="0" y="976626"/>
                  </a:lnTo>
                  <a:lnTo>
                    <a:pt x="3" y="973711"/>
                  </a:lnTo>
                  <a:lnTo>
                    <a:pt x="10" y="970795"/>
                  </a:lnTo>
                  <a:lnTo>
                    <a:pt x="34" y="967880"/>
                  </a:lnTo>
                  <a:lnTo>
                    <a:pt x="62" y="964965"/>
                  </a:lnTo>
                  <a:lnTo>
                    <a:pt x="107" y="962049"/>
                  </a:lnTo>
                  <a:lnTo>
                    <a:pt x="155" y="959134"/>
                  </a:lnTo>
                  <a:lnTo>
                    <a:pt x="220" y="956219"/>
                  </a:lnTo>
                  <a:lnTo>
                    <a:pt x="287" y="953304"/>
                  </a:lnTo>
                  <a:lnTo>
                    <a:pt x="372" y="950388"/>
                  </a:lnTo>
                  <a:lnTo>
                    <a:pt x="458" y="947473"/>
                  </a:lnTo>
                  <a:lnTo>
                    <a:pt x="560" y="944558"/>
                  </a:lnTo>
                  <a:lnTo>
                    <a:pt x="664" y="941642"/>
                  </a:lnTo>
                  <a:lnTo>
                    <a:pt x="784" y="938727"/>
                  </a:lnTo>
                  <a:lnTo>
                    <a:pt x="906" y="935812"/>
                  </a:lnTo>
                  <a:lnTo>
                    <a:pt x="1043" y="932896"/>
                  </a:lnTo>
                  <a:lnTo>
                    <a:pt x="1181" y="929981"/>
                  </a:lnTo>
                  <a:lnTo>
                    <a:pt x="1334" y="927066"/>
                  </a:lnTo>
                  <a:lnTo>
                    <a:pt x="1488" y="924151"/>
                  </a:lnTo>
                  <a:lnTo>
                    <a:pt x="1656" y="921235"/>
                  </a:lnTo>
                  <a:lnTo>
                    <a:pt x="1825" y="918320"/>
                  </a:lnTo>
                  <a:lnTo>
                    <a:pt x="2008" y="915405"/>
                  </a:lnTo>
                  <a:lnTo>
                    <a:pt x="2192" y="912489"/>
                  </a:lnTo>
                  <a:lnTo>
                    <a:pt x="2389" y="909574"/>
                  </a:lnTo>
                  <a:lnTo>
                    <a:pt x="2586" y="906659"/>
                  </a:lnTo>
                  <a:lnTo>
                    <a:pt x="2796" y="903743"/>
                  </a:lnTo>
                  <a:lnTo>
                    <a:pt x="3007" y="900828"/>
                  </a:lnTo>
                  <a:lnTo>
                    <a:pt x="3229" y="897913"/>
                  </a:lnTo>
                  <a:lnTo>
                    <a:pt x="3452" y="894998"/>
                  </a:lnTo>
                  <a:lnTo>
                    <a:pt x="3686" y="892082"/>
                  </a:lnTo>
                  <a:lnTo>
                    <a:pt x="3921" y="889167"/>
                  </a:lnTo>
                  <a:lnTo>
                    <a:pt x="4166" y="886252"/>
                  </a:lnTo>
                  <a:lnTo>
                    <a:pt x="4412" y="883336"/>
                  </a:lnTo>
                  <a:lnTo>
                    <a:pt x="4667" y="880421"/>
                  </a:lnTo>
                  <a:lnTo>
                    <a:pt x="4923" y="877506"/>
                  </a:lnTo>
                  <a:lnTo>
                    <a:pt x="5188" y="874590"/>
                  </a:lnTo>
                  <a:lnTo>
                    <a:pt x="5454" y="871675"/>
                  </a:lnTo>
                  <a:lnTo>
                    <a:pt x="5728" y="868760"/>
                  </a:lnTo>
                  <a:lnTo>
                    <a:pt x="6004" y="865844"/>
                  </a:lnTo>
                  <a:lnTo>
                    <a:pt x="6286" y="862929"/>
                  </a:lnTo>
                  <a:lnTo>
                    <a:pt x="6570" y="860014"/>
                  </a:lnTo>
                  <a:lnTo>
                    <a:pt x="6860" y="857099"/>
                  </a:lnTo>
                  <a:lnTo>
                    <a:pt x="7152" y="854183"/>
                  </a:lnTo>
                  <a:lnTo>
                    <a:pt x="7450" y="851268"/>
                  </a:lnTo>
                  <a:lnTo>
                    <a:pt x="7749" y="848353"/>
                  </a:lnTo>
                  <a:lnTo>
                    <a:pt x="8053" y="845437"/>
                  </a:lnTo>
                  <a:lnTo>
                    <a:pt x="8359" y="842522"/>
                  </a:lnTo>
                  <a:lnTo>
                    <a:pt x="8670" y="839607"/>
                  </a:lnTo>
                  <a:lnTo>
                    <a:pt x="8982" y="836691"/>
                  </a:lnTo>
                  <a:lnTo>
                    <a:pt x="9299" y="833776"/>
                  </a:lnTo>
                  <a:lnTo>
                    <a:pt x="9616" y="830861"/>
                  </a:lnTo>
                  <a:lnTo>
                    <a:pt x="9938" y="827946"/>
                  </a:lnTo>
                  <a:lnTo>
                    <a:pt x="10262" y="825030"/>
                  </a:lnTo>
                  <a:lnTo>
                    <a:pt x="10588" y="822115"/>
                  </a:lnTo>
                  <a:lnTo>
                    <a:pt x="10917" y="819200"/>
                  </a:lnTo>
                  <a:lnTo>
                    <a:pt x="11248" y="816284"/>
                  </a:lnTo>
                  <a:lnTo>
                    <a:pt x="11580" y="813369"/>
                  </a:lnTo>
                  <a:lnTo>
                    <a:pt x="11916" y="810454"/>
                  </a:lnTo>
                  <a:lnTo>
                    <a:pt x="12253" y="807538"/>
                  </a:lnTo>
                  <a:lnTo>
                    <a:pt x="12592" y="804623"/>
                  </a:lnTo>
                  <a:lnTo>
                    <a:pt x="12932" y="801708"/>
                  </a:lnTo>
                  <a:lnTo>
                    <a:pt x="13275" y="798793"/>
                  </a:lnTo>
                  <a:lnTo>
                    <a:pt x="13618" y="795877"/>
                  </a:lnTo>
                  <a:lnTo>
                    <a:pt x="13964" y="792962"/>
                  </a:lnTo>
                  <a:lnTo>
                    <a:pt x="14311" y="790047"/>
                  </a:lnTo>
                  <a:lnTo>
                    <a:pt x="14659" y="787131"/>
                  </a:lnTo>
                  <a:lnTo>
                    <a:pt x="15008" y="784216"/>
                  </a:lnTo>
                  <a:lnTo>
                    <a:pt x="15359" y="781301"/>
                  </a:lnTo>
                  <a:lnTo>
                    <a:pt x="15711" y="778385"/>
                  </a:lnTo>
                  <a:lnTo>
                    <a:pt x="16065" y="775470"/>
                  </a:lnTo>
                  <a:lnTo>
                    <a:pt x="16419" y="772555"/>
                  </a:lnTo>
                  <a:lnTo>
                    <a:pt x="16774" y="769639"/>
                  </a:lnTo>
                  <a:lnTo>
                    <a:pt x="17131" y="766724"/>
                  </a:lnTo>
                  <a:lnTo>
                    <a:pt x="17488" y="763809"/>
                  </a:lnTo>
                  <a:lnTo>
                    <a:pt x="17846" y="760894"/>
                  </a:lnTo>
                  <a:lnTo>
                    <a:pt x="18205" y="757978"/>
                  </a:lnTo>
                  <a:lnTo>
                    <a:pt x="18565" y="755063"/>
                  </a:lnTo>
                  <a:lnTo>
                    <a:pt x="18926" y="752148"/>
                  </a:lnTo>
                  <a:lnTo>
                    <a:pt x="19287" y="749232"/>
                  </a:lnTo>
                  <a:lnTo>
                    <a:pt x="19649" y="746317"/>
                  </a:lnTo>
                  <a:lnTo>
                    <a:pt x="20012" y="743402"/>
                  </a:lnTo>
                  <a:lnTo>
                    <a:pt x="20376" y="740486"/>
                  </a:lnTo>
                  <a:lnTo>
                    <a:pt x="20740" y="737571"/>
                  </a:lnTo>
                  <a:lnTo>
                    <a:pt x="21105" y="734656"/>
                  </a:lnTo>
                  <a:lnTo>
                    <a:pt x="21471" y="731741"/>
                  </a:lnTo>
                  <a:lnTo>
                    <a:pt x="21837" y="728825"/>
                  </a:lnTo>
                  <a:lnTo>
                    <a:pt x="22204" y="725910"/>
                  </a:lnTo>
                  <a:lnTo>
                    <a:pt x="22571" y="722995"/>
                  </a:lnTo>
                  <a:lnTo>
                    <a:pt x="22939" y="720079"/>
                  </a:lnTo>
                  <a:lnTo>
                    <a:pt x="23308" y="717164"/>
                  </a:lnTo>
                  <a:lnTo>
                    <a:pt x="23677" y="714249"/>
                  </a:lnTo>
                  <a:lnTo>
                    <a:pt x="24047" y="711333"/>
                  </a:lnTo>
                  <a:lnTo>
                    <a:pt x="24417" y="708418"/>
                  </a:lnTo>
                  <a:lnTo>
                    <a:pt x="24788" y="705503"/>
                  </a:lnTo>
                  <a:lnTo>
                    <a:pt x="25159" y="702588"/>
                  </a:lnTo>
                  <a:lnTo>
                    <a:pt x="25532" y="699672"/>
                  </a:lnTo>
                  <a:lnTo>
                    <a:pt x="25904" y="696757"/>
                  </a:lnTo>
                  <a:lnTo>
                    <a:pt x="26278" y="693842"/>
                  </a:lnTo>
                  <a:lnTo>
                    <a:pt x="26652" y="690926"/>
                  </a:lnTo>
                  <a:lnTo>
                    <a:pt x="27026" y="688011"/>
                  </a:lnTo>
                  <a:lnTo>
                    <a:pt x="27401" y="685096"/>
                  </a:lnTo>
                  <a:lnTo>
                    <a:pt x="27777" y="682180"/>
                  </a:lnTo>
                  <a:lnTo>
                    <a:pt x="28154" y="679265"/>
                  </a:lnTo>
                  <a:lnTo>
                    <a:pt x="28531" y="676350"/>
                  </a:lnTo>
                  <a:lnTo>
                    <a:pt x="28909" y="673434"/>
                  </a:lnTo>
                  <a:lnTo>
                    <a:pt x="29287" y="670519"/>
                  </a:lnTo>
                  <a:lnTo>
                    <a:pt x="29667" y="667604"/>
                  </a:lnTo>
                  <a:lnTo>
                    <a:pt x="30047" y="664689"/>
                  </a:lnTo>
                  <a:lnTo>
                    <a:pt x="30427" y="661773"/>
                  </a:lnTo>
                  <a:lnTo>
                    <a:pt x="30809" y="658858"/>
                  </a:lnTo>
                  <a:lnTo>
                    <a:pt x="31191" y="655943"/>
                  </a:lnTo>
                  <a:lnTo>
                    <a:pt x="31574" y="653027"/>
                  </a:lnTo>
                  <a:lnTo>
                    <a:pt x="31958" y="650112"/>
                  </a:lnTo>
                  <a:lnTo>
                    <a:pt x="32342" y="647197"/>
                  </a:lnTo>
                  <a:lnTo>
                    <a:pt x="32728" y="644281"/>
                  </a:lnTo>
                  <a:lnTo>
                    <a:pt x="33114" y="641366"/>
                  </a:lnTo>
                  <a:lnTo>
                    <a:pt x="33501" y="638451"/>
                  </a:lnTo>
                  <a:lnTo>
                    <a:pt x="33889" y="635536"/>
                  </a:lnTo>
                  <a:lnTo>
                    <a:pt x="34278" y="632620"/>
                  </a:lnTo>
                  <a:lnTo>
                    <a:pt x="34667" y="629705"/>
                  </a:lnTo>
                  <a:lnTo>
                    <a:pt x="35058" y="626790"/>
                  </a:lnTo>
                  <a:lnTo>
                    <a:pt x="35450" y="623874"/>
                  </a:lnTo>
                  <a:lnTo>
                    <a:pt x="35842" y="620959"/>
                  </a:lnTo>
                  <a:lnTo>
                    <a:pt x="36235" y="618044"/>
                  </a:lnTo>
                  <a:lnTo>
                    <a:pt x="36630" y="615128"/>
                  </a:lnTo>
                  <a:lnTo>
                    <a:pt x="37025" y="612213"/>
                  </a:lnTo>
                  <a:lnTo>
                    <a:pt x="37421" y="609298"/>
                  </a:lnTo>
                  <a:lnTo>
                    <a:pt x="37818" y="606383"/>
                  </a:lnTo>
                  <a:lnTo>
                    <a:pt x="38216" y="603467"/>
                  </a:lnTo>
                  <a:lnTo>
                    <a:pt x="38615" y="600552"/>
                  </a:lnTo>
                  <a:lnTo>
                    <a:pt x="39015" y="597637"/>
                  </a:lnTo>
                  <a:lnTo>
                    <a:pt x="39415" y="594721"/>
                  </a:lnTo>
                  <a:lnTo>
                    <a:pt x="39817" y="591806"/>
                  </a:lnTo>
                  <a:lnTo>
                    <a:pt x="40220" y="588891"/>
                  </a:lnTo>
                  <a:lnTo>
                    <a:pt x="40624" y="585975"/>
                  </a:lnTo>
                  <a:lnTo>
                    <a:pt x="41028" y="583060"/>
                  </a:lnTo>
                  <a:lnTo>
                    <a:pt x="41433" y="580145"/>
                  </a:lnTo>
                  <a:lnTo>
                    <a:pt x="41839" y="577229"/>
                  </a:lnTo>
                  <a:lnTo>
                    <a:pt x="42247" y="574314"/>
                  </a:lnTo>
                  <a:lnTo>
                    <a:pt x="42655" y="571399"/>
                  </a:lnTo>
                  <a:lnTo>
                    <a:pt x="43064" y="568484"/>
                  </a:lnTo>
                  <a:lnTo>
                    <a:pt x="43474" y="565568"/>
                  </a:lnTo>
                  <a:lnTo>
                    <a:pt x="43885" y="562653"/>
                  </a:lnTo>
                  <a:lnTo>
                    <a:pt x="44296" y="559738"/>
                  </a:lnTo>
                  <a:lnTo>
                    <a:pt x="44709" y="556822"/>
                  </a:lnTo>
                  <a:lnTo>
                    <a:pt x="45121" y="553907"/>
                  </a:lnTo>
                  <a:lnTo>
                    <a:pt x="45536" y="550992"/>
                  </a:lnTo>
                  <a:lnTo>
                    <a:pt x="45950" y="548076"/>
                  </a:lnTo>
                  <a:lnTo>
                    <a:pt x="46365" y="545161"/>
                  </a:lnTo>
                  <a:lnTo>
                    <a:pt x="46781" y="542246"/>
                  </a:lnTo>
                  <a:lnTo>
                    <a:pt x="47198" y="539331"/>
                  </a:lnTo>
                  <a:lnTo>
                    <a:pt x="47615" y="536415"/>
                  </a:lnTo>
                  <a:lnTo>
                    <a:pt x="48034" y="533500"/>
                  </a:lnTo>
                  <a:lnTo>
                    <a:pt x="48452" y="530585"/>
                  </a:lnTo>
                  <a:lnTo>
                    <a:pt x="48871" y="527669"/>
                  </a:lnTo>
                  <a:lnTo>
                    <a:pt x="49291" y="524754"/>
                  </a:lnTo>
                  <a:lnTo>
                    <a:pt x="49711" y="521839"/>
                  </a:lnTo>
                  <a:lnTo>
                    <a:pt x="50132" y="518923"/>
                  </a:lnTo>
                  <a:lnTo>
                    <a:pt x="50553" y="516008"/>
                  </a:lnTo>
                  <a:lnTo>
                    <a:pt x="50974" y="513093"/>
                  </a:lnTo>
                  <a:lnTo>
                    <a:pt x="51396" y="510178"/>
                  </a:lnTo>
                  <a:lnTo>
                    <a:pt x="51819" y="507262"/>
                  </a:lnTo>
                  <a:lnTo>
                    <a:pt x="52241" y="504347"/>
                  </a:lnTo>
                  <a:lnTo>
                    <a:pt x="52664" y="501432"/>
                  </a:lnTo>
                  <a:lnTo>
                    <a:pt x="53087" y="498516"/>
                  </a:lnTo>
                  <a:lnTo>
                    <a:pt x="53510" y="495601"/>
                  </a:lnTo>
                  <a:lnTo>
                    <a:pt x="53933" y="492686"/>
                  </a:lnTo>
                  <a:lnTo>
                    <a:pt x="54357" y="489770"/>
                  </a:lnTo>
                  <a:lnTo>
                    <a:pt x="54780" y="486855"/>
                  </a:lnTo>
                  <a:lnTo>
                    <a:pt x="55204" y="483940"/>
                  </a:lnTo>
                  <a:lnTo>
                    <a:pt x="55627" y="481024"/>
                  </a:lnTo>
                  <a:lnTo>
                    <a:pt x="56051" y="478109"/>
                  </a:lnTo>
                  <a:lnTo>
                    <a:pt x="56474" y="475194"/>
                  </a:lnTo>
                  <a:lnTo>
                    <a:pt x="56898" y="472279"/>
                  </a:lnTo>
                  <a:lnTo>
                    <a:pt x="57321" y="469363"/>
                  </a:lnTo>
                  <a:lnTo>
                    <a:pt x="57744" y="466448"/>
                  </a:lnTo>
                  <a:lnTo>
                    <a:pt x="58167" y="463533"/>
                  </a:lnTo>
                  <a:lnTo>
                    <a:pt x="58589" y="460617"/>
                  </a:lnTo>
                  <a:lnTo>
                    <a:pt x="59012" y="457702"/>
                  </a:lnTo>
                  <a:lnTo>
                    <a:pt x="59434" y="454787"/>
                  </a:lnTo>
                  <a:lnTo>
                    <a:pt x="59855" y="451871"/>
                  </a:lnTo>
                  <a:lnTo>
                    <a:pt x="60277" y="448956"/>
                  </a:lnTo>
                  <a:lnTo>
                    <a:pt x="60697" y="446041"/>
                  </a:lnTo>
                  <a:lnTo>
                    <a:pt x="61118" y="443126"/>
                  </a:lnTo>
                  <a:lnTo>
                    <a:pt x="61538" y="440210"/>
                  </a:lnTo>
                  <a:lnTo>
                    <a:pt x="61958" y="437295"/>
                  </a:lnTo>
                  <a:lnTo>
                    <a:pt x="62377" y="434380"/>
                  </a:lnTo>
                  <a:lnTo>
                    <a:pt x="62795" y="431464"/>
                  </a:lnTo>
                  <a:lnTo>
                    <a:pt x="63213" y="428549"/>
                  </a:lnTo>
                  <a:lnTo>
                    <a:pt x="63631" y="425634"/>
                  </a:lnTo>
                  <a:lnTo>
                    <a:pt x="64048" y="422718"/>
                  </a:lnTo>
                  <a:lnTo>
                    <a:pt x="64464" y="419803"/>
                  </a:lnTo>
                  <a:lnTo>
                    <a:pt x="64880" y="416888"/>
                  </a:lnTo>
                  <a:lnTo>
                    <a:pt x="65295" y="413973"/>
                  </a:lnTo>
                  <a:lnTo>
                    <a:pt x="65709" y="411057"/>
                  </a:lnTo>
                  <a:lnTo>
                    <a:pt x="66123" y="408142"/>
                  </a:lnTo>
                  <a:lnTo>
                    <a:pt x="66537" y="405227"/>
                  </a:lnTo>
                  <a:lnTo>
                    <a:pt x="66949" y="402311"/>
                  </a:lnTo>
                  <a:lnTo>
                    <a:pt x="67361" y="399396"/>
                  </a:lnTo>
                  <a:lnTo>
                    <a:pt x="67773" y="396481"/>
                  </a:lnTo>
                  <a:lnTo>
                    <a:pt x="68184" y="393565"/>
                  </a:lnTo>
                  <a:lnTo>
                    <a:pt x="68594" y="390650"/>
                  </a:lnTo>
                  <a:lnTo>
                    <a:pt x="69004" y="387735"/>
                  </a:lnTo>
                  <a:lnTo>
                    <a:pt x="69413" y="384819"/>
                  </a:lnTo>
                  <a:lnTo>
                    <a:pt x="69822" y="381904"/>
                  </a:lnTo>
                  <a:lnTo>
                    <a:pt x="70230" y="378989"/>
                  </a:lnTo>
                  <a:lnTo>
                    <a:pt x="70638" y="376074"/>
                  </a:lnTo>
                  <a:lnTo>
                    <a:pt x="71045" y="373158"/>
                  </a:lnTo>
                  <a:lnTo>
                    <a:pt x="71452" y="370243"/>
                  </a:lnTo>
                  <a:lnTo>
                    <a:pt x="71858" y="367328"/>
                  </a:lnTo>
                  <a:lnTo>
                    <a:pt x="72265" y="364412"/>
                  </a:lnTo>
                  <a:lnTo>
                    <a:pt x="72670" y="361497"/>
                  </a:lnTo>
                  <a:lnTo>
                    <a:pt x="73076" y="358582"/>
                  </a:lnTo>
                  <a:lnTo>
                    <a:pt x="73481" y="355666"/>
                  </a:lnTo>
                  <a:lnTo>
                    <a:pt x="73887" y="352751"/>
                  </a:lnTo>
                  <a:lnTo>
                    <a:pt x="74292" y="349836"/>
                  </a:lnTo>
                  <a:lnTo>
                    <a:pt x="74697" y="346921"/>
                  </a:lnTo>
                  <a:lnTo>
                    <a:pt x="75102" y="344005"/>
                  </a:lnTo>
                  <a:lnTo>
                    <a:pt x="75507" y="341090"/>
                  </a:lnTo>
                  <a:lnTo>
                    <a:pt x="75913" y="338175"/>
                  </a:lnTo>
                  <a:lnTo>
                    <a:pt x="76318" y="335259"/>
                  </a:lnTo>
                  <a:lnTo>
                    <a:pt x="76724" y="332344"/>
                  </a:lnTo>
                  <a:lnTo>
                    <a:pt x="77131" y="329429"/>
                  </a:lnTo>
                  <a:lnTo>
                    <a:pt x="77538" y="326513"/>
                  </a:lnTo>
                  <a:lnTo>
                    <a:pt x="77945" y="323598"/>
                  </a:lnTo>
                  <a:lnTo>
                    <a:pt x="78353" y="320683"/>
                  </a:lnTo>
                  <a:lnTo>
                    <a:pt x="78762" y="317768"/>
                  </a:lnTo>
                  <a:lnTo>
                    <a:pt x="79171" y="314852"/>
                  </a:lnTo>
                  <a:lnTo>
                    <a:pt x="79582" y="311937"/>
                  </a:lnTo>
                  <a:lnTo>
                    <a:pt x="79993" y="309022"/>
                  </a:lnTo>
                  <a:lnTo>
                    <a:pt x="80406" y="306106"/>
                  </a:lnTo>
                  <a:lnTo>
                    <a:pt x="80820" y="303191"/>
                  </a:lnTo>
                  <a:lnTo>
                    <a:pt x="81235" y="300276"/>
                  </a:lnTo>
                  <a:lnTo>
                    <a:pt x="81652" y="297360"/>
                  </a:lnTo>
                  <a:lnTo>
                    <a:pt x="82070" y="294445"/>
                  </a:lnTo>
                  <a:lnTo>
                    <a:pt x="82490" y="291530"/>
                  </a:lnTo>
                  <a:lnTo>
                    <a:pt x="82912" y="288614"/>
                  </a:lnTo>
                  <a:lnTo>
                    <a:pt x="83336" y="285699"/>
                  </a:lnTo>
                  <a:lnTo>
                    <a:pt x="83761" y="282784"/>
                  </a:lnTo>
                  <a:lnTo>
                    <a:pt x="84190" y="279869"/>
                  </a:lnTo>
                  <a:lnTo>
                    <a:pt x="84619" y="276953"/>
                  </a:lnTo>
                  <a:lnTo>
                    <a:pt x="85053" y="274038"/>
                  </a:lnTo>
                  <a:lnTo>
                    <a:pt x="85487" y="271123"/>
                  </a:lnTo>
                  <a:lnTo>
                    <a:pt x="85926" y="268207"/>
                  </a:lnTo>
                  <a:lnTo>
                    <a:pt x="86366" y="265292"/>
                  </a:lnTo>
                  <a:lnTo>
                    <a:pt x="86811" y="262377"/>
                  </a:lnTo>
                  <a:lnTo>
                    <a:pt x="87256" y="259461"/>
                  </a:lnTo>
                  <a:lnTo>
                    <a:pt x="87708" y="256546"/>
                  </a:lnTo>
                  <a:lnTo>
                    <a:pt x="88160" y="253631"/>
                  </a:lnTo>
                  <a:lnTo>
                    <a:pt x="88618" y="250716"/>
                  </a:lnTo>
                  <a:lnTo>
                    <a:pt x="89077" y="247800"/>
                  </a:lnTo>
                  <a:lnTo>
                    <a:pt x="89544" y="244885"/>
                  </a:lnTo>
                  <a:lnTo>
                    <a:pt x="90010" y="241970"/>
                  </a:lnTo>
                  <a:lnTo>
                    <a:pt x="90485" y="239054"/>
                  </a:lnTo>
                  <a:lnTo>
                    <a:pt x="90959" y="236139"/>
                  </a:lnTo>
                  <a:lnTo>
                    <a:pt x="91443" y="233224"/>
                  </a:lnTo>
                  <a:lnTo>
                    <a:pt x="91926" y="230308"/>
                  </a:lnTo>
                  <a:lnTo>
                    <a:pt x="92419" y="227393"/>
                  </a:lnTo>
                  <a:lnTo>
                    <a:pt x="92911" y="224478"/>
                  </a:lnTo>
                  <a:lnTo>
                    <a:pt x="93414" y="221563"/>
                  </a:lnTo>
                  <a:lnTo>
                    <a:pt x="93917" y="218647"/>
                  </a:lnTo>
                  <a:lnTo>
                    <a:pt x="94429" y="215732"/>
                  </a:lnTo>
                  <a:lnTo>
                    <a:pt x="94942" y="212817"/>
                  </a:lnTo>
                  <a:lnTo>
                    <a:pt x="95466" y="209901"/>
                  </a:lnTo>
                  <a:lnTo>
                    <a:pt x="95990" y="206986"/>
                  </a:lnTo>
                  <a:lnTo>
                    <a:pt x="96525" y="204071"/>
                  </a:lnTo>
                  <a:lnTo>
                    <a:pt x="97061" y="201155"/>
                  </a:lnTo>
                  <a:lnTo>
                    <a:pt x="97608" y="198240"/>
                  </a:lnTo>
                  <a:lnTo>
                    <a:pt x="98156" y="195325"/>
                  </a:lnTo>
                  <a:lnTo>
                    <a:pt x="98715" y="192409"/>
                  </a:lnTo>
                  <a:lnTo>
                    <a:pt x="99275" y="189494"/>
                  </a:lnTo>
                  <a:lnTo>
                    <a:pt x="99847" y="186579"/>
                  </a:lnTo>
                  <a:lnTo>
                    <a:pt x="100421" y="183664"/>
                  </a:lnTo>
                  <a:lnTo>
                    <a:pt x="101006" y="180748"/>
                  </a:lnTo>
                  <a:lnTo>
                    <a:pt x="101593" y="177833"/>
                  </a:lnTo>
                  <a:lnTo>
                    <a:pt x="102192" y="174918"/>
                  </a:lnTo>
                  <a:lnTo>
                    <a:pt x="102793" y="172002"/>
                  </a:lnTo>
                  <a:lnTo>
                    <a:pt x="103405" y="169087"/>
                  </a:lnTo>
                  <a:lnTo>
                    <a:pt x="104021" y="166172"/>
                  </a:lnTo>
                  <a:lnTo>
                    <a:pt x="104648" y="163256"/>
                  </a:lnTo>
                  <a:lnTo>
                    <a:pt x="105278" y="160341"/>
                  </a:lnTo>
                  <a:lnTo>
                    <a:pt x="105920" y="157426"/>
                  </a:lnTo>
                  <a:lnTo>
                    <a:pt x="106565" y="154511"/>
                  </a:lnTo>
                  <a:lnTo>
                    <a:pt x="107222" y="151595"/>
                  </a:lnTo>
                  <a:lnTo>
                    <a:pt x="107882" y="148680"/>
                  </a:lnTo>
                  <a:lnTo>
                    <a:pt x="108554" y="145765"/>
                  </a:lnTo>
                  <a:lnTo>
                    <a:pt x="109230" y="142849"/>
                  </a:lnTo>
                  <a:lnTo>
                    <a:pt x="109917" y="139934"/>
                  </a:lnTo>
                  <a:lnTo>
                    <a:pt x="110609" y="137019"/>
                  </a:lnTo>
                  <a:lnTo>
                    <a:pt x="111312" y="134103"/>
                  </a:lnTo>
                  <a:lnTo>
                    <a:pt x="112020" y="131188"/>
                  </a:lnTo>
                  <a:lnTo>
                    <a:pt x="112738" y="128273"/>
                  </a:lnTo>
                  <a:lnTo>
                    <a:pt x="113462" y="125358"/>
                  </a:lnTo>
                  <a:lnTo>
                    <a:pt x="114196" y="122442"/>
                  </a:lnTo>
                  <a:lnTo>
                    <a:pt x="114936" y="119527"/>
                  </a:lnTo>
                  <a:lnTo>
                    <a:pt x="115685" y="116612"/>
                  </a:lnTo>
                  <a:lnTo>
                    <a:pt x="116441" y="113696"/>
                  </a:lnTo>
                  <a:lnTo>
                    <a:pt x="117207" y="110781"/>
                  </a:lnTo>
                  <a:lnTo>
                    <a:pt x="117979" y="107866"/>
                  </a:lnTo>
                  <a:lnTo>
                    <a:pt x="118760" y="104950"/>
                  </a:lnTo>
                  <a:lnTo>
                    <a:pt x="119548" y="102035"/>
                  </a:lnTo>
                  <a:lnTo>
                    <a:pt x="120344" y="99120"/>
                  </a:lnTo>
                  <a:lnTo>
                    <a:pt x="121148" y="96204"/>
                  </a:lnTo>
                  <a:lnTo>
                    <a:pt x="121960" y="93289"/>
                  </a:lnTo>
                  <a:lnTo>
                    <a:pt x="122779" y="90374"/>
                  </a:lnTo>
                  <a:lnTo>
                    <a:pt x="123606" y="87459"/>
                  </a:lnTo>
                  <a:lnTo>
                    <a:pt x="124441" y="84543"/>
                  </a:lnTo>
                  <a:lnTo>
                    <a:pt x="125283" y="81628"/>
                  </a:lnTo>
                  <a:lnTo>
                    <a:pt x="126133" y="78713"/>
                  </a:lnTo>
                  <a:lnTo>
                    <a:pt x="126989" y="75797"/>
                  </a:lnTo>
                  <a:lnTo>
                    <a:pt x="127853" y="72882"/>
                  </a:lnTo>
                  <a:lnTo>
                    <a:pt x="128724" y="69967"/>
                  </a:lnTo>
                  <a:lnTo>
                    <a:pt x="129603" y="67051"/>
                  </a:lnTo>
                  <a:lnTo>
                    <a:pt x="130487" y="64136"/>
                  </a:lnTo>
                  <a:lnTo>
                    <a:pt x="131380" y="61221"/>
                  </a:lnTo>
                  <a:lnTo>
                    <a:pt x="132278" y="58306"/>
                  </a:lnTo>
                  <a:lnTo>
                    <a:pt x="133183" y="55390"/>
                  </a:lnTo>
                  <a:lnTo>
                    <a:pt x="134094" y="52475"/>
                  </a:lnTo>
                  <a:lnTo>
                    <a:pt x="135012" y="49560"/>
                  </a:lnTo>
                  <a:lnTo>
                    <a:pt x="135935" y="46644"/>
                  </a:lnTo>
                  <a:lnTo>
                    <a:pt x="136865" y="43729"/>
                  </a:lnTo>
                  <a:lnTo>
                    <a:pt x="137800" y="40814"/>
                  </a:lnTo>
                  <a:lnTo>
                    <a:pt x="138742" y="37898"/>
                  </a:lnTo>
                  <a:lnTo>
                    <a:pt x="139688" y="34983"/>
                  </a:lnTo>
                  <a:lnTo>
                    <a:pt x="140640" y="32068"/>
                  </a:lnTo>
                  <a:lnTo>
                    <a:pt x="141596" y="29153"/>
                  </a:lnTo>
                  <a:lnTo>
                    <a:pt x="142559" y="26237"/>
                  </a:lnTo>
                  <a:lnTo>
                    <a:pt x="143525" y="23322"/>
                  </a:lnTo>
                  <a:lnTo>
                    <a:pt x="144497" y="20407"/>
                  </a:lnTo>
                  <a:lnTo>
                    <a:pt x="145471" y="17491"/>
                  </a:lnTo>
                  <a:lnTo>
                    <a:pt x="146452" y="14576"/>
                  </a:lnTo>
                  <a:lnTo>
                    <a:pt x="147434" y="11661"/>
                  </a:lnTo>
                  <a:lnTo>
                    <a:pt x="148422" y="8745"/>
                  </a:lnTo>
                  <a:lnTo>
                    <a:pt x="149412" y="5830"/>
                  </a:lnTo>
                  <a:lnTo>
                    <a:pt x="150407" y="2915"/>
                  </a:lnTo>
                  <a:lnTo>
                    <a:pt x="151403" y="0"/>
                  </a:lnTo>
                  <a:lnTo>
                    <a:pt x="337368" y="0"/>
                  </a:lnTo>
                  <a:lnTo>
                    <a:pt x="338364" y="2915"/>
                  </a:lnTo>
                  <a:lnTo>
                    <a:pt x="339359" y="5830"/>
                  </a:lnTo>
                  <a:lnTo>
                    <a:pt x="340349" y="8745"/>
                  </a:lnTo>
                  <a:lnTo>
                    <a:pt x="341337" y="11661"/>
                  </a:lnTo>
                  <a:lnTo>
                    <a:pt x="342320" y="14576"/>
                  </a:lnTo>
                  <a:lnTo>
                    <a:pt x="343300" y="17491"/>
                  </a:lnTo>
                  <a:lnTo>
                    <a:pt x="344274" y="20407"/>
                  </a:lnTo>
                  <a:lnTo>
                    <a:pt x="345246" y="23322"/>
                  </a:lnTo>
                  <a:lnTo>
                    <a:pt x="346212" y="26237"/>
                  </a:lnTo>
                  <a:lnTo>
                    <a:pt x="347175" y="29153"/>
                  </a:lnTo>
                  <a:lnTo>
                    <a:pt x="348131" y="32068"/>
                  </a:lnTo>
                  <a:lnTo>
                    <a:pt x="349083" y="34983"/>
                  </a:lnTo>
                  <a:lnTo>
                    <a:pt x="350029" y="37898"/>
                  </a:lnTo>
                  <a:lnTo>
                    <a:pt x="350971" y="40814"/>
                  </a:lnTo>
                  <a:lnTo>
                    <a:pt x="351906" y="43729"/>
                  </a:lnTo>
                  <a:lnTo>
                    <a:pt x="352836" y="46644"/>
                  </a:lnTo>
                  <a:lnTo>
                    <a:pt x="353759" y="49560"/>
                  </a:lnTo>
                  <a:lnTo>
                    <a:pt x="354677" y="52475"/>
                  </a:lnTo>
                  <a:lnTo>
                    <a:pt x="355588" y="55390"/>
                  </a:lnTo>
                  <a:lnTo>
                    <a:pt x="356494" y="58306"/>
                  </a:lnTo>
                  <a:lnTo>
                    <a:pt x="357392" y="61221"/>
                  </a:lnTo>
                  <a:lnTo>
                    <a:pt x="358284" y="64136"/>
                  </a:lnTo>
                  <a:lnTo>
                    <a:pt x="359168" y="67051"/>
                  </a:lnTo>
                  <a:lnTo>
                    <a:pt x="360047" y="69967"/>
                  </a:lnTo>
                  <a:lnTo>
                    <a:pt x="360918" y="72882"/>
                  </a:lnTo>
                  <a:lnTo>
                    <a:pt x="361782" y="75797"/>
                  </a:lnTo>
                  <a:lnTo>
                    <a:pt x="362639" y="78713"/>
                  </a:lnTo>
                  <a:lnTo>
                    <a:pt x="363488" y="81628"/>
                  </a:lnTo>
                  <a:lnTo>
                    <a:pt x="364330" y="84543"/>
                  </a:lnTo>
                  <a:lnTo>
                    <a:pt x="365165" y="87459"/>
                  </a:lnTo>
                  <a:lnTo>
                    <a:pt x="365992" y="90374"/>
                  </a:lnTo>
                  <a:lnTo>
                    <a:pt x="366811" y="93289"/>
                  </a:lnTo>
                  <a:lnTo>
                    <a:pt x="367623" y="96204"/>
                  </a:lnTo>
                  <a:lnTo>
                    <a:pt x="368427" y="99120"/>
                  </a:lnTo>
                  <a:lnTo>
                    <a:pt x="369223" y="102035"/>
                  </a:lnTo>
                  <a:lnTo>
                    <a:pt x="370011" y="104950"/>
                  </a:lnTo>
                  <a:lnTo>
                    <a:pt x="370792" y="107866"/>
                  </a:lnTo>
                  <a:lnTo>
                    <a:pt x="371564" y="110781"/>
                  </a:lnTo>
                  <a:lnTo>
                    <a:pt x="372330" y="113696"/>
                  </a:lnTo>
                  <a:lnTo>
                    <a:pt x="373086" y="116612"/>
                  </a:lnTo>
                  <a:lnTo>
                    <a:pt x="373835" y="119527"/>
                  </a:lnTo>
                  <a:lnTo>
                    <a:pt x="374575" y="122442"/>
                  </a:lnTo>
                  <a:lnTo>
                    <a:pt x="375309" y="125358"/>
                  </a:lnTo>
                  <a:lnTo>
                    <a:pt x="376033" y="128273"/>
                  </a:lnTo>
                  <a:lnTo>
                    <a:pt x="376751" y="131188"/>
                  </a:lnTo>
                  <a:lnTo>
                    <a:pt x="377459" y="134103"/>
                  </a:lnTo>
                  <a:lnTo>
                    <a:pt x="378162" y="137019"/>
                  </a:lnTo>
                  <a:lnTo>
                    <a:pt x="378854" y="139934"/>
                  </a:lnTo>
                  <a:lnTo>
                    <a:pt x="379541" y="142849"/>
                  </a:lnTo>
                  <a:lnTo>
                    <a:pt x="380217" y="145765"/>
                  </a:lnTo>
                  <a:lnTo>
                    <a:pt x="380889" y="148680"/>
                  </a:lnTo>
                  <a:lnTo>
                    <a:pt x="381549" y="151595"/>
                  </a:lnTo>
                  <a:lnTo>
                    <a:pt x="382206" y="154511"/>
                  </a:lnTo>
                  <a:lnTo>
                    <a:pt x="382851" y="157426"/>
                  </a:lnTo>
                  <a:lnTo>
                    <a:pt x="383493" y="160341"/>
                  </a:lnTo>
                  <a:lnTo>
                    <a:pt x="384123" y="163256"/>
                  </a:lnTo>
                  <a:lnTo>
                    <a:pt x="384750" y="166172"/>
                  </a:lnTo>
                  <a:lnTo>
                    <a:pt x="385366" y="169087"/>
                  </a:lnTo>
                  <a:lnTo>
                    <a:pt x="385978" y="172002"/>
                  </a:lnTo>
                  <a:lnTo>
                    <a:pt x="386580" y="174918"/>
                  </a:lnTo>
                  <a:lnTo>
                    <a:pt x="387178" y="177833"/>
                  </a:lnTo>
                  <a:lnTo>
                    <a:pt x="387765" y="180748"/>
                  </a:lnTo>
                  <a:lnTo>
                    <a:pt x="388350" y="183664"/>
                  </a:lnTo>
                  <a:lnTo>
                    <a:pt x="388924" y="186579"/>
                  </a:lnTo>
                  <a:lnTo>
                    <a:pt x="389496" y="189494"/>
                  </a:lnTo>
                  <a:lnTo>
                    <a:pt x="390057" y="192409"/>
                  </a:lnTo>
                  <a:lnTo>
                    <a:pt x="390615" y="195325"/>
                  </a:lnTo>
                  <a:lnTo>
                    <a:pt x="391164" y="198240"/>
                  </a:lnTo>
                  <a:lnTo>
                    <a:pt x="391710" y="201155"/>
                  </a:lnTo>
                  <a:lnTo>
                    <a:pt x="392246" y="204071"/>
                  </a:lnTo>
                  <a:lnTo>
                    <a:pt x="392781" y="206986"/>
                  </a:lnTo>
                  <a:lnTo>
                    <a:pt x="393305" y="209901"/>
                  </a:lnTo>
                  <a:lnTo>
                    <a:pt x="393829" y="212817"/>
                  </a:lnTo>
                  <a:lnTo>
                    <a:pt x="394342" y="215732"/>
                  </a:lnTo>
                  <a:lnTo>
                    <a:pt x="394855" y="218647"/>
                  </a:lnTo>
                  <a:lnTo>
                    <a:pt x="395357" y="221563"/>
                  </a:lnTo>
                  <a:lnTo>
                    <a:pt x="395860" y="224478"/>
                  </a:lnTo>
                  <a:lnTo>
                    <a:pt x="396353" y="227393"/>
                  </a:lnTo>
                  <a:lnTo>
                    <a:pt x="396845" y="230308"/>
                  </a:lnTo>
                  <a:lnTo>
                    <a:pt x="397329" y="233224"/>
                  </a:lnTo>
                  <a:lnTo>
                    <a:pt x="397812" y="236139"/>
                  </a:lnTo>
                  <a:lnTo>
                    <a:pt x="398286" y="239054"/>
                  </a:lnTo>
                  <a:lnTo>
                    <a:pt x="398761" y="241970"/>
                  </a:lnTo>
                  <a:lnTo>
                    <a:pt x="399227" y="244885"/>
                  </a:lnTo>
                  <a:lnTo>
                    <a:pt x="399694" y="247800"/>
                  </a:lnTo>
                  <a:lnTo>
                    <a:pt x="400153" y="250716"/>
                  </a:lnTo>
                  <a:lnTo>
                    <a:pt x="400612" y="253631"/>
                  </a:lnTo>
                  <a:lnTo>
                    <a:pt x="401063" y="256546"/>
                  </a:lnTo>
                  <a:lnTo>
                    <a:pt x="401515" y="259461"/>
                  </a:lnTo>
                  <a:lnTo>
                    <a:pt x="401960" y="262377"/>
                  </a:lnTo>
                  <a:lnTo>
                    <a:pt x="402406" y="265292"/>
                  </a:lnTo>
                  <a:lnTo>
                    <a:pt x="402845" y="268207"/>
                  </a:lnTo>
                  <a:lnTo>
                    <a:pt x="403284" y="271123"/>
                  </a:lnTo>
                  <a:lnTo>
                    <a:pt x="403718" y="274038"/>
                  </a:lnTo>
                  <a:lnTo>
                    <a:pt x="404152" y="276953"/>
                  </a:lnTo>
                  <a:lnTo>
                    <a:pt x="404581" y="279869"/>
                  </a:lnTo>
                  <a:lnTo>
                    <a:pt x="405010" y="282784"/>
                  </a:lnTo>
                  <a:lnTo>
                    <a:pt x="405435" y="285699"/>
                  </a:lnTo>
                  <a:lnTo>
                    <a:pt x="405860" y="288614"/>
                  </a:lnTo>
                  <a:lnTo>
                    <a:pt x="406281" y="291530"/>
                  </a:lnTo>
                  <a:lnTo>
                    <a:pt x="406701" y="294445"/>
                  </a:lnTo>
                  <a:lnTo>
                    <a:pt x="407119" y="297360"/>
                  </a:lnTo>
                  <a:lnTo>
                    <a:pt x="407536" y="300276"/>
                  </a:lnTo>
                  <a:lnTo>
                    <a:pt x="407951" y="303191"/>
                  </a:lnTo>
                  <a:lnTo>
                    <a:pt x="408365" y="306106"/>
                  </a:lnTo>
                  <a:lnTo>
                    <a:pt x="408778" y="309022"/>
                  </a:lnTo>
                  <a:lnTo>
                    <a:pt x="409189" y="311937"/>
                  </a:lnTo>
                  <a:lnTo>
                    <a:pt x="409600" y="314852"/>
                  </a:lnTo>
                  <a:lnTo>
                    <a:pt x="410010" y="317768"/>
                  </a:lnTo>
                  <a:lnTo>
                    <a:pt x="410418" y="320683"/>
                  </a:lnTo>
                  <a:lnTo>
                    <a:pt x="410826" y="323598"/>
                  </a:lnTo>
                  <a:lnTo>
                    <a:pt x="411234" y="326513"/>
                  </a:lnTo>
                  <a:lnTo>
                    <a:pt x="411640" y="329429"/>
                  </a:lnTo>
                  <a:lnTo>
                    <a:pt x="412047" y="332344"/>
                  </a:lnTo>
                  <a:lnTo>
                    <a:pt x="412453" y="335259"/>
                  </a:lnTo>
                  <a:lnTo>
                    <a:pt x="412858" y="338175"/>
                  </a:lnTo>
                  <a:lnTo>
                    <a:pt x="413264" y="341090"/>
                  </a:lnTo>
                  <a:lnTo>
                    <a:pt x="413669" y="344005"/>
                  </a:lnTo>
                  <a:lnTo>
                    <a:pt x="414074" y="346921"/>
                  </a:lnTo>
                  <a:lnTo>
                    <a:pt x="414479" y="349836"/>
                  </a:lnTo>
                  <a:lnTo>
                    <a:pt x="414884" y="352751"/>
                  </a:lnTo>
                  <a:lnTo>
                    <a:pt x="415290" y="355666"/>
                  </a:lnTo>
                  <a:lnTo>
                    <a:pt x="415695" y="358582"/>
                  </a:lnTo>
                  <a:lnTo>
                    <a:pt x="416101" y="361497"/>
                  </a:lnTo>
                  <a:lnTo>
                    <a:pt x="416507" y="364412"/>
                  </a:lnTo>
                  <a:lnTo>
                    <a:pt x="416913" y="367328"/>
                  </a:lnTo>
                  <a:lnTo>
                    <a:pt x="417319" y="370243"/>
                  </a:lnTo>
                  <a:lnTo>
                    <a:pt x="417726" y="373158"/>
                  </a:lnTo>
                  <a:lnTo>
                    <a:pt x="418133" y="376074"/>
                  </a:lnTo>
                  <a:lnTo>
                    <a:pt x="418541" y="378989"/>
                  </a:lnTo>
                  <a:lnTo>
                    <a:pt x="418949" y="381904"/>
                  </a:lnTo>
                  <a:lnTo>
                    <a:pt x="419358" y="384819"/>
                  </a:lnTo>
                  <a:lnTo>
                    <a:pt x="419767" y="387735"/>
                  </a:lnTo>
                  <a:lnTo>
                    <a:pt x="420177" y="390650"/>
                  </a:lnTo>
                  <a:lnTo>
                    <a:pt x="420587" y="393565"/>
                  </a:lnTo>
                  <a:lnTo>
                    <a:pt x="420998" y="396481"/>
                  </a:lnTo>
                  <a:lnTo>
                    <a:pt x="421410" y="399396"/>
                  </a:lnTo>
                  <a:lnTo>
                    <a:pt x="421822" y="402311"/>
                  </a:lnTo>
                  <a:lnTo>
                    <a:pt x="422234" y="405227"/>
                  </a:lnTo>
                  <a:lnTo>
                    <a:pt x="422648" y="408142"/>
                  </a:lnTo>
                  <a:lnTo>
                    <a:pt x="423062" y="411057"/>
                  </a:lnTo>
                  <a:lnTo>
                    <a:pt x="423476" y="413973"/>
                  </a:lnTo>
                  <a:lnTo>
                    <a:pt x="423891" y="416888"/>
                  </a:lnTo>
                  <a:lnTo>
                    <a:pt x="424307" y="419803"/>
                  </a:lnTo>
                  <a:lnTo>
                    <a:pt x="424723" y="422718"/>
                  </a:lnTo>
                  <a:lnTo>
                    <a:pt x="425140" y="425634"/>
                  </a:lnTo>
                  <a:lnTo>
                    <a:pt x="425558" y="428549"/>
                  </a:lnTo>
                  <a:lnTo>
                    <a:pt x="425976" y="431464"/>
                  </a:lnTo>
                  <a:lnTo>
                    <a:pt x="426394" y="434380"/>
                  </a:lnTo>
                  <a:lnTo>
                    <a:pt x="426813" y="437295"/>
                  </a:lnTo>
                  <a:lnTo>
                    <a:pt x="427233" y="440210"/>
                  </a:lnTo>
                  <a:lnTo>
                    <a:pt x="427653" y="443126"/>
                  </a:lnTo>
                  <a:lnTo>
                    <a:pt x="428074" y="446041"/>
                  </a:lnTo>
                  <a:lnTo>
                    <a:pt x="428494" y="448956"/>
                  </a:lnTo>
                  <a:lnTo>
                    <a:pt x="428916" y="451871"/>
                  </a:lnTo>
                  <a:lnTo>
                    <a:pt x="429337" y="454787"/>
                  </a:lnTo>
                  <a:lnTo>
                    <a:pt x="429759" y="457702"/>
                  </a:lnTo>
                  <a:lnTo>
                    <a:pt x="430182" y="460617"/>
                  </a:lnTo>
                  <a:lnTo>
                    <a:pt x="430604" y="463533"/>
                  </a:lnTo>
                  <a:lnTo>
                    <a:pt x="431027" y="466448"/>
                  </a:lnTo>
                  <a:lnTo>
                    <a:pt x="431450" y="469363"/>
                  </a:lnTo>
                  <a:lnTo>
                    <a:pt x="431873" y="472279"/>
                  </a:lnTo>
                  <a:lnTo>
                    <a:pt x="432297" y="475194"/>
                  </a:lnTo>
                  <a:lnTo>
                    <a:pt x="432720" y="478109"/>
                  </a:lnTo>
                  <a:lnTo>
                    <a:pt x="433144" y="481024"/>
                  </a:lnTo>
                  <a:lnTo>
                    <a:pt x="433567" y="483940"/>
                  </a:lnTo>
                  <a:lnTo>
                    <a:pt x="433991" y="486855"/>
                  </a:lnTo>
                  <a:lnTo>
                    <a:pt x="434414" y="489770"/>
                  </a:lnTo>
                  <a:lnTo>
                    <a:pt x="434838" y="492686"/>
                  </a:lnTo>
                  <a:lnTo>
                    <a:pt x="435261" y="495601"/>
                  </a:lnTo>
                  <a:lnTo>
                    <a:pt x="435684" y="498516"/>
                  </a:lnTo>
                  <a:lnTo>
                    <a:pt x="436107" y="501432"/>
                  </a:lnTo>
                  <a:lnTo>
                    <a:pt x="436530" y="504347"/>
                  </a:lnTo>
                  <a:lnTo>
                    <a:pt x="436953" y="507262"/>
                  </a:lnTo>
                  <a:lnTo>
                    <a:pt x="437375" y="510178"/>
                  </a:lnTo>
                  <a:lnTo>
                    <a:pt x="437797" y="513093"/>
                  </a:lnTo>
                  <a:lnTo>
                    <a:pt x="438218" y="516008"/>
                  </a:lnTo>
                  <a:lnTo>
                    <a:pt x="438639" y="518923"/>
                  </a:lnTo>
                  <a:lnTo>
                    <a:pt x="439060" y="521839"/>
                  </a:lnTo>
                  <a:lnTo>
                    <a:pt x="439480" y="524754"/>
                  </a:lnTo>
                  <a:lnTo>
                    <a:pt x="439900" y="527669"/>
                  </a:lnTo>
                  <a:lnTo>
                    <a:pt x="440319" y="530585"/>
                  </a:lnTo>
                  <a:lnTo>
                    <a:pt x="440737" y="533500"/>
                  </a:lnTo>
                  <a:lnTo>
                    <a:pt x="441156" y="536415"/>
                  </a:lnTo>
                  <a:lnTo>
                    <a:pt x="441573" y="539331"/>
                  </a:lnTo>
                  <a:lnTo>
                    <a:pt x="441990" y="542246"/>
                  </a:lnTo>
                  <a:lnTo>
                    <a:pt x="442406" y="545161"/>
                  </a:lnTo>
                  <a:lnTo>
                    <a:pt x="442821" y="548076"/>
                  </a:lnTo>
                  <a:lnTo>
                    <a:pt x="443236" y="550992"/>
                  </a:lnTo>
                  <a:lnTo>
                    <a:pt x="443650" y="553907"/>
                  </a:lnTo>
                  <a:lnTo>
                    <a:pt x="444063" y="556822"/>
                  </a:lnTo>
                  <a:lnTo>
                    <a:pt x="444475" y="559738"/>
                  </a:lnTo>
                  <a:lnTo>
                    <a:pt x="444886" y="562653"/>
                  </a:lnTo>
                  <a:lnTo>
                    <a:pt x="445298" y="565568"/>
                  </a:lnTo>
                  <a:lnTo>
                    <a:pt x="445707" y="568484"/>
                  </a:lnTo>
                  <a:lnTo>
                    <a:pt x="446116" y="571399"/>
                  </a:lnTo>
                  <a:lnTo>
                    <a:pt x="446524" y="574314"/>
                  </a:lnTo>
                  <a:lnTo>
                    <a:pt x="446932" y="577229"/>
                  </a:lnTo>
                  <a:lnTo>
                    <a:pt x="447338" y="580145"/>
                  </a:lnTo>
                  <a:lnTo>
                    <a:pt x="447744" y="583060"/>
                  </a:lnTo>
                  <a:lnTo>
                    <a:pt x="448148" y="585975"/>
                  </a:lnTo>
                  <a:lnTo>
                    <a:pt x="448552" y="588891"/>
                  </a:lnTo>
                  <a:lnTo>
                    <a:pt x="448954" y="591806"/>
                  </a:lnTo>
                  <a:lnTo>
                    <a:pt x="449356" y="594721"/>
                  </a:lnTo>
                  <a:lnTo>
                    <a:pt x="449756" y="597637"/>
                  </a:lnTo>
                  <a:lnTo>
                    <a:pt x="450157" y="600552"/>
                  </a:lnTo>
                  <a:lnTo>
                    <a:pt x="450555" y="603467"/>
                  </a:lnTo>
                  <a:lnTo>
                    <a:pt x="450953" y="606383"/>
                  </a:lnTo>
                  <a:lnTo>
                    <a:pt x="451350" y="609298"/>
                  </a:lnTo>
                  <a:lnTo>
                    <a:pt x="451747" y="612213"/>
                  </a:lnTo>
                  <a:lnTo>
                    <a:pt x="452141" y="615128"/>
                  </a:lnTo>
                  <a:lnTo>
                    <a:pt x="452536" y="618044"/>
                  </a:lnTo>
                  <a:lnTo>
                    <a:pt x="452929" y="620959"/>
                  </a:lnTo>
                  <a:lnTo>
                    <a:pt x="453322" y="623874"/>
                  </a:lnTo>
                  <a:lnTo>
                    <a:pt x="453713" y="626790"/>
                  </a:lnTo>
                  <a:lnTo>
                    <a:pt x="454104" y="629705"/>
                  </a:lnTo>
                  <a:lnTo>
                    <a:pt x="454493" y="632620"/>
                  </a:lnTo>
                  <a:lnTo>
                    <a:pt x="454882" y="635536"/>
                  </a:lnTo>
                  <a:lnTo>
                    <a:pt x="455270" y="638451"/>
                  </a:lnTo>
                  <a:lnTo>
                    <a:pt x="455657" y="641366"/>
                  </a:lnTo>
                  <a:lnTo>
                    <a:pt x="456043" y="644281"/>
                  </a:lnTo>
                  <a:lnTo>
                    <a:pt x="456429" y="647197"/>
                  </a:lnTo>
                  <a:lnTo>
                    <a:pt x="456813" y="650112"/>
                  </a:lnTo>
                  <a:lnTo>
                    <a:pt x="457197" y="653027"/>
                  </a:lnTo>
                  <a:lnTo>
                    <a:pt x="457580" y="655943"/>
                  </a:lnTo>
                  <a:lnTo>
                    <a:pt x="457962" y="658858"/>
                  </a:lnTo>
                  <a:lnTo>
                    <a:pt x="458344" y="661773"/>
                  </a:lnTo>
                  <a:lnTo>
                    <a:pt x="458725" y="664689"/>
                  </a:lnTo>
                  <a:lnTo>
                    <a:pt x="459104" y="667604"/>
                  </a:lnTo>
                  <a:lnTo>
                    <a:pt x="459484" y="670519"/>
                  </a:lnTo>
                  <a:lnTo>
                    <a:pt x="459862" y="673434"/>
                  </a:lnTo>
                  <a:lnTo>
                    <a:pt x="460240" y="676350"/>
                  </a:lnTo>
                  <a:lnTo>
                    <a:pt x="460617" y="679265"/>
                  </a:lnTo>
                  <a:lnTo>
                    <a:pt x="460994" y="682180"/>
                  </a:lnTo>
                  <a:lnTo>
                    <a:pt x="461370" y="685096"/>
                  </a:lnTo>
                  <a:lnTo>
                    <a:pt x="461745" y="688011"/>
                  </a:lnTo>
                  <a:lnTo>
                    <a:pt x="462119" y="690926"/>
                  </a:lnTo>
                  <a:lnTo>
                    <a:pt x="462494" y="693842"/>
                  </a:lnTo>
                  <a:lnTo>
                    <a:pt x="462867" y="696757"/>
                  </a:lnTo>
                  <a:lnTo>
                    <a:pt x="463240" y="699672"/>
                  </a:lnTo>
                  <a:lnTo>
                    <a:pt x="463612" y="702588"/>
                  </a:lnTo>
                  <a:lnTo>
                    <a:pt x="463983" y="705503"/>
                  </a:lnTo>
                  <a:lnTo>
                    <a:pt x="464354" y="708418"/>
                  </a:lnTo>
                  <a:lnTo>
                    <a:pt x="464725" y="711333"/>
                  </a:lnTo>
                  <a:lnTo>
                    <a:pt x="465094" y="714249"/>
                  </a:lnTo>
                  <a:lnTo>
                    <a:pt x="465463" y="717164"/>
                  </a:lnTo>
                  <a:lnTo>
                    <a:pt x="465832" y="720079"/>
                  </a:lnTo>
                  <a:lnTo>
                    <a:pt x="466200" y="722995"/>
                  </a:lnTo>
                  <a:lnTo>
                    <a:pt x="466567" y="725910"/>
                  </a:lnTo>
                  <a:lnTo>
                    <a:pt x="466934" y="728825"/>
                  </a:lnTo>
                  <a:lnTo>
                    <a:pt x="467300" y="731741"/>
                  </a:lnTo>
                  <a:lnTo>
                    <a:pt x="467666" y="734656"/>
                  </a:lnTo>
                  <a:lnTo>
                    <a:pt x="468031" y="737571"/>
                  </a:lnTo>
                  <a:lnTo>
                    <a:pt x="468395" y="740486"/>
                  </a:lnTo>
                  <a:lnTo>
                    <a:pt x="468759" y="743402"/>
                  </a:lnTo>
                  <a:lnTo>
                    <a:pt x="469122" y="746317"/>
                  </a:lnTo>
                  <a:lnTo>
                    <a:pt x="469484" y="749232"/>
                  </a:lnTo>
                  <a:lnTo>
                    <a:pt x="469845" y="752148"/>
                  </a:lnTo>
                  <a:lnTo>
                    <a:pt x="470206" y="755063"/>
                  </a:lnTo>
                  <a:lnTo>
                    <a:pt x="470566" y="757978"/>
                  </a:lnTo>
                  <a:lnTo>
                    <a:pt x="470925" y="760894"/>
                  </a:lnTo>
                  <a:lnTo>
                    <a:pt x="471283" y="763809"/>
                  </a:lnTo>
                  <a:lnTo>
                    <a:pt x="471640" y="766724"/>
                  </a:lnTo>
                  <a:lnTo>
                    <a:pt x="471997" y="769639"/>
                  </a:lnTo>
                  <a:lnTo>
                    <a:pt x="472352" y="772555"/>
                  </a:lnTo>
                  <a:lnTo>
                    <a:pt x="472706" y="775470"/>
                  </a:lnTo>
                  <a:lnTo>
                    <a:pt x="473060" y="778385"/>
                  </a:lnTo>
                  <a:lnTo>
                    <a:pt x="473412" y="781301"/>
                  </a:lnTo>
                  <a:lnTo>
                    <a:pt x="473763" y="784216"/>
                  </a:lnTo>
                  <a:lnTo>
                    <a:pt x="474112" y="787131"/>
                  </a:lnTo>
                  <a:lnTo>
                    <a:pt x="474461" y="790047"/>
                  </a:lnTo>
                  <a:lnTo>
                    <a:pt x="474807" y="792962"/>
                  </a:lnTo>
                  <a:lnTo>
                    <a:pt x="475153" y="795877"/>
                  </a:lnTo>
                  <a:lnTo>
                    <a:pt x="475497" y="798793"/>
                  </a:lnTo>
                  <a:lnTo>
                    <a:pt x="475839" y="801708"/>
                  </a:lnTo>
                  <a:lnTo>
                    <a:pt x="476179" y="804623"/>
                  </a:lnTo>
                  <a:lnTo>
                    <a:pt x="476519" y="807538"/>
                  </a:lnTo>
                  <a:lnTo>
                    <a:pt x="476855" y="810454"/>
                  </a:lnTo>
                  <a:lnTo>
                    <a:pt x="477191" y="813369"/>
                  </a:lnTo>
                  <a:lnTo>
                    <a:pt x="477523" y="816284"/>
                  </a:lnTo>
                  <a:lnTo>
                    <a:pt x="477855" y="819200"/>
                  </a:lnTo>
                  <a:lnTo>
                    <a:pt x="478183" y="822115"/>
                  </a:lnTo>
                  <a:lnTo>
                    <a:pt x="478509" y="825030"/>
                  </a:lnTo>
                  <a:lnTo>
                    <a:pt x="478833" y="827946"/>
                  </a:lnTo>
                  <a:lnTo>
                    <a:pt x="479155" y="830861"/>
                  </a:lnTo>
                  <a:lnTo>
                    <a:pt x="479473" y="833776"/>
                  </a:lnTo>
                  <a:lnTo>
                    <a:pt x="479789" y="836691"/>
                  </a:lnTo>
                  <a:lnTo>
                    <a:pt x="480101" y="839607"/>
                  </a:lnTo>
                  <a:lnTo>
                    <a:pt x="480412" y="842522"/>
                  </a:lnTo>
                  <a:lnTo>
                    <a:pt x="480718" y="845437"/>
                  </a:lnTo>
                  <a:lnTo>
                    <a:pt x="481022" y="848353"/>
                  </a:lnTo>
                  <a:lnTo>
                    <a:pt x="481321" y="851268"/>
                  </a:lnTo>
                  <a:lnTo>
                    <a:pt x="481619" y="854183"/>
                  </a:lnTo>
                  <a:lnTo>
                    <a:pt x="481911" y="857099"/>
                  </a:lnTo>
                  <a:lnTo>
                    <a:pt x="482201" y="860014"/>
                  </a:lnTo>
                  <a:lnTo>
                    <a:pt x="482485" y="862929"/>
                  </a:lnTo>
                  <a:lnTo>
                    <a:pt x="482767" y="865844"/>
                  </a:lnTo>
                  <a:lnTo>
                    <a:pt x="483043" y="868760"/>
                  </a:lnTo>
                  <a:lnTo>
                    <a:pt x="483317" y="871675"/>
                  </a:lnTo>
                  <a:lnTo>
                    <a:pt x="483583" y="874590"/>
                  </a:lnTo>
                  <a:lnTo>
                    <a:pt x="483848" y="877506"/>
                  </a:lnTo>
                  <a:lnTo>
                    <a:pt x="484104" y="880421"/>
                  </a:lnTo>
                  <a:lnTo>
                    <a:pt x="484359" y="883336"/>
                  </a:lnTo>
                  <a:lnTo>
                    <a:pt x="484605" y="886252"/>
                  </a:lnTo>
                  <a:lnTo>
                    <a:pt x="484850" y="889167"/>
                  </a:lnTo>
                  <a:lnTo>
                    <a:pt x="485085" y="892082"/>
                  </a:lnTo>
                  <a:lnTo>
                    <a:pt x="485319" y="894998"/>
                  </a:lnTo>
                  <a:lnTo>
                    <a:pt x="485542" y="897913"/>
                  </a:lnTo>
                  <a:lnTo>
                    <a:pt x="485764" y="900828"/>
                  </a:lnTo>
                  <a:lnTo>
                    <a:pt x="485975" y="903743"/>
                  </a:lnTo>
                  <a:lnTo>
                    <a:pt x="486185" y="906659"/>
                  </a:lnTo>
                  <a:lnTo>
                    <a:pt x="486382" y="909574"/>
                  </a:lnTo>
                  <a:lnTo>
                    <a:pt x="486579" y="912489"/>
                  </a:lnTo>
                  <a:lnTo>
                    <a:pt x="486763" y="915405"/>
                  </a:lnTo>
                  <a:lnTo>
                    <a:pt x="486946" y="918320"/>
                  </a:lnTo>
                  <a:lnTo>
                    <a:pt x="487115" y="921235"/>
                  </a:lnTo>
                  <a:lnTo>
                    <a:pt x="487283" y="924151"/>
                  </a:lnTo>
                  <a:lnTo>
                    <a:pt x="487437" y="927066"/>
                  </a:lnTo>
                  <a:lnTo>
                    <a:pt x="487590" y="929981"/>
                  </a:lnTo>
                  <a:lnTo>
                    <a:pt x="487728" y="932896"/>
                  </a:lnTo>
                  <a:lnTo>
                    <a:pt x="487865" y="935812"/>
                  </a:lnTo>
                  <a:lnTo>
                    <a:pt x="487987" y="938727"/>
                  </a:lnTo>
                  <a:lnTo>
                    <a:pt x="488107" y="941642"/>
                  </a:lnTo>
                  <a:lnTo>
                    <a:pt x="488211" y="944558"/>
                  </a:lnTo>
                  <a:lnTo>
                    <a:pt x="488313" y="947473"/>
                  </a:lnTo>
                  <a:lnTo>
                    <a:pt x="488400" y="950388"/>
                  </a:lnTo>
                  <a:lnTo>
                    <a:pt x="488484" y="953304"/>
                  </a:lnTo>
                  <a:lnTo>
                    <a:pt x="488551" y="956219"/>
                  </a:lnTo>
                  <a:lnTo>
                    <a:pt x="488616" y="959134"/>
                  </a:lnTo>
                  <a:lnTo>
                    <a:pt x="488664" y="962049"/>
                  </a:lnTo>
                  <a:lnTo>
                    <a:pt x="488709" y="964965"/>
                  </a:lnTo>
                  <a:lnTo>
                    <a:pt x="488737" y="967880"/>
                  </a:lnTo>
                  <a:lnTo>
                    <a:pt x="488761" y="970795"/>
                  </a:lnTo>
                  <a:lnTo>
                    <a:pt x="488768" y="973711"/>
                  </a:lnTo>
                  <a:lnTo>
                    <a:pt x="488772" y="976626"/>
                  </a:lnTo>
                  <a:lnTo>
                    <a:pt x="488757" y="979541"/>
                  </a:lnTo>
                  <a:lnTo>
                    <a:pt x="488738" y="982457"/>
                  </a:lnTo>
                  <a:lnTo>
                    <a:pt x="488702" y="985372"/>
                  </a:lnTo>
                  <a:lnTo>
                    <a:pt x="488660" y="988287"/>
                  </a:lnTo>
                  <a:lnTo>
                    <a:pt x="488600" y="991203"/>
                  </a:lnTo>
                  <a:lnTo>
                    <a:pt x="488535" y="994118"/>
                  </a:lnTo>
                  <a:lnTo>
                    <a:pt x="488452" y="997033"/>
                  </a:lnTo>
                  <a:lnTo>
                    <a:pt x="488363" y="999948"/>
                  </a:lnTo>
                  <a:lnTo>
                    <a:pt x="488256" y="1002864"/>
                  </a:lnTo>
                  <a:lnTo>
                    <a:pt x="488142" y="1005779"/>
                  </a:lnTo>
                  <a:lnTo>
                    <a:pt x="488010" y="1008694"/>
                  </a:lnTo>
                  <a:lnTo>
                    <a:pt x="487871" y="1011610"/>
                  </a:lnTo>
                  <a:lnTo>
                    <a:pt x="487714" y="1014525"/>
                  </a:lnTo>
                  <a:lnTo>
                    <a:pt x="487549" y="1017440"/>
                  </a:lnTo>
                  <a:lnTo>
                    <a:pt x="487365" y="1020356"/>
                  </a:lnTo>
                  <a:lnTo>
                    <a:pt x="487174" y="1023271"/>
                  </a:lnTo>
                  <a:lnTo>
                    <a:pt x="486964" y="1026186"/>
                  </a:lnTo>
                  <a:lnTo>
                    <a:pt x="486745" y="1029101"/>
                  </a:lnTo>
                  <a:lnTo>
                    <a:pt x="486509" y="1032017"/>
                  </a:lnTo>
                  <a:lnTo>
                    <a:pt x="486262" y="1034932"/>
                  </a:lnTo>
                  <a:lnTo>
                    <a:pt x="485998" y="1037847"/>
                  </a:lnTo>
                  <a:lnTo>
                    <a:pt x="485724" y="1040763"/>
                  </a:lnTo>
                  <a:lnTo>
                    <a:pt x="485432" y="1043678"/>
                  </a:lnTo>
                  <a:lnTo>
                    <a:pt x="485128" y="1046593"/>
                  </a:lnTo>
                  <a:lnTo>
                    <a:pt x="484808" y="1049509"/>
                  </a:lnTo>
                  <a:lnTo>
                    <a:pt x="484476" y="1052424"/>
                  </a:lnTo>
                  <a:lnTo>
                    <a:pt x="484127" y="1055339"/>
                  </a:lnTo>
                  <a:lnTo>
                    <a:pt x="483765" y="1058254"/>
                  </a:lnTo>
                  <a:lnTo>
                    <a:pt x="483387" y="1061170"/>
                  </a:lnTo>
                  <a:lnTo>
                    <a:pt x="482996" y="1064085"/>
                  </a:lnTo>
                  <a:lnTo>
                    <a:pt x="482588" y="1067000"/>
                  </a:lnTo>
                  <a:lnTo>
                    <a:pt x="482166" y="1069916"/>
                  </a:lnTo>
                  <a:lnTo>
                    <a:pt x="481729" y="1072831"/>
                  </a:lnTo>
                  <a:lnTo>
                    <a:pt x="481277" y="1075746"/>
                  </a:lnTo>
                  <a:lnTo>
                    <a:pt x="480809" y="1078662"/>
                  </a:lnTo>
                  <a:lnTo>
                    <a:pt x="480327" y="1081577"/>
                  </a:lnTo>
                  <a:lnTo>
                    <a:pt x="479829" y="1084492"/>
                  </a:lnTo>
                  <a:lnTo>
                    <a:pt x="479315" y="1087408"/>
                  </a:lnTo>
                  <a:lnTo>
                    <a:pt x="478787" y="1090323"/>
                  </a:lnTo>
                  <a:lnTo>
                    <a:pt x="478242" y="1093238"/>
                  </a:lnTo>
                  <a:lnTo>
                    <a:pt x="477683" y="1096153"/>
                  </a:lnTo>
                  <a:lnTo>
                    <a:pt x="477107" y="1099069"/>
                  </a:lnTo>
                  <a:lnTo>
                    <a:pt x="476518" y="1101984"/>
                  </a:lnTo>
                  <a:lnTo>
                    <a:pt x="475910" y="1104899"/>
                  </a:lnTo>
                  <a:lnTo>
                    <a:pt x="475290" y="1107815"/>
                  </a:lnTo>
                  <a:lnTo>
                    <a:pt x="474651" y="1110730"/>
                  </a:lnTo>
                  <a:lnTo>
                    <a:pt x="474000" y="1113645"/>
                  </a:lnTo>
                  <a:lnTo>
                    <a:pt x="473329" y="1116561"/>
                  </a:lnTo>
                  <a:lnTo>
                    <a:pt x="472647" y="1119476"/>
                  </a:lnTo>
                  <a:lnTo>
                    <a:pt x="471945" y="1122391"/>
                  </a:lnTo>
                  <a:lnTo>
                    <a:pt x="471232" y="1125306"/>
                  </a:lnTo>
                  <a:lnTo>
                    <a:pt x="470499" y="1128222"/>
                  </a:lnTo>
                  <a:lnTo>
                    <a:pt x="469755" y="1131137"/>
                  </a:lnTo>
                  <a:lnTo>
                    <a:pt x="468991" y="1134052"/>
                  </a:lnTo>
                  <a:lnTo>
                    <a:pt x="468216" y="1136968"/>
                  </a:lnTo>
                  <a:lnTo>
                    <a:pt x="467420" y="1139883"/>
                  </a:lnTo>
                  <a:lnTo>
                    <a:pt x="466615" y="1142798"/>
                  </a:lnTo>
                  <a:lnTo>
                    <a:pt x="465789" y="1145714"/>
                  </a:lnTo>
                  <a:lnTo>
                    <a:pt x="464954" y="1148629"/>
                  </a:lnTo>
                  <a:lnTo>
                    <a:pt x="464096" y="1151544"/>
                  </a:lnTo>
                  <a:lnTo>
                    <a:pt x="463231" y="1154459"/>
                  </a:lnTo>
                  <a:lnTo>
                    <a:pt x="462343" y="1157375"/>
                  </a:lnTo>
                  <a:lnTo>
                    <a:pt x="461448" y="1160290"/>
                  </a:lnTo>
                  <a:lnTo>
                    <a:pt x="460530" y="1163205"/>
                  </a:lnTo>
                  <a:lnTo>
                    <a:pt x="459606" y="1166121"/>
                  </a:lnTo>
                  <a:lnTo>
                    <a:pt x="458658" y="1169036"/>
                  </a:lnTo>
                  <a:lnTo>
                    <a:pt x="457704" y="1171951"/>
                  </a:lnTo>
                  <a:lnTo>
                    <a:pt x="456728" y="1174867"/>
                  </a:lnTo>
                  <a:lnTo>
                    <a:pt x="455745" y="1177782"/>
                  </a:lnTo>
                  <a:lnTo>
                    <a:pt x="454739" y="1180697"/>
                  </a:lnTo>
                  <a:lnTo>
                    <a:pt x="453729" y="1183613"/>
                  </a:lnTo>
                  <a:lnTo>
                    <a:pt x="452695" y="1186528"/>
                  </a:lnTo>
                  <a:lnTo>
                    <a:pt x="451656" y="1189443"/>
                  </a:lnTo>
                  <a:lnTo>
                    <a:pt x="450594" y="1192358"/>
                  </a:lnTo>
                  <a:lnTo>
                    <a:pt x="449528" y="1195274"/>
                  </a:lnTo>
                  <a:lnTo>
                    <a:pt x="448439" y="1198189"/>
                  </a:lnTo>
                  <a:lnTo>
                    <a:pt x="447347" y="1201104"/>
                  </a:lnTo>
                  <a:lnTo>
                    <a:pt x="446231" y="1204020"/>
                  </a:lnTo>
                  <a:lnTo>
                    <a:pt x="445112" y="1206935"/>
                  </a:lnTo>
                  <a:lnTo>
                    <a:pt x="443970" y="1209850"/>
                  </a:lnTo>
                  <a:lnTo>
                    <a:pt x="442826" y="1212766"/>
                  </a:lnTo>
                  <a:lnTo>
                    <a:pt x="441659" y="1215681"/>
                  </a:lnTo>
                  <a:lnTo>
                    <a:pt x="440490" y="1218596"/>
                  </a:lnTo>
                  <a:lnTo>
                    <a:pt x="439299" y="1221511"/>
                  </a:lnTo>
                  <a:lnTo>
                    <a:pt x="438106" y="1224427"/>
                  </a:lnTo>
                  <a:lnTo>
                    <a:pt x="436891" y="1227342"/>
                  </a:lnTo>
                  <a:lnTo>
                    <a:pt x="435674" y="1230257"/>
                  </a:lnTo>
                  <a:lnTo>
                    <a:pt x="434436" y="1233173"/>
                  </a:lnTo>
                  <a:lnTo>
                    <a:pt x="433197" y="1236088"/>
                  </a:lnTo>
                  <a:lnTo>
                    <a:pt x="431937" y="1239003"/>
                  </a:lnTo>
                  <a:lnTo>
                    <a:pt x="430676" y="1241919"/>
                  </a:lnTo>
                  <a:lnTo>
                    <a:pt x="429394" y="1244834"/>
                  </a:lnTo>
                  <a:lnTo>
                    <a:pt x="428113" y="1247749"/>
                  </a:lnTo>
                  <a:lnTo>
                    <a:pt x="426811" y="1250664"/>
                  </a:lnTo>
                  <a:lnTo>
                    <a:pt x="425509" y="1253580"/>
                  </a:lnTo>
                  <a:lnTo>
                    <a:pt x="424188" y="1256495"/>
                  </a:lnTo>
                  <a:lnTo>
                    <a:pt x="422867" y="1259410"/>
                  </a:lnTo>
                  <a:lnTo>
                    <a:pt x="421528" y="1262326"/>
                  </a:lnTo>
                  <a:lnTo>
                    <a:pt x="420189" y="1265241"/>
                  </a:lnTo>
                  <a:lnTo>
                    <a:pt x="418833" y="1268156"/>
                  </a:lnTo>
                  <a:lnTo>
                    <a:pt x="417476" y="1271072"/>
                  </a:lnTo>
                  <a:lnTo>
                    <a:pt x="416103" y="1273987"/>
                  </a:lnTo>
                  <a:lnTo>
                    <a:pt x="414730" y="1276902"/>
                  </a:lnTo>
                  <a:lnTo>
                    <a:pt x="413343" y="1279817"/>
                  </a:lnTo>
                  <a:lnTo>
                    <a:pt x="411954" y="1282733"/>
                  </a:lnTo>
                  <a:lnTo>
                    <a:pt x="410553" y="1285648"/>
                  </a:lnTo>
                  <a:lnTo>
                    <a:pt x="409150" y="1288563"/>
                  </a:lnTo>
                  <a:lnTo>
                    <a:pt x="407736" y="1291479"/>
                  </a:lnTo>
                  <a:lnTo>
                    <a:pt x="406320" y="1294394"/>
                  </a:lnTo>
                  <a:lnTo>
                    <a:pt x="404894" y="1297309"/>
                  </a:lnTo>
                  <a:lnTo>
                    <a:pt x="403466" y="1300225"/>
                  </a:lnTo>
                  <a:lnTo>
                    <a:pt x="402029" y="1303140"/>
                  </a:lnTo>
                  <a:lnTo>
                    <a:pt x="400591" y="1306055"/>
                  </a:lnTo>
                  <a:lnTo>
                    <a:pt x="399144" y="1308971"/>
                  </a:lnTo>
                  <a:lnTo>
                    <a:pt x="397696" y="1311886"/>
                  </a:lnTo>
                  <a:lnTo>
                    <a:pt x="396241" y="1314801"/>
                  </a:lnTo>
                  <a:lnTo>
                    <a:pt x="394784" y="1317716"/>
                  </a:lnTo>
                  <a:lnTo>
                    <a:pt x="393321" y="1320632"/>
                  </a:lnTo>
                  <a:lnTo>
                    <a:pt x="391857" y="1323547"/>
                  </a:lnTo>
                  <a:lnTo>
                    <a:pt x="390389" y="1326462"/>
                  </a:lnTo>
                  <a:lnTo>
                    <a:pt x="388919" y="1329378"/>
                  </a:lnTo>
                  <a:lnTo>
                    <a:pt x="387445" y="1332293"/>
                  </a:lnTo>
                  <a:lnTo>
                    <a:pt x="385970" y="1335208"/>
                  </a:lnTo>
                  <a:lnTo>
                    <a:pt x="384492" y="1338124"/>
                  </a:lnTo>
                  <a:lnTo>
                    <a:pt x="383014" y="1341039"/>
                  </a:lnTo>
                  <a:lnTo>
                    <a:pt x="381533" y="1343954"/>
                  </a:lnTo>
                  <a:lnTo>
                    <a:pt x="380052" y="1346869"/>
                  </a:lnTo>
                  <a:lnTo>
                    <a:pt x="378570" y="1349785"/>
                  </a:lnTo>
                  <a:lnTo>
                    <a:pt x="377088" y="1352700"/>
                  </a:lnTo>
                  <a:lnTo>
                    <a:pt x="375606" y="1355615"/>
                  </a:lnTo>
                  <a:lnTo>
                    <a:pt x="374124" y="1358531"/>
                  </a:lnTo>
                  <a:lnTo>
                    <a:pt x="372642" y="1361446"/>
                  </a:lnTo>
                  <a:lnTo>
                    <a:pt x="371161" y="1364361"/>
                  </a:lnTo>
                  <a:lnTo>
                    <a:pt x="369682" y="1367277"/>
                  </a:lnTo>
                  <a:lnTo>
                    <a:pt x="368203" y="1370192"/>
                  </a:lnTo>
                  <a:lnTo>
                    <a:pt x="366727" y="1373107"/>
                  </a:lnTo>
                  <a:lnTo>
                    <a:pt x="365252" y="1376022"/>
                  </a:lnTo>
                  <a:lnTo>
                    <a:pt x="363779" y="1378938"/>
                  </a:lnTo>
                  <a:lnTo>
                    <a:pt x="362309" y="1381853"/>
                  </a:lnTo>
                  <a:lnTo>
                    <a:pt x="360842" y="1384768"/>
                  </a:lnTo>
                  <a:lnTo>
                    <a:pt x="359378" y="1387684"/>
                  </a:lnTo>
                  <a:lnTo>
                    <a:pt x="357918" y="1390599"/>
                  </a:lnTo>
                  <a:lnTo>
                    <a:pt x="356461" y="1393514"/>
                  </a:lnTo>
                  <a:lnTo>
                    <a:pt x="355008" y="1396430"/>
                  </a:lnTo>
                  <a:lnTo>
                    <a:pt x="353559" y="1399345"/>
                  </a:lnTo>
                  <a:lnTo>
                    <a:pt x="352115" y="1402260"/>
                  </a:lnTo>
                  <a:lnTo>
                    <a:pt x="350675" y="1405176"/>
                  </a:lnTo>
                  <a:lnTo>
                    <a:pt x="349241" y="1408091"/>
                  </a:lnTo>
                  <a:lnTo>
                    <a:pt x="347812" y="1411006"/>
                  </a:lnTo>
                  <a:lnTo>
                    <a:pt x="346388" y="1413921"/>
                  </a:lnTo>
                  <a:lnTo>
                    <a:pt x="344970" y="1416837"/>
                  </a:lnTo>
                  <a:lnTo>
                    <a:pt x="343559" y="1419752"/>
                  </a:lnTo>
                  <a:lnTo>
                    <a:pt x="342154" y="1422667"/>
                  </a:lnTo>
                  <a:lnTo>
                    <a:pt x="340754" y="1425583"/>
                  </a:lnTo>
                  <a:lnTo>
                    <a:pt x="339363" y="1428498"/>
                  </a:lnTo>
                  <a:lnTo>
                    <a:pt x="337977" y="1431413"/>
                  </a:lnTo>
                  <a:lnTo>
                    <a:pt x="336600" y="1434329"/>
                  </a:lnTo>
                  <a:lnTo>
                    <a:pt x="335230" y="1437244"/>
                  </a:lnTo>
                  <a:lnTo>
                    <a:pt x="333868" y="1440159"/>
                  </a:lnTo>
                  <a:lnTo>
                    <a:pt x="332513" y="1443074"/>
                  </a:lnTo>
                  <a:lnTo>
                    <a:pt x="331167" y="1445990"/>
                  </a:lnTo>
                  <a:lnTo>
                    <a:pt x="329829" y="1448905"/>
                  </a:lnTo>
                  <a:lnTo>
                    <a:pt x="328500" y="1451820"/>
                  </a:lnTo>
                  <a:lnTo>
                    <a:pt x="327179" y="1454736"/>
                  </a:lnTo>
                  <a:lnTo>
                    <a:pt x="325869" y="1457651"/>
                  </a:lnTo>
                  <a:lnTo>
                    <a:pt x="324565" y="1460566"/>
                  </a:lnTo>
                  <a:lnTo>
                    <a:pt x="323274" y="1463482"/>
                  </a:lnTo>
                  <a:lnTo>
                    <a:pt x="321989" y="1466397"/>
                  </a:lnTo>
                  <a:lnTo>
                    <a:pt x="320717" y="1469312"/>
                  </a:lnTo>
                  <a:lnTo>
                    <a:pt x="319451" y="1472227"/>
                  </a:lnTo>
                  <a:lnTo>
                    <a:pt x="318200" y="1475143"/>
                  </a:lnTo>
                  <a:lnTo>
                    <a:pt x="316954" y="1478058"/>
                  </a:lnTo>
                  <a:lnTo>
                    <a:pt x="315724" y="1480973"/>
                  </a:lnTo>
                  <a:lnTo>
                    <a:pt x="314499" y="1483889"/>
                  </a:lnTo>
                  <a:lnTo>
                    <a:pt x="313290" y="1486804"/>
                  </a:lnTo>
                  <a:lnTo>
                    <a:pt x="312086" y="1489719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03861" y="4207281"/>
              <a:ext cx="185964" cy="0"/>
            </a:xfrm>
            <a:custGeom>
              <a:avLst/>
              <a:pathLst>
                <a:path w="185964" h="0">
                  <a:moveTo>
                    <a:pt x="0" y="0"/>
                  </a:moveTo>
                  <a:lnTo>
                    <a:pt x="1859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909378" y="4727492"/>
              <a:ext cx="488772" cy="82499"/>
            </a:xfrm>
            <a:custGeom>
              <a:avLst/>
              <a:pathLst>
                <a:path w="488772" h="82499">
                  <a:moveTo>
                    <a:pt x="0" y="0"/>
                  </a:moveTo>
                  <a:lnTo>
                    <a:pt x="0" y="82499"/>
                  </a:lnTo>
                  <a:lnTo>
                    <a:pt x="488772" y="8249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452458" y="4892490"/>
              <a:ext cx="488772" cy="87348"/>
            </a:xfrm>
            <a:custGeom>
              <a:avLst/>
              <a:pathLst>
                <a:path w="488772" h="87348">
                  <a:moveTo>
                    <a:pt x="0" y="0"/>
                  </a:moveTo>
                  <a:lnTo>
                    <a:pt x="0" y="87348"/>
                  </a:lnTo>
                  <a:lnTo>
                    <a:pt x="488772" y="8734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909378" y="4768741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452458" y="4936164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034820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281184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3034820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464541" y="3943223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4299185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545550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4299185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480447" y="3941804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5563550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5809915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5563550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6052234" y="3943169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6827916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7074280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6827916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7170624" y="3943169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3034820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452017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95" name="rc95"/>
            <p:cNvSpPr/>
            <p:nvPr/>
          </p:nvSpPr>
          <p:spPr>
            <a:xfrm>
              <a:off x="3034820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3464541" y="1404968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97" name="rc97"/>
            <p:cNvSpPr/>
            <p:nvPr/>
          </p:nvSpPr>
          <p:spPr>
            <a:xfrm>
              <a:off x="4299185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716382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4299185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4480447" y="1403549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01" name="rc101"/>
            <p:cNvSpPr/>
            <p:nvPr/>
          </p:nvSpPr>
          <p:spPr>
            <a:xfrm>
              <a:off x="5563550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5980747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103" name="rc103"/>
            <p:cNvSpPr/>
            <p:nvPr/>
          </p:nvSpPr>
          <p:spPr>
            <a:xfrm>
              <a:off x="5563550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6052234" y="1404913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05" name="rc105"/>
            <p:cNvSpPr/>
            <p:nvPr/>
          </p:nvSpPr>
          <p:spPr>
            <a:xfrm>
              <a:off x="6827916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7245113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107" name="rc107"/>
            <p:cNvSpPr/>
            <p:nvPr/>
          </p:nvSpPr>
          <p:spPr>
            <a:xfrm>
              <a:off x="6827916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7170624" y="1404913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09" name="pl109"/>
            <p:cNvSpPr/>
            <p:nvPr/>
          </p:nvSpPr>
          <p:spPr>
            <a:xfrm>
              <a:off x="336066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90374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3217776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661429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4625033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168113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4482141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25794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588939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6432479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5746506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6190159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7153764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696844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7010871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454524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847878" y="31096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847878" y="235926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847878" y="160880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3000025" y="31513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000025" y="2400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000025" y="16505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2847878" y="56479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847878" y="489751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847878" y="414705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4" name="pl134"/>
            <p:cNvSpPr/>
            <p:nvPr/>
          </p:nvSpPr>
          <p:spPr>
            <a:xfrm>
              <a:off x="3000025" y="5689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000025" y="49392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000025" y="4188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 rot="-5400000">
              <a:off x="2467523" y="3785212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2021-02-12T16:14:57Z</dcterms:modified>
</cp:coreProperties>
</file>