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2743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16330" y="1326369"/>
              <a:ext cx="3375586" cy="205009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2346484" y="1422446"/>
              <a:ext cx="1380921" cy="1860831"/>
            </a:xfrm>
            <a:custGeom>
              <a:avLst/>
              <a:pathLst>
                <a:path w="1380921" h="1860831">
                  <a:moveTo>
                    <a:pt x="636586" y="1860831"/>
                  </a:moveTo>
                  <a:lnTo>
                    <a:pt x="634402" y="1857190"/>
                  </a:lnTo>
                  <a:lnTo>
                    <a:pt x="632174" y="1853548"/>
                  </a:lnTo>
                  <a:lnTo>
                    <a:pt x="629886" y="1849906"/>
                  </a:lnTo>
                  <a:lnTo>
                    <a:pt x="627511" y="1846265"/>
                  </a:lnTo>
                  <a:lnTo>
                    <a:pt x="625094" y="1842623"/>
                  </a:lnTo>
                  <a:lnTo>
                    <a:pt x="622590" y="1838982"/>
                  </a:lnTo>
                  <a:lnTo>
                    <a:pt x="620021" y="1835340"/>
                  </a:lnTo>
                  <a:lnTo>
                    <a:pt x="617406" y="1831699"/>
                  </a:lnTo>
                  <a:lnTo>
                    <a:pt x="614683" y="1828057"/>
                  </a:lnTo>
                  <a:lnTo>
                    <a:pt x="611915" y="1824416"/>
                  </a:lnTo>
                  <a:lnTo>
                    <a:pt x="609074" y="1820774"/>
                  </a:lnTo>
                  <a:lnTo>
                    <a:pt x="606148" y="1817132"/>
                  </a:lnTo>
                  <a:lnTo>
                    <a:pt x="603176" y="1813491"/>
                  </a:lnTo>
                  <a:lnTo>
                    <a:pt x="600105" y="1809849"/>
                  </a:lnTo>
                  <a:lnTo>
                    <a:pt x="596973" y="1806208"/>
                  </a:lnTo>
                  <a:lnTo>
                    <a:pt x="593785" y="1802566"/>
                  </a:lnTo>
                  <a:lnTo>
                    <a:pt x="590490" y="1798925"/>
                  </a:lnTo>
                  <a:lnTo>
                    <a:pt x="587150" y="1795283"/>
                  </a:lnTo>
                  <a:lnTo>
                    <a:pt x="583727" y="1791642"/>
                  </a:lnTo>
                  <a:lnTo>
                    <a:pt x="580224" y="1788000"/>
                  </a:lnTo>
                  <a:lnTo>
                    <a:pt x="576675" y="1784359"/>
                  </a:lnTo>
                  <a:lnTo>
                    <a:pt x="573018" y="1780717"/>
                  </a:lnTo>
                  <a:lnTo>
                    <a:pt x="569306" y="1777075"/>
                  </a:lnTo>
                  <a:lnTo>
                    <a:pt x="565532" y="1773434"/>
                  </a:lnTo>
                  <a:lnTo>
                    <a:pt x="561660" y="1769792"/>
                  </a:lnTo>
                  <a:lnTo>
                    <a:pt x="557743" y="1766151"/>
                  </a:lnTo>
                  <a:lnTo>
                    <a:pt x="553738" y="1762509"/>
                  </a:lnTo>
                  <a:lnTo>
                    <a:pt x="549662" y="1758868"/>
                  </a:lnTo>
                  <a:lnTo>
                    <a:pt x="545542" y="1755226"/>
                  </a:lnTo>
                  <a:lnTo>
                    <a:pt x="541312" y="1751585"/>
                  </a:lnTo>
                  <a:lnTo>
                    <a:pt x="537038" y="1747943"/>
                  </a:lnTo>
                  <a:lnTo>
                    <a:pt x="532699" y="1744302"/>
                  </a:lnTo>
                  <a:lnTo>
                    <a:pt x="528274" y="1740660"/>
                  </a:lnTo>
                  <a:lnTo>
                    <a:pt x="523808" y="1737018"/>
                  </a:lnTo>
                  <a:lnTo>
                    <a:pt x="519255" y="1733377"/>
                  </a:lnTo>
                  <a:lnTo>
                    <a:pt x="514644" y="1729735"/>
                  </a:lnTo>
                  <a:lnTo>
                    <a:pt x="509989" y="1726094"/>
                  </a:lnTo>
                  <a:lnTo>
                    <a:pt x="505240" y="1722452"/>
                  </a:lnTo>
                  <a:lnTo>
                    <a:pt x="500452" y="1718811"/>
                  </a:lnTo>
                  <a:lnTo>
                    <a:pt x="495602" y="1715169"/>
                  </a:lnTo>
                  <a:lnTo>
                    <a:pt x="490684" y="1711528"/>
                  </a:lnTo>
                  <a:lnTo>
                    <a:pt x="485731" y="1707886"/>
                  </a:lnTo>
                  <a:lnTo>
                    <a:pt x="480699" y="1704244"/>
                  </a:lnTo>
                  <a:lnTo>
                    <a:pt x="475625" y="1700603"/>
                  </a:lnTo>
                  <a:lnTo>
                    <a:pt x="470508" y="1696961"/>
                  </a:lnTo>
                  <a:lnTo>
                    <a:pt x="465320" y="1693320"/>
                  </a:lnTo>
                  <a:lnTo>
                    <a:pt x="460102" y="1689678"/>
                  </a:lnTo>
                  <a:lnTo>
                    <a:pt x="454829" y="1686037"/>
                  </a:lnTo>
                  <a:lnTo>
                    <a:pt x="449509" y="1682395"/>
                  </a:lnTo>
                  <a:lnTo>
                    <a:pt x="444161" y="1678754"/>
                  </a:lnTo>
                  <a:lnTo>
                    <a:pt x="438750" y="1675112"/>
                  </a:lnTo>
                  <a:lnTo>
                    <a:pt x="433312" y="1671471"/>
                  </a:lnTo>
                  <a:lnTo>
                    <a:pt x="427840" y="1667829"/>
                  </a:lnTo>
                  <a:lnTo>
                    <a:pt x="422321" y="1664187"/>
                  </a:lnTo>
                  <a:lnTo>
                    <a:pt x="416781" y="1660546"/>
                  </a:lnTo>
                  <a:lnTo>
                    <a:pt x="411201" y="1656904"/>
                  </a:lnTo>
                  <a:lnTo>
                    <a:pt x="405594" y="1653263"/>
                  </a:lnTo>
                  <a:lnTo>
                    <a:pt x="399969" y="1649621"/>
                  </a:lnTo>
                  <a:lnTo>
                    <a:pt x="394303" y="1645980"/>
                  </a:lnTo>
                  <a:lnTo>
                    <a:pt x="388625" y="1642338"/>
                  </a:lnTo>
                  <a:lnTo>
                    <a:pt x="382925" y="1638697"/>
                  </a:lnTo>
                  <a:lnTo>
                    <a:pt x="377202" y="1635055"/>
                  </a:lnTo>
                  <a:lnTo>
                    <a:pt x="371470" y="1631413"/>
                  </a:lnTo>
                  <a:lnTo>
                    <a:pt x="365718" y="1627772"/>
                  </a:lnTo>
                  <a:lnTo>
                    <a:pt x="359956" y="1624130"/>
                  </a:lnTo>
                  <a:lnTo>
                    <a:pt x="354187" y="1620489"/>
                  </a:lnTo>
                  <a:lnTo>
                    <a:pt x="348406" y="1616847"/>
                  </a:lnTo>
                  <a:lnTo>
                    <a:pt x="342623" y="1613206"/>
                  </a:lnTo>
                  <a:lnTo>
                    <a:pt x="336836" y="1609564"/>
                  </a:lnTo>
                  <a:lnTo>
                    <a:pt x="331050" y="1605923"/>
                  </a:lnTo>
                  <a:lnTo>
                    <a:pt x="325263" y="1602281"/>
                  </a:lnTo>
                  <a:lnTo>
                    <a:pt x="319482" y="1598640"/>
                  </a:lnTo>
                  <a:lnTo>
                    <a:pt x="313707" y="1594998"/>
                  </a:lnTo>
                  <a:lnTo>
                    <a:pt x="307937" y="1591356"/>
                  </a:lnTo>
                  <a:lnTo>
                    <a:pt x="302183" y="1587715"/>
                  </a:lnTo>
                  <a:lnTo>
                    <a:pt x="296436" y="1584073"/>
                  </a:lnTo>
                  <a:lnTo>
                    <a:pt x="290707" y="1580432"/>
                  </a:lnTo>
                  <a:lnTo>
                    <a:pt x="284996" y="1576790"/>
                  </a:lnTo>
                  <a:lnTo>
                    <a:pt x="279297" y="1573149"/>
                  </a:lnTo>
                  <a:lnTo>
                    <a:pt x="273631" y="1569507"/>
                  </a:lnTo>
                  <a:lnTo>
                    <a:pt x="267981" y="1565866"/>
                  </a:lnTo>
                  <a:lnTo>
                    <a:pt x="262354" y="1562224"/>
                  </a:lnTo>
                  <a:lnTo>
                    <a:pt x="256764" y="1558582"/>
                  </a:lnTo>
                  <a:lnTo>
                    <a:pt x="251192" y="1554941"/>
                  </a:lnTo>
                  <a:lnTo>
                    <a:pt x="245660" y="1551299"/>
                  </a:lnTo>
                  <a:lnTo>
                    <a:pt x="240162" y="1547658"/>
                  </a:lnTo>
                  <a:lnTo>
                    <a:pt x="234686" y="1544016"/>
                  </a:lnTo>
                  <a:lnTo>
                    <a:pt x="229269" y="1540375"/>
                  </a:lnTo>
                  <a:lnTo>
                    <a:pt x="223877" y="1536733"/>
                  </a:lnTo>
                  <a:lnTo>
                    <a:pt x="218528" y="1533092"/>
                  </a:lnTo>
                  <a:lnTo>
                    <a:pt x="213231" y="1529450"/>
                  </a:lnTo>
                  <a:lnTo>
                    <a:pt x="207963" y="1525809"/>
                  </a:lnTo>
                  <a:lnTo>
                    <a:pt x="202759" y="1522167"/>
                  </a:lnTo>
                  <a:lnTo>
                    <a:pt x="197597" y="1518525"/>
                  </a:lnTo>
                  <a:lnTo>
                    <a:pt x="192473" y="1514884"/>
                  </a:lnTo>
                  <a:lnTo>
                    <a:pt x="187427" y="1511242"/>
                  </a:lnTo>
                  <a:lnTo>
                    <a:pt x="182414" y="1507601"/>
                  </a:lnTo>
                  <a:lnTo>
                    <a:pt x="177464" y="1503959"/>
                  </a:lnTo>
                  <a:lnTo>
                    <a:pt x="172577" y="1500318"/>
                  </a:lnTo>
                  <a:lnTo>
                    <a:pt x="167727" y="1496676"/>
                  </a:lnTo>
                  <a:lnTo>
                    <a:pt x="162967" y="1493035"/>
                  </a:lnTo>
                  <a:lnTo>
                    <a:pt x="158254" y="1489393"/>
                  </a:lnTo>
                  <a:lnTo>
                    <a:pt x="153595" y="1485752"/>
                  </a:lnTo>
                  <a:lnTo>
                    <a:pt x="149025" y="1482110"/>
                  </a:lnTo>
                  <a:lnTo>
                    <a:pt x="144497" y="1478468"/>
                  </a:lnTo>
                  <a:lnTo>
                    <a:pt x="140052" y="1474827"/>
                  </a:lnTo>
                  <a:lnTo>
                    <a:pt x="135676" y="1471185"/>
                  </a:lnTo>
                  <a:lnTo>
                    <a:pt x="131345" y="1467544"/>
                  </a:lnTo>
                  <a:lnTo>
                    <a:pt x="127126" y="1463902"/>
                  </a:lnTo>
                  <a:lnTo>
                    <a:pt x="122956" y="1460261"/>
                  </a:lnTo>
                  <a:lnTo>
                    <a:pt x="118856" y="1456619"/>
                  </a:lnTo>
                  <a:lnTo>
                    <a:pt x="114852" y="1452978"/>
                  </a:lnTo>
                  <a:lnTo>
                    <a:pt x="110896" y="1449336"/>
                  </a:lnTo>
                  <a:lnTo>
                    <a:pt x="107041" y="1445694"/>
                  </a:lnTo>
                  <a:lnTo>
                    <a:pt x="103258" y="1442053"/>
                  </a:lnTo>
                  <a:lnTo>
                    <a:pt x="99530" y="1438411"/>
                  </a:lnTo>
                  <a:lnTo>
                    <a:pt x="95925" y="1434770"/>
                  </a:lnTo>
                  <a:lnTo>
                    <a:pt x="92371" y="1431128"/>
                  </a:lnTo>
                  <a:lnTo>
                    <a:pt x="88903" y="1427487"/>
                  </a:lnTo>
                  <a:lnTo>
                    <a:pt x="85531" y="1423845"/>
                  </a:lnTo>
                  <a:lnTo>
                    <a:pt x="82212" y="1420204"/>
                  </a:lnTo>
                  <a:lnTo>
                    <a:pt x="79011" y="1416562"/>
                  </a:lnTo>
                  <a:lnTo>
                    <a:pt x="75879" y="1412921"/>
                  </a:lnTo>
                  <a:lnTo>
                    <a:pt x="72813" y="1409279"/>
                  </a:lnTo>
                  <a:lnTo>
                    <a:pt x="69870" y="1405637"/>
                  </a:lnTo>
                  <a:lnTo>
                    <a:pt x="66981" y="1401996"/>
                  </a:lnTo>
                  <a:lnTo>
                    <a:pt x="64190" y="1398354"/>
                  </a:lnTo>
                  <a:lnTo>
                    <a:pt x="61492" y="1394713"/>
                  </a:lnTo>
                  <a:lnTo>
                    <a:pt x="58848" y="1391071"/>
                  </a:lnTo>
                  <a:lnTo>
                    <a:pt x="56334" y="1387430"/>
                  </a:lnTo>
                  <a:lnTo>
                    <a:pt x="53883" y="1383788"/>
                  </a:lnTo>
                  <a:lnTo>
                    <a:pt x="51508" y="1380147"/>
                  </a:lnTo>
                  <a:lnTo>
                    <a:pt x="49248" y="1376505"/>
                  </a:lnTo>
                  <a:lnTo>
                    <a:pt x="47043" y="1372863"/>
                  </a:lnTo>
                  <a:lnTo>
                    <a:pt x="44944" y="1369222"/>
                  </a:lnTo>
                  <a:lnTo>
                    <a:pt x="42930" y="1365580"/>
                  </a:lnTo>
                  <a:lnTo>
                    <a:pt x="40969" y="1361939"/>
                  </a:lnTo>
                  <a:lnTo>
                    <a:pt x="39144" y="1358297"/>
                  </a:lnTo>
                  <a:lnTo>
                    <a:pt x="37371" y="1354656"/>
                  </a:lnTo>
                  <a:lnTo>
                    <a:pt x="35681" y="1351014"/>
                  </a:lnTo>
                  <a:lnTo>
                    <a:pt x="34094" y="1347373"/>
                  </a:lnTo>
                  <a:lnTo>
                    <a:pt x="32559" y="1343731"/>
                  </a:lnTo>
                  <a:lnTo>
                    <a:pt x="31134" y="1340090"/>
                  </a:lnTo>
                  <a:lnTo>
                    <a:pt x="29780" y="1336448"/>
                  </a:lnTo>
                  <a:lnTo>
                    <a:pt x="28484" y="1332806"/>
                  </a:lnTo>
                  <a:lnTo>
                    <a:pt x="27308" y="1329165"/>
                  </a:lnTo>
                  <a:lnTo>
                    <a:pt x="26180" y="1325523"/>
                  </a:lnTo>
                  <a:lnTo>
                    <a:pt x="25136" y="1321882"/>
                  </a:lnTo>
                  <a:lnTo>
                    <a:pt x="24178" y="1318240"/>
                  </a:lnTo>
                  <a:lnTo>
                    <a:pt x="23268" y="1314599"/>
                  </a:lnTo>
                  <a:lnTo>
                    <a:pt x="22465" y="1310957"/>
                  </a:lnTo>
                  <a:lnTo>
                    <a:pt x="21718" y="1307316"/>
                  </a:lnTo>
                  <a:lnTo>
                    <a:pt x="21030" y="1303674"/>
                  </a:lnTo>
                  <a:lnTo>
                    <a:pt x="20441" y="1300033"/>
                  </a:lnTo>
                  <a:lnTo>
                    <a:pt x="19894" y="1296391"/>
                  </a:lnTo>
                  <a:lnTo>
                    <a:pt x="19428" y="1292749"/>
                  </a:lnTo>
                  <a:lnTo>
                    <a:pt x="19030" y="1289108"/>
                  </a:lnTo>
                  <a:lnTo>
                    <a:pt x="18672" y="1285466"/>
                  </a:lnTo>
                  <a:lnTo>
                    <a:pt x="18413" y="1281825"/>
                  </a:lnTo>
                  <a:lnTo>
                    <a:pt x="18195" y="1278183"/>
                  </a:lnTo>
                  <a:lnTo>
                    <a:pt x="18033" y="1274542"/>
                  </a:lnTo>
                  <a:lnTo>
                    <a:pt x="17948" y="1270900"/>
                  </a:lnTo>
                  <a:lnTo>
                    <a:pt x="17898" y="1267259"/>
                  </a:lnTo>
                  <a:lnTo>
                    <a:pt x="17920" y="1263617"/>
                  </a:lnTo>
                  <a:lnTo>
                    <a:pt x="17993" y="1259975"/>
                  </a:lnTo>
                  <a:lnTo>
                    <a:pt x="18102" y="1256334"/>
                  </a:lnTo>
                  <a:lnTo>
                    <a:pt x="18290" y="1252692"/>
                  </a:lnTo>
                  <a:lnTo>
                    <a:pt x="18509" y="1249051"/>
                  </a:lnTo>
                  <a:lnTo>
                    <a:pt x="18778" y="1245409"/>
                  </a:lnTo>
                  <a:lnTo>
                    <a:pt x="19104" y="1241768"/>
                  </a:lnTo>
                  <a:lnTo>
                    <a:pt x="19457" y="1238126"/>
                  </a:lnTo>
                  <a:lnTo>
                    <a:pt x="19871" y="1234485"/>
                  </a:lnTo>
                  <a:lnTo>
                    <a:pt x="20321" y="1230843"/>
                  </a:lnTo>
                  <a:lnTo>
                    <a:pt x="20803" y="1227202"/>
                  </a:lnTo>
                  <a:lnTo>
                    <a:pt x="21343" y="1223560"/>
                  </a:lnTo>
                  <a:lnTo>
                    <a:pt x="21906" y="1219918"/>
                  </a:lnTo>
                  <a:lnTo>
                    <a:pt x="22511" y="1216277"/>
                  </a:lnTo>
                  <a:lnTo>
                    <a:pt x="23156" y="1212635"/>
                  </a:lnTo>
                  <a:lnTo>
                    <a:pt x="23823" y="1208994"/>
                  </a:lnTo>
                  <a:lnTo>
                    <a:pt x="24539" y="1205352"/>
                  </a:lnTo>
                  <a:lnTo>
                    <a:pt x="25278" y="1201711"/>
                  </a:lnTo>
                  <a:lnTo>
                    <a:pt x="26045" y="1198069"/>
                  </a:lnTo>
                  <a:lnTo>
                    <a:pt x="26853" y="1194428"/>
                  </a:lnTo>
                  <a:lnTo>
                    <a:pt x="27678" y="1190786"/>
                  </a:lnTo>
                  <a:lnTo>
                    <a:pt x="28538" y="1187144"/>
                  </a:lnTo>
                  <a:lnTo>
                    <a:pt x="29425" y="1183503"/>
                  </a:lnTo>
                  <a:lnTo>
                    <a:pt x="30329" y="1179861"/>
                  </a:lnTo>
                  <a:lnTo>
                    <a:pt x="31272" y="1176220"/>
                  </a:lnTo>
                  <a:lnTo>
                    <a:pt x="32232" y="1172578"/>
                  </a:lnTo>
                  <a:lnTo>
                    <a:pt x="33214" y="1168937"/>
                  </a:lnTo>
                  <a:lnTo>
                    <a:pt x="34225" y="1165295"/>
                  </a:lnTo>
                  <a:lnTo>
                    <a:pt x="35250" y="1161654"/>
                  </a:lnTo>
                  <a:lnTo>
                    <a:pt x="36304" y="1158012"/>
                  </a:lnTo>
                  <a:lnTo>
                    <a:pt x="37377" y="1154371"/>
                  </a:lnTo>
                  <a:lnTo>
                    <a:pt x="38465" y="1150729"/>
                  </a:lnTo>
                  <a:lnTo>
                    <a:pt x="39583" y="1147087"/>
                  </a:lnTo>
                  <a:lnTo>
                    <a:pt x="40714" y="1143446"/>
                  </a:lnTo>
                  <a:lnTo>
                    <a:pt x="41864" y="1139804"/>
                  </a:lnTo>
                  <a:lnTo>
                    <a:pt x="43037" y="1136163"/>
                  </a:lnTo>
                  <a:lnTo>
                    <a:pt x="44222" y="1132521"/>
                  </a:lnTo>
                  <a:lnTo>
                    <a:pt x="45432" y="1128880"/>
                  </a:lnTo>
                  <a:lnTo>
                    <a:pt x="46657" y="1125238"/>
                  </a:lnTo>
                  <a:lnTo>
                    <a:pt x="47895" y="1121597"/>
                  </a:lnTo>
                  <a:lnTo>
                    <a:pt x="49159" y="1117955"/>
                  </a:lnTo>
                  <a:lnTo>
                    <a:pt x="50434" y="1114314"/>
                  </a:lnTo>
                  <a:lnTo>
                    <a:pt x="51728" y="1110672"/>
                  </a:lnTo>
                  <a:lnTo>
                    <a:pt x="53040" y="1107030"/>
                  </a:lnTo>
                  <a:lnTo>
                    <a:pt x="54363" y="1103389"/>
                  </a:lnTo>
                  <a:lnTo>
                    <a:pt x="55711" y="1099747"/>
                  </a:lnTo>
                  <a:lnTo>
                    <a:pt x="57070" y="1096106"/>
                  </a:lnTo>
                  <a:lnTo>
                    <a:pt x="58445" y="1092464"/>
                  </a:lnTo>
                  <a:lnTo>
                    <a:pt x="59841" y="1088823"/>
                  </a:lnTo>
                  <a:lnTo>
                    <a:pt x="61247" y="1085181"/>
                  </a:lnTo>
                  <a:lnTo>
                    <a:pt x="62673" y="1081540"/>
                  </a:lnTo>
                  <a:lnTo>
                    <a:pt x="64115" y="1077898"/>
                  </a:lnTo>
                  <a:lnTo>
                    <a:pt x="65567" y="1074256"/>
                  </a:lnTo>
                  <a:lnTo>
                    <a:pt x="67044" y="1070615"/>
                  </a:lnTo>
                  <a:lnTo>
                    <a:pt x="68531" y="1066973"/>
                  </a:lnTo>
                  <a:lnTo>
                    <a:pt x="70033" y="1063332"/>
                  </a:lnTo>
                  <a:lnTo>
                    <a:pt x="71554" y="1059690"/>
                  </a:lnTo>
                  <a:lnTo>
                    <a:pt x="73085" y="1056049"/>
                  </a:lnTo>
                  <a:lnTo>
                    <a:pt x="74636" y="1052407"/>
                  </a:lnTo>
                  <a:lnTo>
                    <a:pt x="76200" y="1048766"/>
                  </a:lnTo>
                  <a:lnTo>
                    <a:pt x="77774" y="1045124"/>
                  </a:lnTo>
                  <a:lnTo>
                    <a:pt x="79370" y="1041483"/>
                  </a:lnTo>
                  <a:lnTo>
                    <a:pt x="80974" y="1037841"/>
                  </a:lnTo>
                  <a:lnTo>
                    <a:pt x="82593" y="1034199"/>
                  </a:lnTo>
                  <a:lnTo>
                    <a:pt x="84227" y="1030558"/>
                  </a:lnTo>
                  <a:lnTo>
                    <a:pt x="85869" y="1026916"/>
                  </a:lnTo>
                  <a:lnTo>
                    <a:pt x="87529" y="1023275"/>
                  </a:lnTo>
                  <a:lnTo>
                    <a:pt x="89198" y="1019633"/>
                  </a:lnTo>
                  <a:lnTo>
                    <a:pt x="90877" y="1015992"/>
                  </a:lnTo>
                  <a:lnTo>
                    <a:pt x="92570" y="1012350"/>
                  </a:lnTo>
                  <a:lnTo>
                    <a:pt x="94270" y="1008709"/>
                  </a:lnTo>
                  <a:lnTo>
                    <a:pt x="95980" y="1005067"/>
                  </a:lnTo>
                  <a:lnTo>
                    <a:pt x="97700" y="1001425"/>
                  </a:lnTo>
                  <a:lnTo>
                    <a:pt x="99424" y="997784"/>
                  </a:lnTo>
                  <a:lnTo>
                    <a:pt x="101160" y="994142"/>
                  </a:lnTo>
                  <a:lnTo>
                    <a:pt x="102899" y="990501"/>
                  </a:lnTo>
                  <a:lnTo>
                    <a:pt x="104643" y="986859"/>
                  </a:lnTo>
                  <a:lnTo>
                    <a:pt x="106393" y="983218"/>
                  </a:lnTo>
                  <a:lnTo>
                    <a:pt x="108145" y="979576"/>
                  </a:lnTo>
                  <a:lnTo>
                    <a:pt x="109899" y="975935"/>
                  </a:lnTo>
                  <a:lnTo>
                    <a:pt x="111654" y="972293"/>
                  </a:lnTo>
                  <a:lnTo>
                    <a:pt x="113409" y="968652"/>
                  </a:lnTo>
                  <a:lnTo>
                    <a:pt x="115161" y="965010"/>
                  </a:lnTo>
                  <a:lnTo>
                    <a:pt x="116911" y="961368"/>
                  </a:lnTo>
                  <a:lnTo>
                    <a:pt x="118657" y="957727"/>
                  </a:lnTo>
                  <a:lnTo>
                    <a:pt x="120396" y="954085"/>
                  </a:lnTo>
                  <a:lnTo>
                    <a:pt x="122131" y="950444"/>
                  </a:lnTo>
                  <a:lnTo>
                    <a:pt x="123854" y="946802"/>
                  </a:lnTo>
                  <a:lnTo>
                    <a:pt x="125568" y="943161"/>
                  </a:lnTo>
                  <a:lnTo>
                    <a:pt x="127274" y="939519"/>
                  </a:lnTo>
                  <a:lnTo>
                    <a:pt x="128959" y="935878"/>
                  </a:lnTo>
                  <a:lnTo>
                    <a:pt x="130635" y="932236"/>
                  </a:lnTo>
                  <a:lnTo>
                    <a:pt x="132292" y="928595"/>
                  </a:lnTo>
                  <a:lnTo>
                    <a:pt x="133928" y="924953"/>
                  </a:lnTo>
                  <a:lnTo>
                    <a:pt x="135552" y="921311"/>
                  </a:lnTo>
                  <a:lnTo>
                    <a:pt x="137143" y="917670"/>
                  </a:lnTo>
                  <a:lnTo>
                    <a:pt x="138715" y="914028"/>
                  </a:lnTo>
                  <a:lnTo>
                    <a:pt x="140265" y="910387"/>
                  </a:lnTo>
                  <a:lnTo>
                    <a:pt x="141777" y="906745"/>
                  </a:lnTo>
                  <a:lnTo>
                    <a:pt x="143270" y="903104"/>
                  </a:lnTo>
                  <a:lnTo>
                    <a:pt x="144725" y="899462"/>
                  </a:lnTo>
                  <a:lnTo>
                    <a:pt x="146144" y="895821"/>
                  </a:lnTo>
                  <a:lnTo>
                    <a:pt x="147542" y="892179"/>
                  </a:lnTo>
                  <a:lnTo>
                    <a:pt x="148881" y="888537"/>
                  </a:lnTo>
                  <a:lnTo>
                    <a:pt x="150192" y="884896"/>
                  </a:lnTo>
                  <a:lnTo>
                    <a:pt x="151465" y="881254"/>
                  </a:lnTo>
                  <a:lnTo>
                    <a:pt x="152680" y="877613"/>
                  </a:lnTo>
                  <a:lnTo>
                    <a:pt x="153868" y="873971"/>
                  </a:lnTo>
                  <a:lnTo>
                    <a:pt x="154992" y="870330"/>
                  </a:lnTo>
                  <a:lnTo>
                    <a:pt x="156071" y="866688"/>
                  </a:lnTo>
                  <a:lnTo>
                    <a:pt x="157114" y="863047"/>
                  </a:lnTo>
                  <a:lnTo>
                    <a:pt x="158074" y="859405"/>
                  </a:lnTo>
                  <a:lnTo>
                    <a:pt x="158999" y="855764"/>
                  </a:lnTo>
                  <a:lnTo>
                    <a:pt x="159865" y="852122"/>
                  </a:lnTo>
                  <a:lnTo>
                    <a:pt x="160659" y="848480"/>
                  </a:lnTo>
                  <a:lnTo>
                    <a:pt x="161416" y="844839"/>
                  </a:lnTo>
                  <a:lnTo>
                    <a:pt x="162084" y="841197"/>
                  </a:lnTo>
                  <a:lnTo>
                    <a:pt x="162698" y="837556"/>
                  </a:lnTo>
                  <a:lnTo>
                    <a:pt x="163260" y="833914"/>
                  </a:lnTo>
                  <a:lnTo>
                    <a:pt x="163725" y="830273"/>
                  </a:lnTo>
                  <a:lnTo>
                    <a:pt x="164145" y="826631"/>
                  </a:lnTo>
                  <a:lnTo>
                    <a:pt x="164484" y="822990"/>
                  </a:lnTo>
                  <a:lnTo>
                    <a:pt x="164744" y="819348"/>
                  </a:lnTo>
                  <a:lnTo>
                    <a:pt x="164959" y="815706"/>
                  </a:lnTo>
                  <a:lnTo>
                    <a:pt x="165060" y="812065"/>
                  </a:lnTo>
                  <a:lnTo>
                    <a:pt x="165106" y="808423"/>
                  </a:lnTo>
                  <a:lnTo>
                    <a:pt x="165083" y="804782"/>
                  </a:lnTo>
                  <a:lnTo>
                    <a:pt x="164955" y="801140"/>
                  </a:lnTo>
                  <a:lnTo>
                    <a:pt x="164777" y="797499"/>
                  </a:lnTo>
                  <a:lnTo>
                    <a:pt x="164499" y="793857"/>
                  </a:lnTo>
                  <a:lnTo>
                    <a:pt x="164141" y="790216"/>
                  </a:lnTo>
                  <a:lnTo>
                    <a:pt x="163733" y="786574"/>
                  </a:lnTo>
                  <a:lnTo>
                    <a:pt x="163192" y="782933"/>
                  </a:lnTo>
                  <a:lnTo>
                    <a:pt x="162600" y="779291"/>
                  </a:lnTo>
                  <a:lnTo>
                    <a:pt x="161926" y="775649"/>
                  </a:lnTo>
                  <a:lnTo>
                    <a:pt x="161149" y="772008"/>
                  </a:lnTo>
                  <a:lnTo>
                    <a:pt x="160320" y="768366"/>
                  </a:lnTo>
                  <a:lnTo>
                    <a:pt x="159379" y="764725"/>
                  </a:lnTo>
                  <a:lnTo>
                    <a:pt x="158364" y="761083"/>
                  </a:lnTo>
                  <a:lnTo>
                    <a:pt x="157290" y="757442"/>
                  </a:lnTo>
                  <a:lnTo>
                    <a:pt x="156092" y="753800"/>
                  </a:lnTo>
                  <a:lnTo>
                    <a:pt x="154843" y="750159"/>
                  </a:lnTo>
                  <a:lnTo>
                    <a:pt x="153506" y="746517"/>
                  </a:lnTo>
                  <a:lnTo>
                    <a:pt x="152076" y="742876"/>
                  </a:lnTo>
                  <a:lnTo>
                    <a:pt x="150598" y="739234"/>
                  </a:lnTo>
                  <a:lnTo>
                    <a:pt x="149006" y="735592"/>
                  </a:lnTo>
                  <a:lnTo>
                    <a:pt x="147354" y="731951"/>
                  </a:lnTo>
                  <a:lnTo>
                    <a:pt x="145639" y="728309"/>
                  </a:lnTo>
                  <a:lnTo>
                    <a:pt x="143820" y="724668"/>
                  </a:lnTo>
                  <a:lnTo>
                    <a:pt x="141955" y="721026"/>
                  </a:lnTo>
                  <a:lnTo>
                    <a:pt x="140006" y="717385"/>
                  </a:lnTo>
                  <a:lnTo>
                    <a:pt x="137985" y="713743"/>
                  </a:lnTo>
                  <a:lnTo>
                    <a:pt x="135922" y="710102"/>
                  </a:lnTo>
                  <a:lnTo>
                    <a:pt x="133758" y="706460"/>
                  </a:lnTo>
                  <a:lnTo>
                    <a:pt x="131551" y="702818"/>
                  </a:lnTo>
                  <a:lnTo>
                    <a:pt x="129287" y="699177"/>
                  </a:lnTo>
                  <a:lnTo>
                    <a:pt x="126948" y="695535"/>
                  </a:lnTo>
                  <a:lnTo>
                    <a:pt x="124573" y="691894"/>
                  </a:lnTo>
                  <a:lnTo>
                    <a:pt x="122131" y="688252"/>
                  </a:lnTo>
                  <a:lnTo>
                    <a:pt x="119641" y="684611"/>
                  </a:lnTo>
                  <a:lnTo>
                    <a:pt x="117119" y="680969"/>
                  </a:lnTo>
                  <a:lnTo>
                    <a:pt x="114527" y="677328"/>
                  </a:lnTo>
                  <a:lnTo>
                    <a:pt x="111910" y="673686"/>
                  </a:lnTo>
                  <a:lnTo>
                    <a:pt x="109253" y="670045"/>
                  </a:lnTo>
                  <a:lnTo>
                    <a:pt x="106554" y="666403"/>
                  </a:lnTo>
                  <a:lnTo>
                    <a:pt x="103834" y="662761"/>
                  </a:lnTo>
                  <a:lnTo>
                    <a:pt x="101075" y="659120"/>
                  </a:lnTo>
                  <a:lnTo>
                    <a:pt x="98296" y="655478"/>
                  </a:lnTo>
                  <a:lnTo>
                    <a:pt x="95499" y="651837"/>
                  </a:lnTo>
                  <a:lnTo>
                    <a:pt x="92675" y="648195"/>
                  </a:lnTo>
                  <a:lnTo>
                    <a:pt x="89844" y="644554"/>
                  </a:lnTo>
                  <a:lnTo>
                    <a:pt x="86999" y="640912"/>
                  </a:lnTo>
                  <a:lnTo>
                    <a:pt x="84147" y="637271"/>
                  </a:lnTo>
                  <a:lnTo>
                    <a:pt x="81291" y="633629"/>
                  </a:lnTo>
                  <a:lnTo>
                    <a:pt x="78436" y="629987"/>
                  </a:lnTo>
                  <a:lnTo>
                    <a:pt x="75585" y="626346"/>
                  </a:lnTo>
                  <a:lnTo>
                    <a:pt x="72739" y="622704"/>
                  </a:lnTo>
                  <a:lnTo>
                    <a:pt x="69909" y="619063"/>
                  </a:lnTo>
                  <a:lnTo>
                    <a:pt x="67088" y="615421"/>
                  </a:lnTo>
                  <a:lnTo>
                    <a:pt x="64289" y="611780"/>
                  </a:lnTo>
                  <a:lnTo>
                    <a:pt x="61514" y="608138"/>
                  </a:lnTo>
                  <a:lnTo>
                    <a:pt x="58754" y="604497"/>
                  </a:lnTo>
                  <a:lnTo>
                    <a:pt x="56040" y="600855"/>
                  </a:lnTo>
                  <a:lnTo>
                    <a:pt x="53349" y="597214"/>
                  </a:lnTo>
                  <a:lnTo>
                    <a:pt x="50692" y="593572"/>
                  </a:lnTo>
                  <a:lnTo>
                    <a:pt x="48086" y="589930"/>
                  </a:lnTo>
                  <a:lnTo>
                    <a:pt x="45507" y="586289"/>
                  </a:lnTo>
                  <a:lnTo>
                    <a:pt x="42988" y="582647"/>
                  </a:lnTo>
                  <a:lnTo>
                    <a:pt x="40516" y="579006"/>
                  </a:lnTo>
                  <a:lnTo>
                    <a:pt x="38079" y="575364"/>
                  </a:lnTo>
                  <a:lnTo>
                    <a:pt x="35728" y="571723"/>
                  </a:lnTo>
                  <a:lnTo>
                    <a:pt x="33414" y="568081"/>
                  </a:lnTo>
                  <a:lnTo>
                    <a:pt x="31164" y="564440"/>
                  </a:lnTo>
                  <a:lnTo>
                    <a:pt x="28990" y="560798"/>
                  </a:lnTo>
                  <a:lnTo>
                    <a:pt x="26857" y="557157"/>
                  </a:lnTo>
                  <a:lnTo>
                    <a:pt x="24821" y="553515"/>
                  </a:lnTo>
                  <a:lnTo>
                    <a:pt x="22844" y="549873"/>
                  </a:lnTo>
                  <a:lnTo>
                    <a:pt x="20924" y="546232"/>
                  </a:lnTo>
                  <a:lnTo>
                    <a:pt x="19113" y="542590"/>
                  </a:lnTo>
                  <a:lnTo>
                    <a:pt x="17351" y="538949"/>
                  </a:lnTo>
                  <a:lnTo>
                    <a:pt x="15679" y="535307"/>
                  </a:lnTo>
                  <a:lnTo>
                    <a:pt x="14094" y="531666"/>
                  </a:lnTo>
                  <a:lnTo>
                    <a:pt x="12560" y="528024"/>
                  </a:lnTo>
                  <a:lnTo>
                    <a:pt x="11151" y="524383"/>
                  </a:lnTo>
                  <a:lnTo>
                    <a:pt x="9804" y="520741"/>
                  </a:lnTo>
                  <a:lnTo>
                    <a:pt x="8532" y="517099"/>
                  </a:lnTo>
                  <a:lnTo>
                    <a:pt x="7375" y="513458"/>
                  </a:lnTo>
                  <a:lnTo>
                    <a:pt x="6273" y="509816"/>
                  </a:lnTo>
                  <a:lnTo>
                    <a:pt x="5279" y="506175"/>
                  </a:lnTo>
                  <a:lnTo>
                    <a:pt x="4372" y="502533"/>
                  </a:lnTo>
                  <a:lnTo>
                    <a:pt x="3519" y="498892"/>
                  </a:lnTo>
                  <a:lnTo>
                    <a:pt x="2807" y="495250"/>
                  </a:lnTo>
                  <a:lnTo>
                    <a:pt x="2149" y="491609"/>
                  </a:lnTo>
                  <a:lnTo>
                    <a:pt x="1577" y="487967"/>
                  </a:lnTo>
                  <a:lnTo>
                    <a:pt x="1114" y="484326"/>
                  </a:lnTo>
                  <a:lnTo>
                    <a:pt x="705" y="480684"/>
                  </a:lnTo>
                  <a:lnTo>
                    <a:pt x="410" y="477042"/>
                  </a:lnTo>
                  <a:lnTo>
                    <a:pt x="191" y="473401"/>
                  </a:lnTo>
                  <a:lnTo>
                    <a:pt x="33" y="469759"/>
                  </a:lnTo>
                  <a:lnTo>
                    <a:pt x="0" y="466118"/>
                  </a:lnTo>
                  <a:lnTo>
                    <a:pt x="17" y="462476"/>
                  </a:lnTo>
                  <a:lnTo>
                    <a:pt x="121" y="458835"/>
                  </a:lnTo>
                  <a:lnTo>
                    <a:pt x="316" y="455193"/>
                  </a:lnTo>
                  <a:lnTo>
                    <a:pt x="560" y="451552"/>
                  </a:lnTo>
                  <a:lnTo>
                    <a:pt x="913" y="447910"/>
                  </a:lnTo>
                  <a:lnTo>
                    <a:pt x="1325" y="444268"/>
                  </a:lnTo>
                  <a:lnTo>
                    <a:pt x="1796" y="440627"/>
                  </a:lnTo>
                  <a:lnTo>
                    <a:pt x="2367" y="436985"/>
                  </a:lnTo>
                  <a:lnTo>
                    <a:pt x="2982" y="433344"/>
                  </a:lnTo>
                  <a:lnTo>
                    <a:pt x="3675" y="429702"/>
                  </a:lnTo>
                  <a:lnTo>
                    <a:pt x="4437" y="426061"/>
                  </a:lnTo>
                  <a:lnTo>
                    <a:pt x="5239" y="422419"/>
                  </a:lnTo>
                  <a:lnTo>
                    <a:pt x="6135" y="418778"/>
                  </a:lnTo>
                  <a:lnTo>
                    <a:pt x="7072" y="415136"/>
                  </a:lnTo>
                  <a:lnTo>
                    <a:pt x="8062" y="411495"/>
                  </a:lnTo>
                  <a:lnTo>
                    <a:pt x="9124" y="407853"/>
                  </a:lnTo>
                  <a:lnTo>
                    <a:pt x="10219" y="404211"/>
                  </a:lnTo>
                  <a:lnTo>
                    <a:pt x="11381" y="400570"/>
                  </a:lnTo>
                  <a:lnTo>
                    <a:pt x="12589" y="396928"/>
                  </a:lnTo>
                  <a:lnTo>
                    <a:pt x="13829" y="393287"/>
                  </a:lnTo>
                  <a:lnTo>
                    <a:pt x="15141" y="389645"/>
                  </a:lnTo>
                  <a:lnTo>
                    <a:pt x="16480" y="386004"/>
                  </a:lnTo>
                  <a:lnTo>
                    <a:pt x="17862" y="382362"/>
                  </a:lnTo>
                  <a:lnTo>
                    <a:pt x="19294" y="378721"/>
                  </a:lnTo>
                  <a:lnTo>
                    <a:pt x="20749" y="375079"/>
                  </a:lnTo>
                  <a:lnTo>
                    <a:pt x="22257" y="371438"/>
                  </a:lnTo>
                  <a:lnTo>
                    <a:pt x="23795" y="367796"/>
                  </a:lnTo>
                  <a:lnTo>
                    <a:pt x="25359" y="364154"/>
                  </a:lnTo>
                  <a:lnTo>
                    <a:pt x="26973" y="360513"/>
                  </a:lnTo>
                  <a:lnTo>
                    <a:pt x="28607" y="356871"/>
                  </a:lnTo>
                  <a:lnTo>
                    <a:pt x="30276" y="353230"/>
                  </a:lnTo>
                  <a:lnTo>
                    <a:pt x="31979" y="349588"/>
                  </a:lnTo>
                  <a:lnTo>
                    <a:pt x="33701" y="345947"/>
                  </a:lnTo>
                  <a:lnTo>
                    <a:pt x="35465" y="342305"/>
                  </a:lnTo>
                  <a:lnTo>
                    <a:pt x="37251" y="338664"/>
                  </a:lnTo>
                  <a:lnTo>
                    <a:pt x="39060" y="335022"/>
                  </a:lnTo>
                  <a:lnTo>
                    <a:pt x="40908" y="331380"/>
                  </a:lnTo>
                  <a:lnTo>
                    <a:pt x="42773" y="327739"/>
                  </a:lnTo>
                  <a:lnTo>
                    <a:pt x="44671" y="324097"/>
                  </a:lnTo>
                  <a:lnTo>
                    <a:pt x="46597" y="320456"/>
                  </a:lnTo>
                  <a:lnTo>
                    <a:pt x="48540" y="316814"/>
                  </a:lnTo>
                  <a:lnTo>
                    <a:pt x="50528" y="313173"/>
                  </a:lnTo>
                  <a:lnTo>
                    <a:pt x="52534" y="309531"/>
                  </a:lnTo>
                  <a:lnTo>
                    <a:pt x="54568" y="305890"/>
                  </a:lnTo>
                  <a:lnTo>
                    <a:pt x="56640" y="302248"/>
                  </a:lnTo>
                  <a:lnTo>
                    <a:pt x="58731" y="298607"/>
                  </a:lnTo>
                  <a:lnTo>
                    <a:pt x="60863" y="294965"/>
                  </a:lnTo>
                  <a:lnTo>
                    <a:pt x="63025" y="291323"/>
                  </a:lnTo>
                  <a:lnTo>
                    <a:pt x="65210" y="287682"/>
                  </a:lnTo>
                  <a:lnTo>
                    <a:pt x="67449" y="284040"/>
                  </a:lnTo>
                  <a:lnTo>
                    <a:pt x="69712" y="280399"/>
                  </a:lnTo>
                  <a:lnTo>
                    <a:pt x="72012" y="276757"/>
                  </a:lnTo>
                  <a:lnTo>
                    <a:pt x="74360" y="273116"/>
                  </a:lnTo>
                  <a:lnTo>
                    <a:pt x="76733" y="269474"/>
                  </a:lnTo>
                  <a:lnTo>
                    <a:pt x="79165" y="265833"/>
                  </a:lnTo>
                  <a:lnTo>
                    <a:pt x="81635" y="262191"/>
                  </a:lnTo>
                  <a:lnTo>
                    <a:pt x="84139" y="258549"/>
                  </a:lnTo>
                  <a:lnTo>
                    <a:pt x="86713" y="254908"/>
                  </a:lnTo>
                  <a:lnTo>
                    <a:pt x="89318" y="251266"/>
                  </a:lnTo>
                  <a:lnTo>
                    <a:pt x="91982" y="247625"/>
                  </a:lnTo>
                  <a:lnTo>
                    <a:pt x="94704" y="243983"/>
                  </a:lnTo>
                  <a:lnTo>
                    <a:pt x="97460" y="240342"/>
                  </a:lnTo>
                  <a:lnTo>
                    <a:pt x="100302" y="236700"/>
                  </a:lnTo>
                  <a:lnTo>
                    <a:pt x="103188" y="233059"/>
                  </a:lnTo>
                  <a:lnTo>
                    <a:pt x="106127" y="229417"/>
                  </a:lnTo>
                  <a:lnTo>
                    <a:pt x="109152" y="225776"/>
                  </a:lnTo>
                  <a:lnTo>
                    <a:pt x="112217" y="222134"/>
                  </a:lnTo>
                  <a:lnTo>
                    <a:pt x="115364" y="218492"/>
                  </a:lnTo>
                  <a:lnTo>
                    <a:pt x="118580" y="214851"/>
                  </a:lnTo>
                  <a:lnTo>
                    <a:pt x="121840" y="211209"/>
                  </a:lnTo>
                  <a:lnTo>
                    <a:pt x="125215" y="207568"/>
                  </a:lnTo>
                  <a:lnTo>
                    <a:pt x="128636" y="203926"/>
                  </a:lnTo>
                  <a:lnTo>
                    <a:pt x="132131" y="200285"/>
                  </a:lnTo>
                  <a:lnTo>
                    <a:pt x="135722" y="196643"/>
                  </a:lnTo>
                  <a:lnTo>
                    <a:pt x="139362" y="193002"/>
                  </a:lnTo>
                  <a:lnTo>
                    <a:pt x="143108" y="189360"/>
                  </a:lnTo>
                  <a:lnTo>
                    <a:pt x="146926" y="185719"/>
                  </a:lnTo>
                  <a:lnTo>
                    <a:pt x="150802" y="182077"/>
                  </a:lnTo>
                  <a:lnTo>
                    <a:pt x="154804" y="178435"/>
                  </a:lnTo>
                  <a:lnTo>
                    <a:pt x="158857" y="174794"/>
                  </a:lnTo>
                  <a:lnTo>
                    <a:pt x="163000" y="171152"/>
                  </a:lnTo>
                  <a:lnTo>
                    <a:pt x="167242" y="167511"/>
                  </a:lnTo>
                  <a:lnTo>
                    <a:pt x="171536" y="163869"/>
                  </a:lnTo>
                  <a:lnTo>
                    <a:pt x="175952" y="160228"/>
                  </a:lnTo>
                  <a:lnTo>
                    <a:pt x="180436" y="156586"/>
                  </a:lnTo>
                  <a:lnTo>
                    <a:pt x="184990" y="152945"/>
                  </a:lnTo>
                  <a:lnTo>
                    <a:pt x="189664" y="149303"/>
                  </a:lnTo>
                  <a:lnTo>
                    <a:pt x="194390" y="145661"/>
                  </a:lnTo>
                  <a:lnTo>
                    <a:pt x="199216" y="142020"/>
                  </a:lnTo>
                  <a:lnTo>
                    <a:pt x="204129" y="138378"/>
                  </a:lnTo>
                  <a:lnTo>
                    <a:pt x="209095" y="134737"/>
                  </a:lnTo>
                  <a:lnTo>
                    <a:pt x="214185" y="131095"/>
                  </a:lnTo>
                  <a:lnTo>
                    <a:pt x="219331" y="127454"/>
                  </a:lnTo>
                  <a:lnTo>
                    <a:pt x="224549" y="123812"/>
                  </a:lnTo>
                  <a:lnTo>
                    <a:pt x="229870" y="120171"/>
                  </a:lnTo>
                  <a:lnTo>
                    <a:pt x="235238" y="116529"/>
                  </a:lnTo>
                  <a:lnTo>
                    <a:pt x="240700" y="112888"/>
                  </a:lnTo>
                  <a:lnTo>
                    <a:pt x="246231" y="109246"/>
                  </a:lnTo>
                  <a:lnTo>
                    <a:pt x="251807" y="105604"/>
                  </a:lnTo>
                  <a:lnTo>
                    <a:pt x="257491" y="101963"/>
                  </a:lnTo>
                  <a:lnTo>
                    <a:pt x="263215" y="98321"/>
                  </a:lnTo>
                  <a:lnTo>
                    <a:pt x="269003" y="94680"/>
                  </a:lnTo>
                  <a:lnTo>
                    <a:pt x="274863" y="91038"/>
                  </a:lnTo>
                  <a:lnTo>
                    <a:pt x="280759" y="87397"/>
                  </a:lnTo>
                  <a:lnTo>
                    <a:pt x="286730" y="83755"/>
                  </a:lnTo>
                  <a:lnTo>
                    <a:pt x="292744" y="80114"/>
                  </a:lnTo>
                  <a:lnTo>
                    <a:pt x="298794" y="76472"/>
                  </a:lnTo>
                  <a:lnTo>
                    <a:pt x="304911" y="72830"/>
                  </a:lnTo>
                  <a:lnTo>
                    <a:pt x="311052" y="69189"/>
                  </a:lnTo>
                  <a:lnTo>
                    <a:pt x="317236" y="65547"/>
                  </a:lnTo>
                  <a:lnTo>
                    <a:pt x="323458" y="61906"/>
                  </a:lnTo>
                  <a:lnTo>
                    <a:pt x="329699" y="58264"/>
                  </a:lnTo>
                  <a:lnTo>
                    <a:pt x="335980" y="54623"/>
                  </a:lnTo>
                  <a:lnTo>
                    <a:pt x="342276" y="50981"/>
                  </a:lnTo>
                  <a:lnTo>
                    <a:pt x="348590" y="47340"/>
                  </a:lnTo>
                  <a:lnTo>
                    <a:pt x="354925" y="43698"/>
                  </a:lnTo>
                  <a:lnTo>
                    <a:pt x="361266" y="40057"/>
                  </a:lnTo>
                  <a:lnTo>
                    <a:pt x="367617" y="36415"/>
                  </a:lnTo>
                  <a:lnTo>
                    <a:pt x="373970" y="32773"/>
                  </a:lnTo>
                  <a:lnTo>
                    <a:pt x="380324" y="29132"/>
                  </a:lnTo>
                  <a:lnTo>
                    <a:pt x="386670" y="25490"/>
                  </a:lnTo>
                  <a:lnTo>
                    <a:pt x="393009" y="21849"/>
                  </a:lnTo>
                  <a:lnTo>
                    <a:pt x="399338" y="18207"/>
                  </a:lnTo>
                  <a:lnTo>
                    <a:pt x="405644" y="14566"/>
                  </a:lnTo>
                  <a:lnTo>
                    <a:pt x="411938" y="10924"/>
                  </a:lnTo>
                  <a:lnTo>
                    <a:pt x="418200" y="7283"/>
                  </a:lnTo>
                  <a:lnTo>
                    <a:pt x="424435" y="3641"/>
                  </a:lnTo>
                  <a:lnTo>
                    <a:pt x="430649" y="0"/>
                  </a:lnTo>
                  <a:lnTo>
                    <a:pt x="950272" y="0"/>
                  </a:lnTo>
                  <a:lnTo>
                    <a:pt x="956486" y="3641"/>
                  </a:lnTo>
                  <a:lnTo>
                    <a:pt x="962721" y="7283"/>
                  </a:lnTo>
                  <a:lnTo>
                    <a:pt x="968983" y="10924"/>
                  </a:lnTo>
                  <a:lnTo>
                    <a:pt x="975276" y="14566"/>
                  </a:lnTo>
                  <a:lnTo>
                    <a:pt x="981583" y="18207"/>
                  </a:lnTo>
                  <a:lnTo>
                    <a:pt x="987911" y="21849"/>
                  </a:lnTo>
                  <a:lnTo>
                    <a:pt x="994250" y="25490"/>
                  </a:lnTo>
                  <a:lnTo>
                    <a:pt x="1000597" y="29132"/>
                  </a:lnTo>
                  <a:lnTo>
                    <a:pt x="1006951" y="32773"/>
                  </a:lnTo>
                  <a:lnTo>
                    <a:pt x="1013304" y="36415"/>
                  </a:lnTo>
                  <a:lnTo>
                    <a:pt x="1019655" y="40057"/>
                  </a:lnTo>
                  <a:lnTo>
                    <a:pt x="1025996" y="43698"/>
                  </a:lnTo>
                  <a:lnTo>
                    <a:pt x="1032330" y="47340"/>
                  </a:lnTo>
                  <a:lnTo>
                    <a:pt x="1038644" y="50981"/>
                  </a:lnTo>
                  <a:lnTo>
                    <a:pt x="1044941" y="54623"/>
                  </a:lnTo>
                  <a:lnTo>
                    <a:pt x="1051222" y="58264"/>
                  </a:lnTo>
                  <a:lnTo>
                    <a:pt x="1057463" y="61906"/>
                  </a:lnTo>
                  <a:lnTo>
                    <a:pt x="1063684" y="65547"/>
                  </a:lnTo>
                  <a:lnTo>
                    <a:pt x="1069868" y="69189"/>
                  </a:lnTo>
                  <a:lnTo>
                    <a:pt x="1076010" y="72830"/>
                  </a:lnTo>
                  <a:lnTo>
                    <a:pt x="1082126" y="76472"/>
                  </a:lnTo>
                  <a:lnTo>
                    <a:pt x="1088177" y="80114"/>
                  </a:lnTo>
                  <a:lnTo>
                    <a:pt x="1094191" y="83755"/>
                  </a:lnTo>
                  <a:lnTo>
                    <a:pt x="1100161" y="87397"/>
                  </a:lnTo>
                  <a:lnTo>
                    <a:pt x="1106058" y="91038"/>
                  </a:lnTo>
                  <a:lnTo>
                    <a:pt x="1111918" y="94680"/>
                  </a:lnTo>
                  <a:lnTo>
                    <a:pt x="1117706" y="98321"/>
                  </a:lnTo>
                  <a:lnTo>
                    <a:pt x="1123429" y="101963"/>
                  </a:lnTo>
                  <a:lnTo>
                    <a:pt x="1129113" y="105604"/>
                  </a:lnTo>
                  <a:lnTo>
                    <a:pt x="1134690" y="109246"/>
                  </a:lnTo>
                  <a:lnTo>
                    <a:pt x="1140221" y="112888"/>
                  </a:lnTo>
                  <a:lnTo>
                    <a:pt x="1145683" y="116529"/>
                  </a:lnTo>
                  <a:lnTo>
                    <a:pt x="1151051" y="120171"/>
                  </a:lnTo>
                  <a:lnTo>
                    <a:pt x="1156371" y="123812"/>
                  </a:lnTo>
                  <a:lnTo>
                    <a:pt x="1161590" y="127454"/>
                  </a:lnTo>
                  <a:lnTo>
                    <a:pt x="1166736" y="131095"/>
                  </a:lnTo>
                  <a:lnTo>
                    <a:pt x="1171826" y="134737"/>
                  </a:lnTo>
                  <a:lnTo>
                    <a:pt x="1176791" y="138378"/>
                  </a:lnTo>
                  <a:lnTo>
                    <a:pt x="1181705" y="142020"/>
                  </a:lnTo>
                  <a:lnTo>
                    <a:pt x="1186530" y="145661"/>
                  </a:lnTo>
                  <a:lnTo>
                    <a:pt x="1191257" y="149303"/>
                  </a:lnTo>
                  <a:lnTo>
                    <a:pt x="1195931" y="152945"/>
                  </a:lnTo>
                  <a:lnTo>
                    <a:pt x="1200484" y="156586"/>
                  </a:lnTo>
                  <a:lnTo>
                    <a:pt x="1204969" y="160228"/>
                  </a:lnTo>
                  <a:lnTo>
                    <a:pt x="1209385" y="163869"/>
                  </a:lnTo>
                  <a:lnTo>
                    <a:pt x="1213679" y="167511"/>
                  </a:lnTo>
                  <a:lnTo>
                    <a:pt x="1217920" y="171152"/>
                  </a:lnTo>
                  <a:lnTo>
                    <a:pt x="1222064" y="174794"/>
                  </a:lnTo>
                  <a:lnTo>
                    <a:pt x="1226117" y="178435"/>
                  </a:lnTo>
                  <a:lnTo>
                    <a:pt x="1230118" y="182077"/>
                  </a:lnTo>
                  <a:lnTo>
                    <a:pt x="1233994" y="185719"/>
                  </a:lnTo>
                  <a:lnTo>
                    <a:pt x="1237813" y="189360"/>
                  </a:lnTo>
                  <a:lnTo>
                    <a:pt x="1241558" y="193002"/>
                  </a:lnTo>
                  <a:lnTo>
                    <a:pt x="1245198" y="196643"/>
                  </a:lnTo>
                  <a:lnTo>
                    <a:pt x="1248790" y="200285"/>
                  </a:lnTo>
                  <a:lnTo>
                    <a:pt x="1252284" y="203926"/>
                  </a:lnTo>
                  <a:lnTo>
                    <a:pt x="1255706" y="207568"/>
                  </a:lnTo>
                  <a:lnTo>
                    <a:pt x="1259081" y="211209"/>
                  </a:lnTo>
                  <a:lnTo>
                    <a:pt x="1262340" y="214851"/>
                  </a:lnTo>
                  <a:lnTo>
                    <a:pt x="1265556" y="218492"/>
                  </a:lnTo>
                  <a:lnTo>
                    <a:pt x="1268704" y="222134"/>
                  </a:lnTo>
                  <a:lnTo>
                    <a:pt x="1271769" y="225776"/>
                  </a:lnTo>
                  <a:lnTo>
                    <a:pt x="1274794" y="229417"/>
                  </a:lnTo>
                  <a:lnTo>
                    <a:pt x="1277733" y="233059"/>
                  </a:lnTo>
                  <a:lnTo>
                    <a:pt x="1280619" y="236700"/>
                  </a:lnTo>
                  <a:lnTo>
                    <a:pt x="1283461" y="240342"/>
                  </a:lnTo>
                  <a:lnTo>
                    <a:pt x="1286217" y="243983"/>
                  </a:lnTo>
                  <a:lnTo>
                    <a:pt x="1288939" y="247625"/>
                  </a:lnTo>
                  <a:lnTo>
                    <a:pt x="1291602" y="251266"/>
                  </a:lnTo>
                  <a:lnTo>
                    <a:pt x="1294207" y="254908"/>
                  </a:lnTo>
                  <a:lnTo>
                    <a:pt x="1296781" y="258549"/>
                  </a:lnTo>
                  <a:lnTo>
                    <a:pt x="1299286" y="262191"/>
                  </a:lnTo>
                  <a:lnTo>
                    <a:pt x="1301755" y="265833"/>
                  </a:lnTo>
                  <a:lnTo>
                    <a:pt x="1304187" y="269474"/>
                  </a:lnTo>
                  <a:lnTo>
                    <a:pt x="1306560" y="273116"/>
                  </a:lnTo>
                  <a:lnTo>
                    <a:pt x="1308908" y="276757"/>
                  </a:lnTo>
                  <a:lnTo>
                    <a:pt x="1311209" y="280399"/>
                  </a:lnTo>
                  <a:lnTo>
                    <a:pt x="1313471" y="284040"/>
                  </a:lnTo>
                  <a:lnTo>
                    <a:pt x="1315710" y="287682"/>
                  </a:lnTo>
                  <a:lnTo>
                    <a:pt x="1317895" y="291323"/>
                  </a:lnTo>
                  <a:lnTo>
                    <a:pt x="1320058" y="294965"/>
                  </a:lnTo>
                  <a:lnTo>
                    <a:pt x="1322190" y="298607"/>
                  </a:lnTo>
                  <a:lnTo>
                    <a:pt x="1324281" y="302248"/>
                  </a:lnTo>
                  <a:lnTo>
                    <a:pt x="1326353" y="305890"/>
                  </a:lnTo>
                  <a:lnTo>
                    <a:pt x="1328386" y="309531"/>
                  </a:lnTo>
                  <a:lnTo>
                    <a:pt x="1330393" y="313173"/>
                  </a:lnTo>
                  <a:lnTo>
                    <a:pt x="1332380" y="316814"/>
                  </a:lnTo>
                  <a:lnTo>
                    <a:pt x="1334324" y="320456"/>
                  </a:lnTo>
                  <a:lnTo>
                    <a:pt x="1336250" y="324097"/>
                  </a:lnTo>
                  <a:lnTo>
                    <a:pt x="1338148" y="327739"/>
                  </a:lnTo>
                  <a:lnTo>
                    <a:pt x="1340013" y="331380"/>
                  </a:lnTo>
                  <a:lnTo>
                    <a:pt x="1341860" y="335022"/>
                  </a:lnTo>
                  <a:lnTo>
                    <a:pt x="1343670" y="338664"/>
                  </a:lnTo>
                  <a:lnTo>
                    <a:pt x="1345456" y="342305"/>
                  </a:lnTo>
                  <a:lnTo>
                    <a:pt x="1347220" y="345947"/>
                  </a:lnTo>
                  <a:lnTo>
                    <a:pt x="1348941" y="349588"/>
                  </a:lnTo>
                  <a:lnTo>
                    <a:pt x="1350644" y="353230"/>
                  </a:lnTo>
                  <a:lnTo>
                    <a:pt x="1352313" y="356871"/>
                  </a:lnTo>
                  <a:lnTo>
                    <a:pt x="1353947" y="360513"/>
                  </a:lnTo>
                  <a:lnTo>
                    <a:pt x="1355561" y="364154"/>
                  </a:lnTo>
                  <a:lnTo>
                    <a:pt x="1357126" y="367796"/>
                  </a:lnTo>
                  <a:lnTo>
                    <a:pt x="1358664" y="371438"/>
                  </a:lnTo>
                  <a:lnTo>
                    <a:pt x="1360171" y="375079"/>
                  </a:lnTo>
                  <a:lnTo>
                    <a:pt x="1361627" y="378721"/>
                  </a:lnTo>
                  <a:lnTo>
                    <a:pt x="1363058" y="382362"/>
                  </a:lnTo>
                  <a:lnTo>
                    <a:pt x="1364441" y="386004"/>
                  </a:lnTo>
                  <a:lnTo>
                    <a:pt x="1365780" y="389645"/>
                  </a:lnTo>
                  <a:lnTo>
                    <a:pt x="1367092" y="393287"/>
                  </a:lnTo>
                  <a:lnTo>
                    <a:pt x="1368332" y="396928"/>
                  </a:lnTo>
                  <a:lnTo>
                    <a:pt x="1369540" y="400570"/>
                  </a:lnTo>
                  <a:lnTo>
                    <a:pt x="1370701" y="404211"/>
                  </a:lnTo>
                  <a:lnTo>
                    <a:pt x="1371797" y="407853"/>
                  </a:lnTo>
                  <a:lnTo>
                    <a:pt x="1372859" y="411495"/>
                  </a:lnTo>
                  <a:lnTo>
                    <a:pt x="1373849" y="415136"/>
                  </a:lnTo>
                  <a:lnTo>
                    <a:pt x="1374785" y="418778"/>
                  </a:lnTo>
                  <a:lnTo>
                    <a:pt x="1375682" y="422419"/>
                  </a:lnTo>
                  <a:lnTo>
                    <a:pt x="1376484" y="426061"/>
                  </a:lnTo>
                  <a:lnTo>
                    <a:pt x="1377245" y="429702"/>
                  </a:lnTo>
                  <a:lnTo>
                    <a:pt x="1377939" y="433344"/>
                  </a:lnTo>
                  <a:lnTo>
                    <a:pt x="1378553" y="436985"/>
                  </a:lnTo>
                  <a:lnTo>
                    <a:pt x="1379125" y="440627"/>
                  </a:lnTo>
                  <a:lnTo>
                    <a:pt x="1379596" y="444268"/>
                  </a:lnTo>
                  <a:lnTo>
                    <a:pt x="1380007" y="447910"/>
                  </a:lnTo>
                  <a:lnTo>
                    <a:pt x="1380361" y="451552"/>
                  </a:lnTo>
                  <a:lnTo>
                    <a:pt x="1380604" y="455193"/>
                  </a:lnTo>
                  <a:lnTo>
                    <a:pt x="1380799" y="458835"/>
                  </a:lnTo>
                  <a:lnTo>
                    <a:pt x="1380904" y="462476"/>
                  </a:lnTo>
                  <a:lnTo>
                    <a:pt x="1380921" y="466118"/>
                  </a:lnTo>
                  <a:lnTo>
                    <a:pt x="1380888" y="469759"/>
                  </a:lnTo>
                  <a:lnTo>
                    <a:pt x="1380729" y="473401"/>
                  </a:lnTo>
                  <a:lnTo>
                    <a:pt x="1380510" y="477042"/>
                  </a:lnTo>
                  <a:lnTo>
                    <a:pt x="1380216" y="480684"/>
                  </a:lnTo>
                  <a:lnTo>
                    <a:pt x="1379806" y="484326"/>
                  </a:lnTo>
                  <a:lnTo>
                    <a:pt x="1379343" y="487967"/>
                  </a:lnTo>
                  <a:lnTo>
                    <a:pt x="1378771" y="491609"/>
                  </a:lnTo>
                  <a:lnTo>
                    <a:pt x="1378114" y="495250"/>
                  </a:lnTo>
                  <a:lnTo>
                    <a:pt x="1377402" y="498892"/>
                  </a:lnTo>
                  <a:lnTo>
                    <a:pt x="1376549" y="502533"/>
                  </a:lnTo>
                  <a:lnTo>
                    <a:pt x="1375642" y="506175"/>
                  </a:lnTo>
                  <a:lnTo>
                    <a:pt x="1374647" y="509816"/>
                  </a:lnTo>
                  <a:lnTo>
                    <a:pt x="1373545" y="513458"/>
                  </a:lnTo>
                  <a:lnTo>
                    <a:pt x="1372389" y="517099"/>
                  </a:lnTo>
                  <a:lnTo>
                    <a:pt x="1371117" y="520741"/>
                  </a:lnTo>
                  <a:lnTo>
                    <a:pt x="1369769" y="524383"/>
                  </a:lnTo>
                  <a:lnTo>
                    <a:pt x="1368360" y="528024"/>
                  </a:lnTo>
                  <a:lnTo>
                    <a:pt x="1366827" y="531666"/>
                  </a:lnTo>
                  <a:lnTo>
                    <a:pt x="1365242" y="535307"/>
                  </a:lnTo>
                  <a:lnTo>
                    <a:pt x="1363569" y="538949"/>
                  </a:lnTo>
                  <a:lnTo>
                    <a:pt x="1361807" y="542590"/>
                  </a:lnTo>
                  <a:lnTo>
                    <a:pt x="1359997" y="546232"/>
                  </a:lnTo>
                  <a:lnTo>
                    <a:pt x="1358076" y="549873"/>
                  </a:lnTo>
                  <a:lnTo>
                    <a:pt x="1356100" y="553515"/>
                  </a:lnTo>
                  <a:lnTo>
                    <a:pt x="1354063" y="557157"/>
                  </a:lnTo>
                  <a:lnTo>
                    <a:pt x="1351931" y="560798"/>
                  </a:lnTo>
                  <a:lnTo>
                    <a:pt x="1349757" y="564440"/>
                  </a:lnTo>
                  <a:lnTo>
                    <a:pt x="1347506" y="568081"/>
                  </a:lnTo>
                  <a:lnTo>
                    <a:pt x="1345193" y="571723"/>
                  </a:lnTo>
                  <a:lnTo>
                    <a:pt x="1342842" y="575364"/>
                  </a:lnTo>
                  <a:lnTo>
                    <a:pt x="1340405" y="579006"/>
                  </a:lnTo>
                  <a:lnTo>
                    <a:pt x="1337933" y="582647"/>
                  </a:lnTo>
                  <a:lnTo>
                    <a:pt x="1335414" y="586289"/>
                  </a:lnTo>
                  <a:lnTo>
                    <a:pt x="1332835" y="589930"/>
                  </a:lnTo>
                  <a:lnTo>
                    <a:pt x="1330229" y="593572"/>
                  </a:lnTo>
                  <a:lnTo>
                    <a:pt x="1327571" y="597214"/>
                  </a:lnTo>
                  <a:lnTo>
                    <a:pt x="1324880" y="600855"/>
                  </a:lnTo>
                  <a:lnTo>
                    <a:pt x="1322166" y="604497"/>
                  </a:lnTo>
                  <a:lnTo>
                    <a:pt x="1319406" y="608138"/>
                  </a:lnTo>
                  <a:lnTo>
                    <a:pt x="1316631" y="611780"/>
                  </a:lnTo>
                  <a:lnTo>
                    <a:pt x="1313832" y="615421"/>
                  </a:lnTo>
                  <a:lnTo>
                    <a:pt x="1311012" y="619063"/>
                  </a:lnTo>
                  <a:lnTo>
                    <a:pt x="1308182" y="622704"/>
                  </a:lnTo>
                  <a:lnTo>
                    <a:pt x="1305336" y="626346"/>
                  </a:lnTo>
                  <a:lnTo>
                    <a:pt x="1302485" y="629987"/>
                  </a:lnTo>
                  <a:lnTo>
                    <a:pt x="1299629" y="633629"/>
                  </a:lnTo>
                  <a:lnTo>
                    <a:pt x="1296774" y="637271"/>
                  </a:lnTo>
                  <a:lnTo>
                    <a:pt x="1293922" y="640912"/>
                  </a:lnTo>
                  <a:lnTo>
                    <a:pt x="1291077" y="644554"/>
                  </a:lnTo>
                  <a:lnTo>
                    <a:pt x="1288245" y="648195"/>
                  </a:lnTo>
                  <a:lnTo>
                    <a:pt x="1285422" y="651837"/>
                  </a:lnTo>
                  <a:lnTo>
                    <a:pt x="1282625" y="655478"/>
                  </a:lnTo>
                  <a:lnTo>
                    <a:pt x="1279845" y="659120"/>
                  </a:lnTo>
                  <a:lnTo>
                    <a:pt x="1277086" y="662761"/>
                  </a:lnTo>
                  <a:lnTo>
                    <a:pt x="1274367" y="666403"/>
                  </a:lnTo>
                  <a:lnTo>
                    <a:pt x="1271668" y="670045"/>
                  </a:lnTo>
                  <a:lnTo>
                    <a:pt x="1269011" y="673686"/>
                  </a:lnTo>
                  <a:lnTo>
                    <a:pt x="1266394" y="677328"/>
                  </a:lnTo>
                  <a:lnTo>
                    <a:pt x="1263802" y="680969"/>
                  </a:lnTo>
                  <a:lnTo>
                    <a:pt x="1261280" y="684611"/>
                  </a:lnTo>
                  <a:lnTo>
                    <a:pt x="1258790" y="688252"/>
                  </a:lnTo>
                  <a:lnTo>
                    <a:pt x="1256347" y="691894"/>
                  </a:lnTo>
                  <a:lnTo>
                    <a:pt x="1253973" y="695535"/>
                  </a:lnTo>
                  <a:lnTo>
                    <a:pt x="1251633" y="699177"/>
                  </a:lnTo>
                  <a:lnTo>
                    <a:pt x="1249370" y="702818"/>
                  </a:lnTo>
                  <a:lnTo>
                    <a:pt x="1247163" y="706460"/>
                  </a:lnTo>
                  <a:lnTo>
                    <a:pt x="1244999" y="710102"/>
                  </a:lnTo>
                  <a:lnTo>
                    <a:pt x="1242935" y="713743"/>
                  </a:lnTo>
                  <a:lnTo>
                    <a:pt x="1240914" y="717385"/>
                  </a:lnTo>
                  <a:lnTo>
                    <a:pt x="1238965" y="721026"/>
                  </a:lnTo>
                  <a:lnTo>
                    <a:pt x="1237101" y="724668"/>
                  </a:lnTo>
                  <a:lnTo>
                    <a:pt x="1235281" y="728309"/>
                  </a:lnTo>
                  <a:lnTo>
                    <a:pt x="1233567" y="731951"/>
                  </a:lnTo>
                  <a:lnTo>
                    <a:pt x="1231915" y="735592"/>
                  </a:lnTo>
                  <a:lnTo>
                    <a:pt x="1230323" y="739234"/>
                  </a:lnTo>
                  <a:lnTo>
                    <a:pt x="1228844" y="742876"/>
                  </a:lnTo>
                  <a:lnTo>
                    <a:pt x="1227415" y="746517"/>
                  </a:lnTo>
                  <a:lnTo>
                    <a:pt x="1226078" y="750159"/>
                  </a:lnTo>
                  <a:lnTo>
                    <a:pt x="1224829" y="753800"/>
                  </a:lnTo>
                  <a:lnTo>
                    <a:pt x="1223630" y="757442"/>
                  </a:lnTo>
                  <a:lnTo>
                    <a:pt x="1222556" y="761083"/>
                  </a:lnTo>
                  <a:lnTo>
                    <a:pt x="1221542" y="764725"/>
                  </a:lnTo>
                  <a:lnTo>
                    <a:pt x="1220601" y="768366"/>
                  </a:lnTo>
                  <a:lnTo>
                    <a:pt x="1219772" y="772008"/>
                  </a:lnTo>
                  <a:lnTo>
                    <a:pt x="1218994" y="775649"/>
                  </a:lnTo>
                  <a:lnTo>
                    <a:pt x="1218321" y="779291"/>
                  </a:lnTo>
                  <a:lnTo>
                    <a:pt x="1217728" y="782933"/>
                  </a:lnTo>
                  <a:lnTo>
                    <a:pt x="1217188" y="786574"/>
                  </a:lnTo>
                  <a:lnTo>
                    <a:pt x="1216779" y="790216"/>
                  </a:lnTo>
                  <a:lnTo>
                    <a:pt x="1216422" y="793857"/>
                  </a:lnTo>
                  <a:lnTo>
                    <a:pt x="1216144" y="797499"/>
                  </a:lnTo>
                  <a:lnTo>
                    <a:pt x="1215966" y="801140"/>
                  </a:lnTo>
                  <a:lnTo>
                    <a:pt x="1215837" y="804782"/>
                  </a:lnTo>
                  <a:lnTo>
                    <a:pt x="1215815" y="808423"/>
                  </a:lnTo>
                  <a:lnTo>
                    <a:pt x="1215860" y="812065"/>
                  </a:lnTo>
                  <a:lnTo>
                    <a:pt x="1215962" y="815706"/>
                  </a:lnTo>
                  <a:lnTo>
                    <a:pt x="1216176" y="819348"/>
                  </a:lnTo>
                  <a:lnTo>
                    <a:pt x="1216436" y="822990"/>
                  </a:lnTo>
                  <a:lnTo>
                    <a:pt x="1216776" y="826631"/>
                  </a:lnTo>
                  <a:lnTo>
                    <a:pt x="1217196" y="830273"/>
                  </a:lnTo>
                  <a:lnTo>
                    <a:pt x="1217660" y="833914"/>
                  </a:lnTo>
                  <a:lnTo>
                    <a:pt x="1218223" y="837556"/>
                  </a:lnTo>
                  <a:lnTo>
                    <a:pt x="1218837" y="841197"/>
                  </a:lnTo>
                  <a:lnTo>
                    <a:pt x="1219505" y="844839"/>
                  </a:lnTo>
                  <a:lnTo>
                    <a:pt x="1220262" y="848480"/>
                  </a:lnTo>
                  <a:lnTo>
                    <a:pt x="1221056" y="852122"/>
                  </a:lnTo>
                  <a:lnTo>
                    <a:pt x="1221921" y="855764"/>
                  </a:lnTo>
                  <a:lnTo>
                    <a:pt x="1222846" y="859405"/>
                  </a:lnTo>
                  <a:lnTo>
                    <a:pt x="1223807" y="863047"/>
                  </a:lnTo>
                  <a:lnTo>
                    <a:pt x="1224850" y="866688"/>
                  </a:lnTo>
                  <a:lnTo>
                    <a:pt x="1225928" y="870330"/>
                  </a:lnTo>
                  <a:lnTo>
                    <a:pt x="1227053" y="873971"/>
                  </a:lnTo>
                  <a:lnTo>
                    <a:pt x="1228240" y="877613"/>
                  </a:lnTo>
                  <a:lnTo>
                    <a:pt x="1229456" y="881254"/>
                  </a:lnTo>
                  <a:lnTo>
                    <a:pt x="1230729" y="884896"/>
                  </a:lnTo>
                  <a:lnTo>
                    <a:pt x="1232040" y="888537"/>
                  </a:lnTo>
                  <a:lnTo>
                    <a:pt x="1233378" y="892179"/>
                  </a:lnTo>
                  <a:lnTo>
                    <a:pt x="1234776" y="895821"/>
                  </a:lnTo>
                  <a:lnTo>
                    <a:pt x="1236196" y="899462"/>
                  </a:lnTo>
                  <a:lnTo>
                    <a:pt x="1237651" y="903104"/>
                  </a:lnTo>
                  <a:lnTo>
                    <a:pt x="1239144" y="906745"/>
                  </a:lnTo>
                  <a:lnTo>
                    <a:pt x="1240655" y="910387"/>
                  </a:lnTo>
                  <a:lnTo>
                    <a:pt x="1242206" y="914028"/>
                  </a:lnTo>
                  <a:lnTo>
                    <a:pt x="1243778" y="917670"/>
                  </a:lnTo>
                  <a:lnTo>
                    <a:pt x="1245369" y="921311"/>
                  </a:lnTo>
                  <a:lnTo>
                    <a:pt x="1246993" y="924953"/>
                  </a:lnTo>
                  <a:lnTo>
                    <a:pt x="1248629" y="928595"/>
                  </a:lnTo>
                  <a:lnTo>
                    <a:pt x="1250286" y="932236"/>
                  </a:lnTo>
                  <a:lnTo>
                    <a:pt x="1251962" y="935878"/>
                  </a:lnTo>
                  <a:lnTo>
                    <a:pt x="1253647" y="939519"/>
                  </a:lnTo>
                  <a:lnTo>
                    <a:pt x="1255353" y="943161"/>
                  </a:lnTo>
                  <a:lnTo>
                    <a:pt x="1257066" y="946802"/>
                  </a:lnTo>
                  <a:lnTo>
                    <a:pt x="1258789" y="950444"/>
                  </a:lnTo>
                  <a:lnTo>
                    <a:pt x="1260524" y="954085"/>
                  </a:lnTo>
                  <a:lnTo>
                    <a:pt x="1262263" y="957727"/>
                  </a:lnTo>
                  <a:lnTo>
                    <a:pt x="1264010" y="961368"/>
                  </a:lnTo>
                  <a:lnTo>
                    <a:pt x="1265760" y="965010"/>
                  </a:lnTo>
                  <a:lnTo>
                    <a:pt x="1267512" y="968652"/>
                  </a:lnTo>
                  <a:lnTo>
                    <a:pt x="1269267" y="972293"/>
                  </a:lnTo>
                  <a:lnTo>
                    <a:pt x="1271022" y="975935"/>
                  </a:lnTo>
                  <a:lnTo>
                    <a:pt x="1272776" y="979576"/>
                  </a:lnTo>
                  <a:lnTo>
                    <a:pt x="1274528" y="983218"/>
                  </a:lnTo>
                  <a:lnTo>
                    <a:pt x="1276277" y="986859"/>
                  </a:lnTo>
                  <a:lnTo>
                    <a:pt x="1278022" y="990501"/>
                  </a:lnTo>
                  <a:lnTo>
                    <a:pt x="1279761" y="994142"/>
                  </a:lnTo>
                  <a:lnTo>
                    <a:pt x="1281496" y="997784"/>
                  </a:lnTo>
                  <a:lnTo>
                    <a:pt x="1283221" y="1001425"/>
                  </a:lnTo>
                  <a:lnTo>
                    <a:pt x="1284940" y="1005067"/>
                  </a:lnTo>
                  <a:lnTo>
                    <a:pt x="1286651" y="1008709"/>
                  </a:lnTo>
                  <a:lnTo>
                    <a:pt x="1288351" y="1012350"/>
                  </a:lnTo>
                  <a:lnTo>
                    <a:pt x="1290044" y="1015992"/>
                  </a:lnTo>
                  <a:lnTo>
                    <a:pt x="1291722" y="1019633"/>
                  </a:lnTo>
                  <a:lnTo>
                    <a:pt x="1293391" y="1023275"/>
                  </a:lnTo>
                  <a:lnTo>
                    <a:pt x="1295051" y="1026916"/>
                  </a:lnTo>
                  <a:lnTo>
                    <a:pt x="1296693" y="1030558"/>
                  </a:lnTo>
                  <a:lnTo>
                    <a:pt x="1298327" y="1034199"/>
                  </a:lnTo>
                  <a:lnTo>
                    <a:pt x="1299947" y="1037841"/>
                  </a:lnTo>
                  <a:lnTo>
                    <a:pt x="1301551" y="1041483"/>
                  </a:lnTo>
                  <a:lnTo>
                    <a:pt x="1303147" y="1045124"/>
                  </a:lnTo>
                  <a:lnTo>
                    <a:pt x="1304721" y="1048766"/>
                  </a:lnTo>
                  <a:lnTo>
                    <a:pt x="1306285" y="1052407"/>
                  </a:lnTo>
                  <a:lnTo>
                    <a:pt x="1307836" y="1056049"/>
                  </a:lnTo>
                  <a:lnTo>
                    <a:pt x="1309366" y="1059690"/>
                  </a:lnTo>
                  <a:lnTo>
                    <a:pt x="1310888" y="1063332"/>
                  </a:lnTo>
                  <a:lnTo>
                    <a:pt x="1312390" y="1066973"/>
                  </a:lnTo>
                  <a:lnTo>
                    <a:pt x="1313877" y="1070615"/>
                  </a:lnTo>
                  <a:lnTo>
                    <a:pt x="1315354" y="1074256"/>
                  </a:lnTo>
                  <a:lnTo>
                    <a:pt x="1316806" y="1077898"/>
                  </a:lnTo>
                  <a:lnTo>
                    <a:pt x="1318247" y="1081540"/>
                  </a:lnTo>
                  <a:lnTo>
                    <a:pt x="1319674" y="1085181"/>
                  </a:lnTo>
                  <a:lnTo>
                    <a:pt x="1321080" y="1088823"/>
                  </a:lnTo>
                  <a:lnTo>
                    <a:pt x="1322476" y="1092464"/>
                  </a:lnTo>
                  <a:lnTo>
                    <a:pt x="1323850" y="1096106"/>
                  </a:lnTo>
                  <a:lnTo>
                    <a:pt x="1325210" y="1099747"/>
                  </a:lnTo>
                  <a:lnTo>
                    <a:pt x="1326558" y="1103389"/>
                  </a:lnTo>
                  <a:lnTo>
                    <a:pt x="1327881" y="1107030"/>
                  </a:lnTo>
                  <a:lnTo>
                    <a:pt x="1329193" y="1110672"/>
                  </a:lnTo>
                  <a:lnTo>
                    <a:pt x="1330487" y="1114314"/>
                  </a:lnTo>
                  <a:lnTo>
                    <a:pt x="1331761" y="1117955"/>
                  </a:lnTo>
                  <a:lnTo>
                    <a:pt x="1333025" y="1121597"/>
                  </a:lnTo>
                  <a:lnTo>
                    <a:pt x="1334264" y="1125238"/>
                  </a:lnTo>
                  <a:lnTo>
                    <a:pt x="1335489" y="1128880"/>
                  </a:lnTo>
                  <a:lnTo>
                    <a:pt x="1336699" y="1132521"/>
                  </a:lnTo>
                  <a:lnTo>
                    <a:pt x="1337883" y="1136163"/>
                  </a:lnTo>
                  <a:lnTo>
                    <a:pt x="1339056" y="1139804"/>
                  </a:lnTo>
                  <a:lnTo>
                    <a:pt x="1340207" y="1143446"/>
                  </a:lnTo>
                  <a:lnTo>
                    <a:pt x="1341337" y="1147087"/>
                  </a:lnTo>
                  <a:lnTo>
                    <a:pt x="1342456" y="1150729"/>
                  </a:lnTo>
                  <a:lnTo>
                    <a:pt x="1343543" y="1154371"/>
                  </a:lnTo>
                  <a:lnTo>
                    <a:pt x="1344616" y="1158012"/>
                  </a:lnTo>
                  <a:lnTo>
                    <a:pt x="1345670" y="1161654"/>
                  </a:lnTo>
                  <a:lnTo>
                    <a:pt x="1346696" y="1165295"/>
                  </a:lnTo>
                  <a:lnTo>
                    <a:pt x="1347707" y="1168937"/>
                  </a:lnTo>
                  <a:lnTo>
                    <a:pt x="1348689" y="1172578"/>
                  </a:lnTo>
                  <a:lnTo>
                    <a:pt x="1349648" y="1176220"/>
                  </a:lnTo>
                  <a:lnTo>
                    <a:pt x="1350592" y="1179861"/>
                  </a:lnTo>
                  <a:lnTo>
                    <a:pt x="1351495" y="1183503"/>
                  </a:lnTo>
                  <a:lnTo>
                    <a:pt x="1352382" y="1187144"/>
                  </a:lnTo>
                  <a:lnTo>
                    <a:pt x="1353242" y="1190786"/>
                  </a:lnTo>
                  <a:lnTo>
                    <a:pt x="1354068" y="1194428"/>
                  </a:lnTo>
                  <a:lnTo>
                    <a:pt x="1354876" y="1198069"/>
                  </a:lnTo>
                  <a:lnTo>
                    <a:pt x="1355642" y="1201711"/>
                  </a:lnTo>
                  <a:lnTo>
                    <a:pt x="1356382" y="1205352"/>
                  </a:lnTo>
                  <a:lnTo>
                    <a:pt x="1357098" y="1208994"/>
                  </a:lnTo>
                  <a:lnTo>
                    <a:pt x="1357765" y="1212635"/>
                  </a:lnTo>
                  <a:lnTo>
                    <a:pt x="1358409" y="1216277"/>
                  </a:lnTo>
                  <a:lnTo>
                    <a:pt x="1359015" y="1219918"/>
                  </a:lnTo>
                  <a:lnTo>
                    <a:pt x="1359578" y="1223560"/>
                  </a:lnTo>
                  <a:lnTo>
                    <a:pt x="1360118" y="1227202"/>
                  </a:lnTo>
                  <a:lnTo>
                    <a:pt x="1360599" y="1230843"/>
                  </a:lnTo>
                  <a:lnTo>
                    <a:pt x="1361049" y="1234485"/>
                  </a:lnTo>
                  <a:lnTo>
                    <a:pt x="1361464" y="1238126"/>
                  </a:lnTo>
                  <a:lnTo>
                    <a:pt x="1361817" y="1241768"/>
                  </a:lnTo>
                  <a:lnTo>
                    <a:pt x="1362142" y="1245409"/>
                  </a:lnTo>
                  <a:lnTo>
                    <a:pt x="1362411" y="1249051"/>
                  </a:lnTo>
                  <a:lnTo>
                    <a:pt x="1362630" y="1252692"/>
                  </a:lnTo>
                  <a:lnTo>
                    <a:pt x="1362819" y="1256334"/>
                  </a:lnTo>
                  <a:lnTo>
                    <a:pt x="1362927" y="1259975"/>
                  </a:lnTo>
                  <a:lnTo>
                    <a:pt x="1363000" y="1263617"/>
                  </a:lnTo>
                  <a:lnTo>
                    <a:pt x="1363023" y="1267259"/>
                  </a:lnTo>
                  <a:lnTo>
                    <a:pt x="1362973" y="1270900"/>
                  </a:lnTo>
                  <a:lnTo>
                    <a:pt x="1362888" y="1274542"/>
                  </a:lnTo>
                  <a:lnTo>
                    <a:pt x="1362726" y="1278183"/>
                  </a:lnTo>
                  <a:lnTo>
                    <a:pt x="1362508" y="1281825"/>
                  </a:lnTo>
                  <a:lnTo>
                    <a:pt x="1362248" y="1285466"/>
                  </a:lnTo>
                  <a:lnTo>
                    <a:pt x="1361891" y="1289108"/>
                  </a:lnTo>
                  <a:lnTo>
                    <a:pt x="1361493" y="1292749"/>
                  </a:lnTo>
                  <a:lnTo>
                    <a:pt x="1361026" y="1296391"/>
                  </a:lnTo>
                  <a:lnTo>
                    <a:pt x="1360480" y="1300033"/>
                  </a:lnTo>
                  <a:lnTo>
                    <a:pt x="1359890" y="1303674"/>
                  </a:lnTo>
                  <a:lnTo>
                    <a:pt x="1359203" y="1307316"/>
                  </a:lnTo>
                  <a:lnTo>
                    <a:pt x="1358456" y="1310957"/>
                  </a:lnTo>
                  <a:lnTo>
                    <a:pt x="1357653" y="1314599"/>
                  </a:lnTo>
                  <a:lnTo>
                    <a:pt x="1356742" y="1318240"/>
                  </a:lnTo>
                  <a:lnTo>
                    <a:pt x="1355785" y="1321882"/>
                  </a:lnTo>
                  <a:lnTo>
                    <a:pt x="1354741" y="1325523"/>
                  </a:lnTo>
                  <a:lnTo>
                    <a:pt x="1353613" y="1329165"/>
                  </a:lnTo>
                  <a:lnTo>
                    <a:pt x="1352436" y="1332806"/>
                  </a:lnTo>
                  <a:lnTo>
                    <a:pt x="1351141" y="1336448"/>
                  </a:lnTo>
                  <a:lnTo>
                    <a:pt x="1349787" y="1340090"/>
                  </a:lnTo>
                  <a:lnTo>
                    <a:pt x="1348362" y="1343731"/>
                  </a:lnTo>
                  <a:lnTo>
                    <a:pt x="1346827" y="1347373"/>
                  </a:lnTo>
                  <a:lnTo>
                    <a:pt x="1345240" y="1351014"/>
                  </a:lnTo>
                  <a:lnTo>
                    <a:pt x="1343550" y="1354656"/>
                  </a:lnTo>
                  <a:lnTo>
                    <a:pt x="1341777" y="1358297"/>
                  </a:lnTo>
                  <a:lnTo>
                    <a:pt x="1339952" y="1361939"/>
                  </a:lnTo>
                  <a:lnTo>
                    <a:pt x="1337991" y="1365580"/>
                  </a:lnTo>
                  <a:lnTo>
                    <a:pt x="1335976" y="1369222"/>
                  </a:lnTo>
                  <a:lnTo>
                    <a:pt x="1333878" y="1372863"/>
                  </a:lnTo>
                  <a:lnTo>
                    <a:pt x="1331672" y="1376505"/>
                  </a:lnTo>
                  <a:lnTo>
                    <a:pt x="1329413" y="1380147"/>
                  </a:lnTo>
                  <a:lnTo>
                    <a:pt x="1327038" y="1383788"/>
                  </a:lnTo>
                  <a:lnTo>
                    <a:pt x="1324586" y="1387430"/>
                  </a:lnTo>
                  <a:lnTo>
                    <a:pt x="1322073" y="1391071"/>
                  </a:lnTo>
                  <a:lnTo>
                    <a:pt x="1319428" y="1394713"/>
                  </a:lnTo>
                  <a:lnTo>
                    <a:pt x="1316730" y="1398354"/>
                  </a:lnTo>
                  <a:lnTo>
                    <a:pt x="1313940" y="1401996"/>
                  </a:lnTo>
                  <a:lnTo>
                    <a:pt x="1311050" y="1405637"/>
                  </a:lnTo>
                  <a:lnTo>
                    <a:pt x="1308107" y="1409279"/>
                  </a:lnTo>
                  <a:lnTo>
                    <a:pt x="1305042" y="1412921"/>
                  </a:lnTo>
                  <a:lnTo>
                    <a:pt x="1301910" y="1416562"/>
                  </a:lnTo>
                  <a:lnTo>
                    <a:pt x="1298709" y="1420204"/>
                  </a:lnTo>
                  <a:lnTo>
                    <a:pt x="1295389" y="1423845"/>
                  </a:lnTo>
                  <a:lnTo>
                    <a:pt x="1292018" y="1427487"/>
                  </a:lnTo>
                  <a:lnTo>
                    <a:pt x="1288550" y="1431128"/>
                  </a:lnTo>
                  <a:lnTo>
                    <a:pt x="1284996" y="1434770"/>
                  </a:lnTo>
                  <a:lnTo>
                    <a:pt x="1281391" y="1438411"/>
                  </a:lnTo>
                  <a:lnTo>
                    <a:pt x="1277663" y="1442053"/>
                  </a:lnTo>
                  <a:lnTo>
                    <a:pt x="1273880" y="1445694"/>
                  </a:lnTo>
                  <a:lnTo>
                    <a:pt x="1270025" y="1449336"/>
                  </a:lnTo>
                  <a:lnTo>
                    <a:pt x="1266069" y="1452978"/>
                  </a:lnTo>
                  <a:lnTo>
                    <a:pt x="1262065" y="1456619"/>
                  </a:lnTo>
                  <a:lnTo>
                    <a:pt x="1257965" y="1460261"/>
                  </a:lnTo>
                  <a:lnTo>
                    <a:pt x="1253794" y="1463902"/>
                  </a:lnTo>
                  <a:lnTo>
                    <a:pt x="1249576" y="1467544"/>
                  </a:lnTo>
                  <a:lnTo>
                    <a:pt x="1245244" y="1471185"/>
                  </a:lnTo>
                  <a:lnTo>
                    <a:pt x="1240869" y="1474827"/>
                  </a:lnTo>
                  <a:lnTo>
                    <a:pt x="1236423" y="1478468"/>
                  </a:lnTo>
                  <a:lnTo>
                    <a:pt x="1231895" y="1482110"/>
                  </a:lnTo>
                  <a:lnTo>
                    <a:pt x="1227326" y="1485752"/>
                  </a:lnTo>
                  <a:lnTo>
                    <a:pt x="1222667" y="1489393"/>
                  </a:lnTo>
                  <a:lnTo>
                    <a:pt x="1217953" y="1493035"/>
                  </a:lnTo>
                  <a:lnTo>
                    <a:pt x="1213193" y="1496676"/>
                  </a:lnTo>
                  <a:lnTo>
                    <a:pt x="1208343" y="1500318"/>
                  </a:lnTo>
                  <a:lnTo>
                    <a:pt x="1203457" y="1503959"/>
                  </a:lnTo>
                  <a:lnTo>
                    <a:pt x="1198506" y="1507601"/>
                  </a:lnTo>
                  <a:lnTo>
                    <a:pt x="1193494" y="1511242"/>
                  </a:lnTo>
                  <a:lnTo>
                    <a:pt x="1188447" y="1514884"/>
                  </a:lnTo>
                  <a:lnTo>
                    <a:pt x="1183324" y="1518525"/>
                  </a:lnTo>
                  <a:lnTo>
                    <a:pt x="1178162" y="1522167"/>
                  </a:lnTo>
                  <a:lnTo>
                    <a:pt x="1172958" y="1525809"/>
                  </a:lnTo>
                  <a:lnTo>
                    <a:pt x="1167689" y="1529450"/>
                  </a:lnTo>
                  <a:lnTo>
                    <a:pt x="1162393" y="1533092"/>
                  </a:lnTo>
                  <a:lnTo>
                    <a:pt x="1157043" y="1536733"/>
                  </a:lnTo>
                  <a:lnTo>
                    <a:pt x="1151652" y="1540375"/>
                  </a:lnTo>
                  <a:lnTo>
                    <a:pt x="1146235" y="1544016"/>
                  </a:lnTo>
                  <a:lnTo>
                    <a:pt x="1140759" y="1547658"/>
                  </a:lnTo>
                  <a:lnTo>
                    <a:pt x="1135260" y="1551299"/>
                  </a:lnTo>
                  <a:lnTo>
                    <a:pt x="1129729" y="1554941"/>
                  </a:lnTo>
                  <a:lnTo>
                    <a:pt x="1124157" y="1558582"/>
                  </a:lnTo>
                  <a:lnTo>
                    <a:pt x="1118567" y="1562224"/>
                  </a:lnTo>
                  <a:lnTo>
                    <a:pt x="1112940" y="1565866"/>
                  </a:lnTo>
                  <a:lnTo>
                    <a:pt x="1107290" y="1569507"/>
                  </a:lnTo>
                  <a:lnTo>
                    <a:pt x="1101624" y="1573149"/>
                  </a:lnTo>
                  <a:lnTo>
                    <a:pt x="1095924" y="1576790"/>
                  </a:lnTo>
                  <a:lnTo>
                    <a:pt x="1090213" y="1580432"/>
                  </a:lnTo>
                  <a:lnTo>
                    <a:pt x="1084484" y="1584073"/>
                  </a:lnTo>
                  <a:lnTo>
                    <a:pt x="1078738" y="1587715"/>
                  </a:lnTo>
                  <a:lnTo>
                    <a:pt x="1072984" y="1591356"/>
                  </a:lnTo>
                  <a:lnTo>
                    <a:pt x="1067214" y="1594998"/>
                  </a:lnTo>
                  <a:lnTo>
                    <a:pt x="1061439" y="1598640"/>
                  </a:lnTo>
                  <a:lnTo>
                    <a:pt x="1055657" y="1602281"/>
                  </a:lnTo>
                  <a:lnTo>
                    <a:pt x="1049871" y="1605923"/>
                  </a:lnTo>
                  <a:lnTo>
                    <a:pt x="1044084" y="1609564"/>
                  </a:lnTo>
                  <a:lnTo>
                    <a:pt x="1038297" y="1613206"/>
                  </a:lnTo>
                  <a:lnTo>
                    <a:pt x="1032514" y="1616847"/>
                  </a:lnTo>
                  <a:lnTo>
                    <a:pt x="1026734" y="1620489"/>
                  </a:lnTo>
                  <a:lnTo>
                    <a:pt x="1020965" y="1624130"/>
                  </a:lnTo>
                  <a:lnTo>
                    <a:pt x="1015203" y="1627772"/>
                  </a:lnTo>
                  <a:lnTo>
                    <a:pt x="1009451" y="1631413"/>
                  </a:lnTo>
                  <a:lnTo>
                    <a:pt x="1003718" y="1635055"/>
                  </a:lnTo>
                  <a:lnTo>
                    <a:pt x="997996" y="1638697"/>
                  </a:lnTo>
                  <a:lnTo>
                    <a:pt x="992296" y="1642338"/>
                  </a:lnTo>
                  <a:lnTo>
                    <a:pt x="986617" y="1645980"/>
                  </a:lnTo>
                  <a:lnTo>
                    <a:pt x="980952" y="1649621"/>
                  </a:lnTo>
                  <a:lnTo>
                    <a:pt x="975327" y="1653263"/>
                  </a:lnTo>
                  <a:lnTo>
                    <a:pt x="969719" y="1656904"/>
                  </a:lnTo>
                  <a:lnTo>
                    <a:pt x="964140" y="1660546"/>
                  </a:lnTo>
                  <a:lnTo>
                    <a:pt x="958600" y="1664187"/>
                  </a:lnTo>
                  <a:lnTo>
                    <a:pt x="953081" y="1667829"/>
                  </a:lnTo>
                  <a:lnTo>
                    <a:pt x="947609" y="1671471"/>
                  </a:lnTo>
                  <a:lnTo>
                    <a:pt x="942171" y="1675112"/>
                  </a:lnTo>
                  <a:lnTo>
                    <a:pt x="936760" y="1678754"/>
                  </a:lnTo>
                  <a:lnTo>
                    <a:pt x="931412" y="1682395"/>
                  </a:lnTo>
                  <a:lnTo>
                    <a:pt x="926092" y="1686037"/>
                  </a:lnTo>
                  <a:lnTo>
                    <a:pt x="920819" y="1689678"/>
                  </a:lnTo>
                  <a:lnTo>
                    <a:pt x="915601" y="1693320"/>
                  </a:lnTo>
                  <a:lnTo>
                    <a:pt x="910412" y="1696961"/>
                  </a:lnTo>
                  <a:lnTo>
                    <a:pt x="905296" y="1700603"/>
                  </a:lnTo>
                  <a:lnTo>
                    <a:pt x="900222" y="1704244"/>
                  </a:lnTo>
                  <a:lnTo>
                    <a:pt x="895190" y="1707886"/>
                  </a:lnTo>
                  <a:lnTo>
                    <a:pt x="890237" y="1711528"/>
                  </a:lnTo>
                  <a:lnTo>
                    <a:pt x="885319" y="1715169"/>
                  </a:lnTo>
                  <a:lnTo>
                    <a:pt x="880468" y="1718811"/>
                  </a:lnTo>
                  <a:lnTo>
                    <a:pt x="875681" y="1722452"/>
                  </a:lnTo>
                  <a:lnTo>
                    <a:pt x="870931" y="1726094"/>
                  </a:lnTo>
                  <a:lnTo>
                    <a:pt x="866276" y="1729735"/>
                  </a:lnTo>
                  <a:lnTo>
                    <a:pt x="861666" y="1733377"/>
                  </a:lnTo>
                  <a:lnTo>
                    <a:pt x="857113" y="1737018"/>
                  </a:lnTo>
                  <a:lnTo>
                    <a:pt x="852647" y="1740660"/>
                  </a:lnTo>
                  <a:lnTo>
                    <a:pt x="848222" y="1744302"/>
                  </a:lnTo>
                  <a:lnTo>
                    <a:pt x="843882" y="1747943"/>
                  </a:lnTo>
                  <a:lnTo>
                    <a:pt x="839608" y="1751585"/>
                  </a:lnTo>
                  <a:lnTo>
                    <a:pt x="835378" y="1755226"/>
                  </a:lnTo>
                  <a:lnTo>
                    <a:pt x="831259" y="1758868"/>
                  </a:lnTo>
                  <a:lnTo>
                    <a:pt x="827183" y="1762509"/>
                  </a:lnTo>
                  <a:lnTo>
                    <a:pt x="823178" y="1766151"/>
                  </a:lnTo>
                  <a:lnTo>
                    <a:pt x="819261" y="1769792"/>
                  </a:lnTo>
                  <a:lnTo>
                    <a:pt x="815388" y="1773434"/>
                  </a:lnTo>
                  <a:lnTo>
                    <a:pt x="811614" y="1777075"/>
                  </a:lnTo>
                  <a:lnTo>
                    <a:pt x="807903" y="1780717"/>
                  </a:lnTo>
                  <a:lnTo>
                    <a:pt x="804246" y="1784359"/>
                  </a:lnTo>
                  <a:lnTo>
                    <a:pt x="800697" y="1788000"/>
                  </a:lnTo>
                  <a:lnTo>
                    <a:pt x="797194" y="1791642"/>
                  </a:lnTo>
                  <a:lnTo>
                    <a:pt x="793771" y="1795283"/>
                  </a:lnTo>
                  <a:lnTo>
                    <a:pt x="790431" y="1798925"/>
                  </a:lnTo>
                  <a:lnTo>
                    <a:pt x="787136" y="1802566"/>
                  </a:lnTo>
                  <a:lnTo>
                    <a:pt x="783948" y="1806208"/>
                  </a:lnTo>
                  <a:lnTo>
                    <a:pt x="780816" y="1809849"/>
                  </a:lnTo>
                  <a:lnTo>
                    <a:pt x="777744" y="1813491"/>
                  </a:lnTo>
                  <a:lnTo>
                    <a:pt x="774773" y="1817132"/>
                  </a:lnTo>
                  <a:lnTo>
                    <a:pt x="771847" y="1820774"/>
                  </a:lnTo>
                  <a:lnTo>
                    <a:pt x="769006" y="1824416"/>
                  </a:lnTo>
                  <a:lnTo>
                    <a:pt x="766238" y="1828057"/>
                  </a:lnTo>
                  <a:lnTo>
                    <a:pt x="763514" y="1831699"/>
                  </a:lnTo>
                  <a:lnTo>
                    <a:pt x="760900" y="1835340"/>
                  </a:lnTo>
                  <a:lnTo>
                    <a:pt x="758331" y="1838982"/>
                  </a:lnTo>
                  <a:lnTo>
                    <a:pt x="755827" y="1842623"/>
                  </a:lnTo>
                  <a:lnTo>
                    <a:pt x="753410" y="1846265"/>
                  </a:lnTo>
                  <a:lnTo>
                    <a:pt x="751035" y="1849906"/>
                  </a:lnTo>
                  <a:lnTo>
                    <a:pt x="748746" y="1853548"/>
                  </a:lnTo>
                  <a:lnTo>
                    <a:pt x="746519" y="1857190"/>
                  </a:lnTo>
                  <a:lnTo>
                    <a:pt x="744335" y="1860831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777133" y="1422446"/>
              <a:ext cx="519623" cy="0"/>
            </a:xfrm>
            <a:custGeom>
              <a:avLst/>
              <a:pathLst>
                <a:path w="519623" h="0">
                  <a:moveTo>
                    <a:pt x="0" y="0"/>
                  </a:moveTo>
                  <a:lnTo>
                    <a:pt x="519623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880841" y="1425717"/>
              <a:ext cx="1380921" cy="1844306"/>
            </a:xfrm>
            <a:custGeom>
              <a:avLst/>
              <a:pathLst>
                <a:path w="1380921" h="1844306">
                  <a:moveTo>
                    <a:pt x="596541" y="1844306"/>
                  </a:moveTo>
                  <a:lnTo>
                    <a:pt x="593553" y="1840697"/>
                  </a:lnTo>
                  <a:lnTo>
                    <a:pt x="590480" y="1837088"/>
                  </a:lnTo>
                  <a:lnTo>
                    <a:pt x="587350" y="1833478"/>
                  </a:lnTo>
                  <a:lnTo>
                    <a:pt x="584167" y="1829869"/>
                  </a:lnTo>
                  <a:lnTo>
                    <a:pt x="580894" y="1826260"/>
                  </a:lnTo>
                  <a:lnTo>
                    <a:pt x="577590" y="1822651"/>
                  </a:lnTo>
                  <a:lnTo>
                    <a:pt x="574185" y="1819042"/>
                  </a:lnTo>
                  <a:lnTo>
                    <a:pt x="570738" y="1815432"/>
                  </a:lnTo>
                  <a:lnTo>
                    <a:pt x="567222" y="1811823"/>
                  </a:lnTo>
                  <a:lnTo>
                    <a:pt x="563634" y="1808214"/>
                  </a:lnTo>
                  <a:lnTo>
                    <a:pt x="560007" y="1804605"/>
                  </a:lnTo>
                  <a:lnTo>
                    <a:pt x="556278" y="1800996"/>
                  </a:lnTo>
                  <a:lnTo>
                    <a:pt x="552517" y="1797386"/>
                  </a:lnTo>
                  <a:lnTo>
                    <a:pt x="548673" y="1793777"/>
                  </a:lnTo>
                  <a:lnTo>
                    <a:pt x="544774" y="1790168"/>
                  </a:lnTo>
                  <a:lnTo>
                    <a:pt x="540822" y="1786559"/>
                  </a:lnTo>
                  <a:lnTo>
                    <a:pt x="536787" y="1782950"/>
                  </a:lnTo>
                  <a:lnTo>
                    <a:pt x="532721" y="1779340"/>
                  </a:lnTo>
                  <a:lnTo>
                    <a:pt x="528560" y="1775731"/>
                  </a:lnTo>
                  <a:lnTo>
                    <a:pt x="524362" y="1772122"/>
                  </a:lnTo>
                  <a:lnTo>
                    <a:pt x="520100" y="1768513"/>
                  </a:lnTo>
                  <a:lnTo>
                    <a:pt x="515772" y="1764903"/>
                  </a:lnTo>
                  <a:lnTo>
                    <a:pt x="511410" y="1761294"/>
                  </a:lnTo>
                  <a:lnTo>
                    <a:pt x="506958" y="1757685"/>
                  </a:lnTo>
                  <a:lnTo>
                    <a:pt x="502479" y="1754076"/>
                  </a:lnTo>
                  <a:lnTo>
                    <a:pt x="497926" y="1750467"/>
                  </a:lnTo>
                  <a:lnTo>
                    <a:pt x="493328" y="1746857"/>
                  </a:lnTo>
                  <a:lnTo>
                    <a:pt x="488685" y="1743248"/>
                  </a:lnTo>
                  <a:lnTo>
                    <a:pt x="483973" y="1739639"/>
                  </a:lnTo>
                  <a:lnTo>
                    <a:pt x="479237" y="1736030"/>
                  </a:lnTo>
                  <a:lnTo>
                    <a:pt x="474423" y="1732421"/>
                  </a:lnTo>
                  <a:lnTo>
                    <a:pt x="469580" y="1728811"/>
                  </a:lnTo>
                  <a:lnTo>
                    <a:pt x="464686" y="1725202"/>
                  </a:lnTo>
                  <a:lnTo>
                    <a:pt x="459744" y="1721593"/>
                  </a:lnTo>
                  <a:lnTo>
                    <a:pt x="454775" y="1717984"/>
                  </a:lnTo>
                  <a:lnTo>
                    <a:pt x="449739" y="1714375"/>
                  </a:lnTo>
                  <a:lnTo>
                    <a:pt x="444685" y="1710765"/>
                  </a:lnTo>
                  <a:lnTo>
                    <a:pt x="439577" y="1707156"/>
                  </a:lnTo>
                  <a:lnTo>
                    <a:pt x="434439" y="1703547"/>
                  </a:lnTo>
                  <a:lnTo>
                    <a:pt x="429270" y="1699938"/>
                  </a:lnTo>
                  <a:lnTo>
                    <a:pt x="424056" y="1696328"/>
                  </a:lnTo>
                  <a:lnTo>
                    <a:pt x="418826" y="1692719"/>
                  </a:lnTo>
                  <a:lnTo>
                    <a:pt x="413547" y="1689110"/>
                  </a:lnTo>
                  <a:lnTo>
                    <a:pt x="408252" y="1685501"/>
                  </a:lnTo>
                  <a:lnTo>
                    <a:pt x="402927" y="1681892"/>
                  </a:lnTo>
                  <a:lnTo>
                    <a:pt x="397575" y="1678282"/>
                  </a:lnTo>
                  <a:lnTo>
                    <a:pt x="392208" y="1674673"/>
                  </a:lnTo>
                  <a:lnTo>
                    <a:pt x="386807" y="1671064"/>
                  </a:lnTo>
                  <a:lnTo>
                    <a:pt x="381398" y="1667455"/>
                  </a:lnTo>
                  <a:lnTo>
                    <a:pt x="375964" y="1663846"/>
                  </a:lnTo>
                  <a:lnTo>
                    <a:pt x="370518" y="1660236"/>
                  </a:lnTo>
                  <a:lnTo>
                    <a:pt x="365059" y="1656627"/>
                  </a:lnTo>
                  <a:lnTo>
                    <a:pt x="359585" y="1653018"/>
                  </a:lnTo>
                  <a:lnTo>
                    <a:pt x="354106" y="1649409"/>
                  </a:lnTo>
                  <a:lnTo>
                    <a:pt x="348614" y="1645800"/>
                  </a:lnTo>
                  <a:lnTo>
                    <a:pt x="343120" y="1642190"/>
                  </a:lnTo>
                  <a:lnTo>
                    <a:pt x="337620" y="1638581"/>
                  </a:lnTo>
                  <a:lnTo>
                    <a:pt x="332119" y="1634972"/>
                  </a:lnTo>
                  <a:lnTo>
                    <a:pt x="326617" y="1631363"/>
                  </a:lnTo>
                  <a:lnTo>
                    <a:pt x="321118" y="1627753"/>
                  </a:lnTo>
                  <a:lnTo>
                    <a:pt x="315621" y="1624144"/>
                  </a:lnTo>
                  <a:lnTo>
                    <a:pt x="310132" y="1620535"/>
                  </a:lnTo>
                  <a:lnTo>
                    <a:pt x="304650" y="1616926"/>
                  </a:lnTo>
                  <a:lnTo>
                    <a:pt x="299176" y="1613317"/>
                  </a:lnTo>
                  <a:lnTo>
                    <a:pt x="293717" y="1609707"/>
                  </a:lnTo>
                  <a:lnTo>
                    <a:pt x="288265" y="1606098"/>
                  </a:lnTo>
                  <a:lnTo>
                    <a:pt x="282837" y="1602489"/>
                  </a:lnTo>
                  <a:lnTo>
                    <a:pt x="277420" y="1598880"/>
                  </a:lnTo>
                  <a:lnTo>
                    <a:pt x="272024" y="1595271"/>
                  </a:lnTo>
                  <a:lnTo>
                    <a:pt x="266650" y="1591661"/>
                  </a:lnTo>
                  <a:lnTo>
                    <a:pt x="261291" y="1588052"/>
                  </a:lnTo>
                  <a:lnTo>
                    <a:pt x="255969" y="1584443"/>
                  </a:lnTo>
                  <a:lnTo>
                    <a:pt x="250661" y="1580834"/>
                  </a:lnTo>
                  <a:lnTo>
                    <a:pt x="245390" y="1577225"/>
                  </a:lnTo>
                  <a:lnTo>
                    <a:pt x="240144" y="1573615"/>
                  </a:lnTo>
                  <a:lnTo>
                    <a:pt x="234926" y="1570006"/>
                  </a:lnTo>
                  <a:lnTo>
                    <a:pt x="229750" y="1566397"/>
                  </a:lnTo>
                  <a:lnTo>
                    <a:pt x="224591" y="1562788"/>
                  </a:lnTo>
                  <a:lnTo>
                    <a:pt x="219491" y="1559178"/>
                  </a:lnTo>
                  <a:lnTo>
                    <a:pt x="214412" y="1555569"/>
                  </a:lnTo>
                  <a:lnTo>
                    <a:pt x="209378" y="1551960"/>
                  </a:lnTo>
                  <a:lnTo>
                    <a:pt x="204386" y="1548351"/>
                  </a:lnTo>
                  <a:lnTo>
                    <a:pt x="199421" y="1544742"/>
                  </a:lnTo>
                  <a:lnTo>
                    <a:pt x="194523" y="1541132"/>
                  </a:lnTo>
                  <a:lnTo>
                    <a:pt x="189647" y="1537523"/>
                  </a:lnTo>
                  <a:lnTo>
                    <a:pt x="184835" y="1533914"/>
                  </a:lnTo>
                  <a:lnTo>
                    <a:pt x="180060" y="1530305"/>
                  </a:lnTo>
                  <a:lnTo>
                    <a:pt x="175330" y="1526696"/>
                  </a:lnTo>
                  <a:lnTo>
                    <a:pt x="170663" y="1523086"/>
                  </a:lnTo>
                  <a:lnTo>
                    <a:pt x="166020" y="1519477"/>
                  </a:lnTo>
                  <a:lnTo>
                    <a:pt x="161463" y="1515868"/>
                  </a:lnTo>
                  <a:lnTo>
                    <a:pt x="156935" y="1512259"/>
                  </a:lnTo>
                  <a:lnTo>
                    <a:pt x="152470" y="1508650"/>
                  </a:lnTo>
                  <a:lnTo>
                    <a:pt x="148061" y="1505040"/>
                  </a:lnTo>
                  <a:lnTo>
                    <a:pt x="143690" y="1501431"/>
                  </a:lnTo>
                  <a:lnTo>
                    <a:pt x="139405" y="1497822"/>
                  </a:lnTo>
                  <a:lnTo>
                    <a:pt x="135148" y="1494213"/>
                  </a:lnTo>
                  <a:lnTo>
                    <a:pt x="130974" y="1490603"/>
                  </a:lnTo>
                  <a:lnTo>
                    <a:pt x="126846" y="1486994"/>
                  </a:lnTo>
                  <a:lnTo>
                    <a:pt x="122773" y="1483385"/>
                  </a:lnTo>
                  <a:lnTo>
                    <a:pt x="118778" y="1479776"/>
                  </a:lnTo>
                  <a:lnTo>
                    <a:pt x="114812" y="1476167"/>
                  </a:lnTo>
                  <a:lnTo>
                    <a:pt x="110949" y="1472557"/>
                  </a:lnTo>
                  <a:lnTo>
                    <a:pt x="107120" y="1468948"/>
                  </a:lnTo>
                  <a:lnTo>
                    <a:pt x="103365" y="1465339"/>
                  </a:lnTo>
                  <a:lnTo>
                    <a:pt x="99675" y="1461730"/>
                  </a:lnTo>
                  <a:lnTo>
                    <a:pt x="96029" y="1458121"/>
                  </a:lnTo>
                  <a:lnTo>
                    <a:pt x="92480" y="1454511"/>
                  </a:lnTo>
                  <a:lnTo>
                    <a:pt x="88964" y="1450902"/>
                  </a:lnTo>
                  <a:lnTo>
                    <a:pt x="85540" y="1447293"/>
                  </a:lnTo>
                  <a:lnTo>
                    <a:pt x="82168" y="1443684"/>
                  </a:lnTo>
                  <a:lnTo>
                    <a:pt x="78858" y="1440075"/>
                  </a:lnTo>
                  <a:lnTo>
                    <a:pt x="75631" y="1436465"/>
                  </a:lnTo>
                  <a:lnTo>
                    <a:pt x="72437" y="1432856"/>
                  </a:lnTo>
                  <a:lnTo>
                    <a:pt x="69355" y="1429247"/>
                  </a:lnTo>
                  <a:lnTo>
                    <a:pt x="66309" y="1425638"/>
                  </a:lnTo>
                  <a:lnTo>
                    <a:pt x="63343" y="1422028"/>
                  </a:lnTo>
                  <a:lnTo>
                    <a:pt x="60445" y="1418419"/>
                  </a:lnTo>
                  <a:lnTo>
                    <a:pt x="57595" y="1414810"/>
                  </a:lnTo>
                  <a:lnTo>
                    <a:pt x="54847" y="1411201"/>
                  </a:lnTo>
                  <a:lnTo>
                    <a:pt x="52132" y="1407592"/>
                  </a:lnTo>
                  <a:lnTo>
                    <a:pt x="49516" y="1403982"/>
                  </a:lnTo>
                  <a:lnTo>
                    <a:pt x="46951" y="1400373"/>
                  </a:lnTo>
                  <a:lnTo>
                    <a:pt x="44452" y="1396764"/>
                  </a:lnTo>
                  <a:lnTo>
                    <a:pt x="42039" y="1393155"/>
                  </a:lnTo>
                  <a:lnTo>
                    <a:pt x="39658" y="1389546"/>
                  </a:lnTo>
                  <a:lnTo>
                    <a:pt x="37395" y="1385936"/>
                  </a:lnTo>
                  <a:lnTo>
                    <a:pt x="35166" y="1382327"/>
                  </a:lnTo>
                  <a:lnTo>
                    <a:pt x="33019" y="1378718"/>
                  </a:lnTo>
                  <a:lnTo>
                    <a:pt x="30942" y="1375109"/>
                  </a:lnTo>
                  <a:lnTo>
                    <a:pt x="28913" y="1371500"/>
                  </a:lnTo>
                  <a:lnTo>
                    <a:pt x="26987" y="1367890"/>
                  </a:lnTo>
                  <a:lnTo>
                    <a:pt x="25093" y="1364281"/>
                  </a:lnTo>
                  <a:lnTo>
                    <a:pt x="23300" y="1360672"/>
                  </a:lnTo>
                  <a:lnTo>
                    <a:pt x="21558" y="1357063"/>
                  </a:lnTo>
                  <a:lnTo>
                    <a:pt x="19882" y="1353453"/>
                  </a:lnTo>
                  <a:lnTo>
                    <a:pt x="18291" y="1349844"/>
                  </a:lnTo>
                  <a:lnTo>
                    <a:pt x="16733" y="1346235"/>
                  </a:lnTo>
                  <a:lnTo>
                    <a:pt x="15291" y="1342626"/>
                  </a:lnTo>
                  <a:lnTo>
                    <a:pt x="13883" y="1339017"/>
                  </a:lnTo>
                  <a:lnTo>
                    <a:pt x="12558" y="1335407"/>
                  </a:lnTo>
                  <a:lnTo>
                    <a:pt x="11300" y="1331798"/>
                  </a:lnTo>
                  <a:lnTo>
                    <a:pt x="10091" y="1328189"/>
                  </a:lnTo>
                  <a:lnTo>
                    <a:pt x="8982" y="1324580"/>
                  </a:lnTo>
                  <a:lnTo>
                    <a:pt x="7906" y="1320971"/>
                  </a:lnTo>
                  <a:lnTo>
                    <a:pt x="6929" y="1317361"/>
                  </a:lnTo>
                  <a:lnTo>
                    <a:pt x="6001" y="1313752"/>
                  </a:lnTo>
                  <a:lnTo>
                    <a:pt x="5139" y="1310143"/>
                  </a:lnTo>
                  <a:lnTo>
                    <a:pt x="4358" y="1306534"/>
                  </a:lnTo>
                  <a:lnTo>
                    <a:pt x="3611" y="1302925"/>
                  </a:lnTo>
                  <a:lnTo>
                    <a:pt x="2977" y="1299315"/>
                  </a:lnTo>
                  <a:lnTo>
                    <a:pt x="2375" y="1295706"/>
                  </a:lnTo>
                  <a:lnTo>
                    <a:pt x="1855" y="1292097"/>
                  </a:lnTo>
                  <a:lnTo>
                    <a:pt x="1398" y="1288488"/>
                  </a:lnTo>
                  <a:lnTo>
                    <a:pt x="991" y="1284878"/>
                  </a:lnTo>
                  <a:lnTo>
                    <a:pt x="678" y="1281269"/>
                  </a:lnTo>
                  <a:lnTo>
                    <a:pt x="397" y="1277660"/>
                  </a:lnTo>
                  <a:lnTo>
                    <a:pt x="213" y="1274051"/>
                  </a:lnTo>
                  <a:lnTo>
                    <a:pt x="74" y="1270442"/>
                  </a:lnTo>
                  <a:lnTo>
                    <a:pt x="0" y="1266832"/>
                  </a:lnTo>
                  <a:lnTo>
                    <a:pt x="2" y="1263223"/>
                  </a:lnTo>
                  <a:lnTo>
                    <a:pt x="36" y="1259614"/>
                  </a:lnTo>
                  <a:lnTo>
                    <a:pt x="177" y="1256005"/>
                  </a:lnTo>
                  <a:lnTo>
                    <a:pt x="349" y="1252396"/>
                  </a:lnTo>
                  <a:lnTo>
                    <a:pt x="598" y="1248786"/>
                  </a:lnTo>
                  <a:lnTo>
                    <a:pt x="906" y="1245177"/>
                  </a:lnTo>
                  <a:lnTo>
                    <a:pt x="1261" y="1241568"/>
                  </a:lnTo>
                  <a:lnTo>
                    <a:pt x="1703" y="1237959"/>
                  </a:lnTo>
                  <a:lnTo>
                    <a:pt x="2174" y="1234350"/>
                  </a:lnTo>
                  <a:lnTo>
                    <a:pt x="2736" y="1230740"/>
                  </a:lnTo>
                  <a:lnTo>
                    <a:pt x="3338" y="1227131"/>
                  </a:lnTo>
                  <a:lnTo>
                    <a:pt x="4000" y="1223522"/>
                  </a:lnTo>
                  <a:lnTo>
                    <a:pt x="4731" y="1219913"/>
                  </a:lnTo>
                  <a:lnTo>
                    <a:pt x="5492" y="1216303"/>
                  </a:lnTo>
                  <a:lnTo>
                    <a:pt x="6348" y="1212694"/>
                  </a:lnTo>
                  <a:lnTo>
                    <a:pt x="7231" y="1209085"/>
                  </a:lnTo>
                  <a:lnTo>
                    <a:pt x="8184" y="1205476"/>
                  </a:lnTo>
                  <a:lnTo>
                    <a:pt x="9187" y="1201867"/>
                  </a:lnTo>
                  <a:lnTo>
                    <a:pt x="10233" y="1198257"/>
                  </a:lnTo>
                  <a:lnTo>
                    <a:pt x="11354" y="1194648"/>
                  </a:lnTo>
                  <a:lnTo>
                    <a:pt x="12500" y="1191039"/>
                  </a:lnTo>
                  <a:lnTo>
                    <a:pt x="13724" y="1187430"/>
                  </a:lnTo>
                  <a:lnTo>
                    <a:pt x="14982" y="1183821"/>
                  </a:lnTo>
                  <a:lnTo>
                    <a:pt x="16291" y="1180211"/>
                  </a:lnTo>
                  <a:lnTo>
                    <a:pt x="17656" y="1176602"/>
                  </a:lnTo>
                  <a:lnTo>
                    <a:pt x="19047" y="1172993"/>
                  </a:lnTo>
                  <a:lnTo>
                    <a:pt x="20515" y="1169384"/>
                  </a:lnTo>
                  <a:lnTo>
                    <a:pt x="22005" y="1165775"/>
                  </a:lnTo>
                  <a:lnTo>
                    <a:pt x="23552" y="1162165"/>
                  </a:lnTo>
                  <a:lnTo>
                    <a:pt x="25138" y="1158556"/>
                  </a:lnTo>
                  <a:lnTo>
                    <a:pt x="26757" y="1154947"/>
                  </a:lnTo>
                  <a:lnTo>
                    <a:pt x="28434" y="1151338"/>
                  </a:lnTo>
                  <a:lnTo>
                    <a:pt x="30131" y="1147728"/>
                  </a:lnTo>
                  <a:lnTo>
                    <a:pt x="31886" y="1144119"/>
                  </a:lnTo>
                  <a:lnTo>
                    <a:pt x="33665" y="1140510"/>
                  </a:lnTo>
                  <a:lnTo>
                    <a:pt x="35483" y="1136901"/>
                  </a:lnTo>
                  <a:lnTo>
                    <a:pt x="37340" y="1133292"/>
                  </a:lnTo>
                  <a:lnTo>
                    <a:pt x="39216" y="1129682"/>
                  </a:lnTo>
                  <a:lnTo>
                    <a:pt x="41145" y="1126073"/>
                  </a:lnTo>
                  <a:lnTo>
                    <a:pt x="43088" y="1122464"/>
                  </a:lnTo>
                  <a:lnTo>
                    <a:pt x="45070" y="1118855"/>
                  </a:lnTo>
                  <a:lnTo>
                    <a:pt x="47077" y="1115246"/>
                  </a:lnTo>
                  <a:lnTo>
                    <a:pt x="49105" y="1111636"/>
                  </a:lnTo>
                  <a:lnTo>
                    <a:pt x="51169" y="1108027"/>
                  </a:lnTo>
                  <a:lnTo>
                    <a:pt x="53244" y="1104418"/>
                  </a:lnTo>
                  <a:lnTo>
                    <a:pt x="55354" y="1100809"/>
                  </a:lnTo>
                  <a:lnTo>
                    <a:pt x="57477" y="1097200"/>
                  </a:lnTo>
                  <a:lnTo>
                    <a:pt x="59621" y="1093590"/>
                  </a:lnTo>
                  <a:lnTo>
                    <a:pt x="61786" y="1089981"/>
                  </a:lnTo>
                  <a:lnTo>
                    <a:pt x="63961" y="1086372"/>
                  </a:lnTo>
                  <a:lnTo>
                    <a:pt x="66160" y="1082763"/>
                  </a:lnTo>
                  <a:lnTo>
                    <a:pt x="68366" y="1079153"/>
                  </a:lnTo>
                  <a:lnTo>
                    <a:pt x="70589" y="1075544"/>
                  </a:lnTo>
                  <a:lnTo>
                    <a:pt x="72821" y="1071935"/>
                  </a:lnTo>
                  <a:lnTo>
                    <a:pt x="75061" y="1068326"/>
                  </a:lnTo>
                  <a:lnTo>
                    <a:pt x="77313" y="1064717"/>
                  </a:lnTo>
                  <a:lnTo>
                    <a:pt x="79568" y="1061107"/>
                  </a:lnTo>
                  <a:lnTo>
                    <a:pt x="81831" y="1057498"/>
                  </a:lnTo>
                  <a:lnTo>
                    <a:pt x="84097" y="1053889"/>
                  </a:lnTo>
                  <a:lnTo>
                    <a:pt x="86366" y="1050280"/>
                  </a:lnTo>
                  <a:lnTo>
                    <a:pt x="88637" y="1046671"/>
                  </a:lnTo>
                  <a:lnTo>
                    <a:pt x="90908" y="1043061"/>
                  </a:lnTo>
                  <a:lnTo>
                    <a:pt x="93177" y="1039452"/>
                  </a:lnTo>
                  <a:lnTo>
                    <a:pt x="95444" y="1035843"/>
                  </a:lnTo>
                  <a:lnTo>
                    <a:pt x="97708" y="1032234"/>
                  </a:lnTo>
                  <a:lnTo>
                    <a:pt x="99966" y="1028625"/>
                  </a:lnTo>
                  <a:lnTo>
                    <a:pt x="102220" y="1025015"/>
                  </a:lnTo>
                  <a:lnTo>
                    <a:pt x="104463" y="1021406"/>
                  </a:lnTo>
                  <a:lnTo>
                    <a:pt x="106703" y="1017797"/>
                  </a:lnTo>
                  <a:lnTo>
                    <a:pt x="108928" y="1014188"/>
                  </a:lnTo>
                  <a:lnTo>
                    <a:pt x="111147" y="1010578"/>
                  </a:lnTo>
                  <a:lnTo>
                    <a:pt x="113353" y="1006969"/>
                  </a:lnTo>
                  <a:lnTo>
                    <a:pt x="115544" y="1003360"/>
                  </a:lnTo>
                  <a:lnTo>
                    <a:pt x="117728" y="999751"/>
                  </a:lnTo>
                  <a:lnTo>
                    <a:pt x="119889" y="996142"/>
                  </a:lnTo>
                  <a:lnTo>
                    <a:pt x="122042" y="992532"/>
                  </a:lnTo>
                  <a:lnTo>
                    <a:pt x="124174" y="988923"/>
                  </a:lnTo>
                  <a:lnTo>
                    <a:pt x="126291" y="985314"/>
                  </a:lnTo>
                  <a:lnTo>
                    <a:pt x="128393" y="981705"/>
                  </a:lnTo>
                  <a:lnTo>
                    <a:pt x="130470" y="978096"/>
                  </a:lnTo>
                  <a:lnTo>
                    <a:pt x="132538" y="974486"/>
                  </a:lnTo>
                  <a:lnTo>
                    <a:pt x="134574" y="970877"/>
                  </a:lnTo>
                  <a:lnTo>
                    <a:pt x="136597" y="967268"/>
                  </a:lnTo>
                  <a:lnTo>
                    <a:pt x="138598" y="963659"/>
                  </a:lnTo>
                  <a:lnTo>
                    <a:pt x="140574" y="960050"/>
                  </a:lnTo>
                  <a:lnTo>
                    <a:pt x="142537" y="956440"/>
                  </a:lnTo>
                  <a:lnTo>
                    <a:pt x="144464" y="952831"/>
                  </a:lnTo>
                  <a:lnTo>
                    <a:pt x="146379" y="949222"/>
                  </a:lnTo>
                  <a:lnTo>
                    <a:pt x="148263" y="945613"/>
                  </a:lnTo>
                  <a:lnTo>
                    <a:pt x="150126" y="942003"/>
                  </a:lnTo>
                  <a:lnTo>
                    <a:pt x="151969" y="938394"/>
                  </a:lnTo>
                  <a:lnTo>
                    <a:pt x="153778" y="934785"/>
                  </a:lnTo>
                  <a:lnTo>
                    <a:pt x="155576" y="931176"/>
                  </a:lnTo>
                  <a:lnTo>
                    <a:pt x="157333" y="927567"/>
                  </a:lnTo>
                  <a:lnTo>
                    <a:pt x="159075" y="923957"/>
                  </a:lnTo>
                  <a:lnTo>
                    <a:pt x="160789" y="920348"/>
                  </a:lnTo>
                  <a:lnTo>
                    <a:pt x="162475" y="916739"/>
                  </a:lnTo>
                  <a:lnTo>
                    <a:pt x="164146" y="913130"/>
                  </a:lnTo>
                  <a:lnTo>
                    <a:pt x="165775" y="909521"/>
                  </a:lnTo>
                  <a:lnTo>
                    <a:pt x="167391" y="905911"/>
                  </a:lnTo>
                  <a:lnTo>
                    <a:pt x="168973" y="902302"/>
                  </a:lnTo>
                  <a:lnTo>
                    <a:pt x="170533" y="898693"/>
                  </a:lnTo>
                  <a:lnTo>
                    <a:pt x="172070" y="895084"/>
                  </a:lnTo>
                  <a:lnTo>
                    <a:pt x="173572" y="891475"/>
                  </a:lnTo>
                  <a:lnTo>
                    <a:pt x="175062" y="887865"/>
                  </a:lnTo>
                  <a:lnTo>
                    <a:pt x="176511" y="884256"/>
                  </a:lnTo>
                  <a:lnTo>
                    <a:pt x="177945" y="880647"/>
                  </a:lnTo>
                  <a:lnTo>
                    <a:pt x="179350" y="877038"/>
                  </a:lnTo>
                  <a:lnTo>
                    <a:pt x="180727" y="873428"/>
                  </a:lnTo>
                  <a:lnTo>
                    <a:pt x="182089" y="869819"/>
                  </a:lnTo>
                  <a:lnTo>
                    <a:pt x="183411" y="866210"/>
                  </a:lnTo>
                  <a:lnTo>
                    <a:pt x="184721" y="862601"/>
                  </a:lnTo>
                  <a:lnTo>
                    <a:pt x="185997" y="858992"/>
                  </a:lnTo>
                  <a:lnTo>
                    <a:pt x="187253" y="855382"/>
                  </a:lnTo>
                  <a:lnTo>
                    <a:pt x="188488" y="851773"/>
                  </a:lnTo>
                  <a:lnTo>
                    <a:pt x="189691" y="848164"/>
                  </a:lnTo>
                  <a:lnTo>
                    <a:pt x="190882" y="844555"/>
                  </a:lnTo>
                  <a:lnTo>
                    <a:pt x="192035" y="840946"/>
                  </a:lnTo>
                  <a:lnTo>
                    <a:pt x="193175" y="837336"/>
                  </a:lnTo>
                  <a:lnTo>
                    <a:pt x="194288" y="833727"/>
                  </a:lnTo>
                  <a:lnTo>
                    <a:pt x="195377" y="830118"/>
                  </a:lnTo>
                  <a:lnTo>
                    <a:pt x="196452" y="826509"/>
                  </a:lnTo>
                  <a:lnTo>
                    <a:pt x="197492" y="822900"/>
                  </a:lnTo>
                  <a:lnTo>
                    <a:pt x="198521" y="819290"/>
                  </a:lnTo>
                  <a:lnTo>
                    <a:pt x="199520" y="815681"/>
                  </a:lnTo>
                  <a:lnTo>
                    <a:pt x="200502" y="812072"/>
                  </a:lnTo>
                  <a:lnTo>
                    <a:pt x="201466" y="808463"/>
                  </a:lnTo>
                  <a:lnTo>
                    <a:pt x="202402" y="804853"/>
                  </a:lnTo>
                  <a:lnTo>
                    <a:pt x="203328" y="801244"/>
                  </a:lnTo>
                  <a:lnTo>
                    <a:pt x="204221" y="797635"/>
                  </a:lnTo>
                  <a:lnTo>
                    <a:pt x="205103" y="794026"/>
                  </a:lnTo>
                  <a:lnTo>
                    <a:pt x="205963" y="790417"/>
                  </a:lnTo>
                  <a:lnTo>
                    <a:pt x="206803" y="786807"/>
                  </a:lnTo>
                  <a:lnTo>
                    <a:pt x="207630" y="783198"/>
                  </a:lnTo>
                  <a:lnTo>
                    <a:pt x="208429" y="779589"/>
                  </a:lnTo>
                  <a:lnTo>
                    <a:pt x="209219" y="775980"/>
                  </a:lnTo>
                  <a:lnTo>
                    <a:pt x="209984" y="772371"/>
                  </a:lnTo>
                  <a:lnTo>
                    <a:pt x="210736" y="768761"/>
                  </a:lnTo>
                  <a:lnTo>
                    <a:pt x="211471" y="765152"/>
                  </a:lnTo>
                  <a:lnTo>
                    <a:pt x="212185" y="761543"/>
                  </a:lnTo>
                  <a:lnTo>
                    <a:pt x="212891" y="757934"/>
                  </a:lnTo>
                  <a:lnTo>
                    <a:pt x="213571" y="754325"/>
                  </a:lnTo>
                  <a:lnTo>
                    <a:pt x="214242" y="750715"/>
                  </a:lnTo>
                  <a:lnTo>
                    <a:pt x="214896" y="747106"/>
                  </a:lnTo>
                  <a:lnTo>
                    <a:pt x="215534" y="743497"/>
                  </a:lnTo>
                  <a:lnTo>
                    <a:pt x="216162" y="739888"/>
                  </a:lnTo>
                  <a:lnTo>
                    <a:pt x="216769" y="736278"/>
                  </a:lnTo>
                  <a:lnTo>
                    <a:pt x="217369" y="732669"/>
                  </a:lnTo>
                  <a:lnTo>
                    <a:pt x="217951" y="729060"/>
                  </a:lnTo>
                  <a:lnTo>
                    <a:pt x="218522" y="725451"/>
                  </a:lnTo>
                  <a:lnTo>
                    <a:pt x="219082" y="721842"/>
                  </a:lnTo>
                  <a:lnTo>
                    <a:pt x="219627" y="718232"/>
                  </a:lnTo>
                  <a:lnTo>
                    <a:pt x="220166" y="714623"/>
                  </a:lnTo>
                  <a:lnTo>
                    <a:pt x="220686" y="711014"/>
                  </a:lnTo>
                  <a:lnTo>
                    <a:pt x="221201" y="707405"/>
                  </a:lnTo>
                  <a:lnTo>
                    <a:pt x="221704" y="703796"/>
                  </a:lnTo>
                  <a:lnTo>
                    <a:pt x="222198" y="700186"/>
                  </a:lnTo>
                  <a:lnTo>
                    <a:pt x="222685" y="696577"/>
                  </a:lnTo>
                  <a:lnTo>
                    <a:pt x="223158" y="692968"/>
                  </a:lnTo>
                  <a:lnTo>
                    <a:pt x="223628" y="689359"/>
                  </a:lnTo>
                  <a:lnTo>
                    <a:pt x="224087" y="685750"/>
                  </a:lnTo>
                  <a:lnTo>
                    <a:pt x="224541" y="682140"/>
                  </a:lnTo>
                  <a:lnTo>
                    <a:pt x="224989" y="678531"/>
                  </a:lnTo>
                  <a:lnTo>
                    <a:pt x="225429" y="674922"/>
                  </a:lnTo>
                  <a:lnTo>
                    <a:pt x="225866" y="671313"/>
                  </a:lnTo>
                  <a:lnTo>
                    <a:pt x="226295" y="667703"/>
                  </a:lnTo>
                  <a:lnTo>
                    <a:pt x="226722" y="664094"/>
                  </a:lnTo>
                  <a:lnTo>
                    <a:pt x="227144" y="660485"/>
                  </a:lnTo>
                  <a:lnTo>
                    <a:pt x="227564" y="656876"/>
                  </a:lnTo>
                  <a:lnTo>
                    <a:pt x="227981" y="653267"/>
                  </a:lnTo>
                  <a:lnTo>
                    <a:pt x="228396" y="649657"/>
                  </a:lnTo>
                  <a:lnTo>
                    <a:pt x="228810" y="646048"/>
                  </a:lnTo>
                  <a:lnTo>
                    <a:pt x="229223" y="642439"/>
                  </a:lnTo>
                  <a:lnTo>
                    <a:pt x="229636" y="638830"/>
                  </a:lnTo>
                  <a:lnTo>
                    <a:pt x="230050" y="635221"/>
                  </a:lnTo>
                  <a:lnTo>
                    <a:pt x="230465" y="631611"/>
                  </a:lnTo>
                  <a:lnTo>
                    <a:pt x="230881" y="628002"/>
                  </a:lnTo>
                  <a:lnTo>
                    <a:pt x="231301" y="624393"/>
                  </a:lnTo>
                  <a:lnTo>
                    <a:pt x="231723" y="620784"/>
                  </a:lnTo>
                  <a:lnTo>
                    <a:pt x="232150" y="617175"/>
                  </a:lnTo>
                  <a:lnTo>
                    <a:pt x="232581" y="613565"/>
                  </a:lnTo>
                  <a:lnTo>
                    <a:pt x="233015" y="609956"/>
                  </a:lnTo>
                  <a:lnTo>
                    <a:pt x="233458" y="606347"/>
                  </a:lnTo>
                  <a:lnTo>
                    <a:pt x="233905" y="602738"/>
                  </a:lnTo>
                  <a:lnTo>
                    <a:pt x="234361" y="599128"/>
                  </a:lnTo>
                  <a:lnTo>
                    <a:pt x="234823" y="595519"/>
                  </a:lnTo>
                  <a:lnTo>
                    <a:pt x="235293" y="591910"/>
                  </a:lnTo>
                  <a:lnTo>
                    <a:pt x="235774" y="588301"/>
                  </a:lnTo>
                  <a:lnTo>
                    <a:pt x="236259" y="584692"/>
                  </a:lnTo>
                  <a:lnTo>
                    <a:pt x="236762" y="581082"/>
                  </a:lnTo>
                  <a:lnTo>
                    <a:pt x="237270" y="577473"/>
                  </a:lnTo>
                  <a:lnTo>
                    <a:pt x="237792" y="573864"/>
                  </a:lnTo>
                  <a:lnTo>
                    <a:pt x="238326" y="570255"/>
                  </a:lnTo>
                  <a:lnTo>
                    <a:pt x="238869" y="566646"/>
                  </a:lnTo>
                  <a:lnTo>
                    <a:pt x="239431" y="563036"/>
                  </a:lnTo>
                  <a:lnTo>
                    <a:pt x="240000" y="559427"/>
                  </a:lnTo>
                  <a:lnTo>
                    <a:pt x="240589" y="555818"/>
                  </a:lnTo>
                  <a:lnTo>
                    <a:pt x="241189" y="552209"/>
                  </a:lnTo>
                  <a:lnTo>
                    <a:pt x="241804" y="548600"/>
                  </a:lnTo>
                  <a:lnTo>
                    <a:pt x="242438" y="544990"/>
                  </a:lnTo>
                  <a:lnTo>
                    <a:pt x="243080" y="541381"/>
                  </a:lnTo>
                  <a:lnTo>
                    <a:pt x="243750" y="537772"/>
                  </a:lnTo>
                  <a:lnTo>
                    <a:pt x="244429" y="534163"/>
                  </a:lnTo>
                  <a:lnTo>
                    <a:pt x="245130" y="530553"/>
                  </a:lnTo>
                  <a:lnTo>
                    <a:pt x="245847" y="526944"/>
                  </a:lnTo>
                  <a:lnTo>
                    <a:pt x="246579" y="523335"/>
                  </a:lnTo>
                  <a:lnTo>
                    <a:pt x="247337" y="519726"/>
                  </a:lnTo>
                  <a:lnTo>
                    <a:pt x="248105" y="516117"/>
                  </a:lnTo>
                  <a:lnTo>
                    <a:pt x="248902" y="512507"/>
                  </a:lnTo>
                  <a:lnTo>
                    <a:pt x="249713" y="508898"/>
                  </a:lnTo>
                  <a:lnTo>
                    <a:pt x="250543" y="505289"/>
                  </a:lnTo>
                  <a:lnTo>
                    <a:pt x="251398" y="501680"/>
                  </a:lnTo>
                  <a:lnTo>
                    <a:pt x="252264" y="498071"/>
                  </a:lnTo>
                  <a:lnTo>
                    <a:pt x="253165" y="494461"/>
                  </a:lnTo>
                  <a:lnTo>
                    <a:pt x="254076" y="490852"/>
                  </a:lnTo>
                  <a:lnTo>
                    <a:pt x="255013" y="487243"/>
                  </a:lnTo>
                  <a:lnTo>
                    <a:pt x="255971" y="483634"/>
                  </a:lnTo>
                  <a:lnTo>
                    <a:pt x="256946" y="480025"/>
                  </a:lnTo>
                  <a:lnTo>
                    <a:pt x="257952" y="476415"/>
                  </a:lnTo>
                  <a:lnTo>
                    <a:pt x="258968" y="472806"/>
                  </a:lnTo>
                  <a:lnTo>
                    <a:pt x="260017" y="469197"/>
                  </a:lnTo>
                  <a:lnTo>
                    <a:pt x="261083" y="465588"/>
                  </a:lnTo>
                  <a:lnTo>
                    <a:pt x="262170" y="461978"/>
                  </a:lnTo>
                  <a:lnTo>
                    <a:pt x="263284" y="458369"/>
                  </a:lnTo>
                  <a:lnTo>
                    <a:pt x="264410" y="454760"/>
                  </a:lnTo>
                  <a:lnTo>
                    <a:pt x="265573" y="451151"/>
                  </a:lnTo>
                  <a:lnTo>
                    <a:pt x="266748" y="447542"/>
                  </a:lnTo>
                  <a:lnTo>
                    <a:pt x="267950" y="443932"/>
                  </a:lnTo>
                  <a:lnTo>
                    <a:pt x="269174" y="440323"/>
                  </a:lnTo>
                  <a:lnTo>
                    <a:pt x="270415" y="436714"/>
                  </a:lnTo>
                  <a:lnTo>
                    <a:pt x="271688" y="433105"/>
                  </a:lnTo>
                  <a:lnTo>
                    <a:pt x="272972" y="429496"/>
                  </a:lnTo>
                  <a:lnTo>
                    <a:pt x="274290" y="425886"/>
                  </a:lnTo>
                  <a:lnTo>
                    <a:pt x="275623" y="422277"/>
                  </a:lnTo>
                  <a:lnTo>
                    <a:pt x="276979" y="418668"/>
                  </a:lnTo>
                  <a:lnTo>
                    <a:pt x="278362" y="415059"/>
                  </a:lnTo>
                  <a:lnTo>
                    <a:pt x="279756" y="411450"/>
                  </a:lnTo>
                  <a:lnTo>
                    <a:pt x="281187" y="407840"/>
                  </a:lnTo>
                  <a:lnTo>
                    <a:pt x="282629" y="404231"/>
                  </a:lnTo>
                  <a:lnTo>
                    <a:pt x="284098" y="400622"/>
                  </a:lnTo>
                  <a:lnTo>
                    <a:pt x="285588" y="397013"/>
                  </a:lnTo>
                  <a:lnTo>
                    <a:pt x="287095" y="393403"/>
                  </a:lnTo>
                  <a:lnTo>
                    <a:pt x="288633" y="389794"/>
                  </a:lnTo>
                  <a:lnTo>
                    <a:pt x="290182" y="386185"/>
                  </a:lnTo>
                  <a:lnTo>
                    <a:pt x="291763" y="382576"/>
                  </a:lnTo>
                  <a:lnTo>
                    <a:pt x="293359" y="378967"/>
                  </a:lnTo>
                  <a:lnTo>
                    <a:pt x="294977" y="375357"/>
                  </a:lnTo>
                  <a:lnTo>
                    <a:pt x="296620" y="371748"/>
                  </a:lnTo>
                  <a:lnTo>
                    <a:pt x="298274" y="368139"/>
                  </a:lnTo>
                  <a:lnTo>
                    <a:pt x="299964" y="364530"/>
                  </a:lnTo>
                  <a:lnTo>
                    <a:pt x="301665" y="360921"/>
                  </a:lnTo>
                  <a:lnTo>
                    <a:pt x="303392" y="357311"/>
                  </a:lnTo>
                  <a:lnTo>
                    <a:pt x="305138" y="353702"/>
                  </a:lnTo>
                  <a:lnTo>
                    <a:pt x="306902" y="350093"/>
                  </a:lnTo>
                  <a:lnTo>
                    <a:pt x="308694" y="346484"/>
                  </a:lnTo>
                  <a:lnTo>
                    <a:pt x="310498" y="342875"/>
                  </a:lnTo>
                  <a:lnTo>
                    <a:pt x="312333" y="339265"/>
                  </a:lnTo>
                  <a:lnTo>
                    <a:pt x="314182" y="335656"/>
                  </a:lnTo>
                  <a:lnTo>
                    <a:pt x="316053" y="332047"/>
                  </a:lnTo>
                  <a:lnTo>
                    <a:pt x="317948" y="328438"/>
                  </a:lnTo>
                  <a:lnTo>
                    <a:pt x="319855" y="324828"/>
                  </a:lnTo>
                  <a:lnTo>
                    <a:pt x="321796" y="321219"/>
                  </a:lnTo>
                  <a:lnTo>
                    <a:pt x="323748" y="317610"/>
                  </a:lnTo>
                  <a:lnTo>
                    <a:pt x="325726" y="314001"/>
                  </a:lnTo>
                  <a:lnTo>
                    <a:pt x="327724" y="310392"/>
                  </a:lnTo>
                  <a:lnTo>
                    <a:pt x="329738" y="306782"/>
                  </a:lnTo>
                  <a:lnTo>
                    <a:pt x="331782" y="303173"/>
                  </a:lnTo>
                  <a:lnTo>
                    <a:pt x="333837" y="299564"/>
                  </a:lnTo>
                  <a:lnTo>
                    <a:pt x="335923" y="295955"/>
                  </a:lnTo>
                  <a:lnTo>
                    <a:pt x="338024" y="292346"/>
                  </a:lnTo>
                  <a:lnTo>
                    <a:pt x="340147" y="288736"/>
                  </a:lnTo>
                  <a:lnTo>
                    <a:pt x="342295" y="285127"/>
                  </a:lnTo>
                  <a:lnTo>
                    <a:pt x="344455" y="281518"/>
                  </a:lnTo>
                  <a:lnTo>
                    <a:pt x="346649" y="277909"/>
                  </a:lnTo>
                  <a:lnTo>
                    <a:pt x="348855" y="274300"/>
                  </a:lnTo>
                  <a:lnTo>
                    <a:pt x="351088" y="270690"/>
                  </a:lnTo>
                  <a:lnTo>
                    <a:pt x="353340" y="267081"/>
                  </a:lnTo>
                  <a:lnTo>
                    <a:pt x="355611" y="263472"/>
                  </a:lnTo>
                  <a:lnTo>
                    <a:pt x="357911" y="259863"/>
                  </a:lnTo>
                  <a:lnTo>
                    <a:pt x="360222" y="256253"/>
                  </a:lnTo>
                  <a:lnTo>
                    <a:pt x="362566" y="252644"/>
                  </a:lnTo>
                  <a:lnTo>
                    <a:pt x="364925" y="249035"/>
                  </a:lnTo>
                  <a:lnTo>
                    <a:pt x="367307" y="245426"/>
                  </a:lnTo>
                  <a:lnTo>
                    <a:pt x="369714" y="241817"/>
                  </a:lnTo>
                  <a:lnTo>
                    <a:pt x="372133" y="238207"/>
                  </a:lnTo>
                  <a:lnTo>
                    <a:pt x="374587" y="234598"/>
                  </a:lnTo>
                  <a:lnTo>
                    <a:pt x="377053" y="230989"/>
                  </a:lnTo>
                  <a:lnTo>
                    <a:pt x="379547" y="227380"/>
                  </a:lnTo>
                  <a:lnTo>
                    <a:pt x="382060" y="223771"/>
                  </a:lnTo>
                  <a:lnTo>
                    <a:pt x="384591" y="220161"/>
                  </a:lnTo>
                  <a:lnTo>
                    <a:pt x="387151" y="216552"/>
                  </a:lnTo>
                  <a:lnTo>
                    <a:pt x="389722" y="212943"/>
                  </a:lnTo>
                  <a:lnTo>
                    <a:pt x="392326" y="209334"/>
                  </a:lnTo>
                  <a:lnTo>
                    <a:pt x="394944" y="205725"/>
                  </a:lnTo>
                  <a:lnTo>
                    <a:pt x="397585" y="202115"/>
                  </a:lnTo>
                  <a:lnTo>
                    <a:pt x="400249" y="198506"/>
                  </a:lnTo>
                  <a:lnTo>
                    <a:pt x="402925" y="194897"/>
                  </a:lnTo>
                  <a:lnTo>
                    <a:pt x="405634" y="191288"/>
                  </a:lnTo>
                  <a:lnTo>
                    <a:pt x="408352" y="187678"/>
                  </a:lnTo>
                  <a:lnTo>
                    <a:pt x="411098" y="184069"/>
                  </a:lnTo>
                  <a:lnTo>
                    <a:pt x="413860" y="180460"/>
                  </a:lnTo>
                  <a:lnTo>
                    <a:pt x="416639" y="176851"/>
                  </a:lnTo>
                  <a:lnTo>
                    <a:pt x="419443" y="173242"/>
                  </a:lnTo>
                  <a:lnTo>
                    <a:pt x="422257" y="169632"/>
                  </a:lnTo>
                  <a:lnTo>
                    <a:pt x="425099" y="166023"/>
                  </a:lnTo>
                  <a:lnTo>
                    <a:pt x="427952" y="162414"/>
                  </a:lnTo>
                  <a:lnTo>
                    <a:pt x="430824" y="158805"/>
                  </a:lnTo>
                  <a:lnTo>
                    <a:pt x="433715" y="155196"/>
                  </a:lnTo>
                  <a:lnTo>
                    <a:pt x="436615" y="151586"/>
                  </a:lnTo>
                  <a:lnTo>
                    <a:pt x="439541" y="147977"/>
                  </a:lnTo>
                  <a:lnTo>
                    <a:pt x="442474" y="144368"/>
                  </a:lnTo>
                  <a:lnTo>
                    <a:pt x="445427" y="140759"/>
                  </a:lnTo>
                  <a:lnTo>
                    <a:pt x="448391" y="137150"/>
                  </a:lnTo>
                  <a:lnTo>
                    <a:pt x="451367" y="133540"/>
                  </a:lnTo>
                  <a:lnTo>
                    <a:pt x="454360" y="129931"/>
                  </a:lnTo>
                  <a:lnTo>
                    <a:pt x="457359" y="126322"/>
                  </a:lnTo>
                  <a:lnTo>
                    <a:pt x="460376" y="122713"/>
                  </a:lnTo>
                  <a:lnTo>
                    <a:pt x="463398" y="119103"/>
                  </a:lnTo>
                  <a:lnTo>
                    <a:pt x="466432" y="115494"/>
                  </a:lnTo>
                  <a:lnTo>
                    <a:pt x="469475" y="111885"/>
                  </a:lnTo>
                  <a:lnTo>
                    <a:pt x="472523" y="108276"/>
                  </a:lnTo>
                  <a:lnTo>
                    <a:pt x="475583" y="104667"/>
                  </a:lnTo>
                  <a:lnTo>
                    <a:pt x="478645" y="101057"/>
                  </a:lnTo>
                  <a:lnTo>
                    <a:pt x="481715" y="97448"/>
                  </a:lnTo>
                  <a:lnTo>
                    <a:pt x="484788" y="93839"/>
                  </a:lnTo>
                  <a:lnTo>
                    <a:pt x="487865" y="90230"/>
                  </a:lnTo>
                  <a:lnTo>
                    <a:pt x="490945" y="86621"/>
                  </a:lnTo>
                  <a:lnTo>
                    <a:pt x="494026" y="83011"/>
                  </a:lnTo>
                  <a:lnTo>
                    <a:pt x="497107" y="79402"/>
                  </a:lnTo>
                  <a:lnTo>
                    <a:pt x="500188" y="75793"/>
                  </a:lnTo>
                  <a:lnTo>
                    <a:pt x="503268" y="72184"/>
                  </a:lnTo>
                  <a:lnTo>
                    <a:pt x="506345" y="68575"/>
                  </a:lnTo>
                  <a:lnTo>
                    <a:pt x="509420" y="64965"/>
                  </a:lnTo>
                  <a:lnTo>
                    <a:pt x="512487" y="61356"/>
                  </a:lnTo>
                  <a:lnTo>
                    <a:pt x="515552" y="57747"/>
                  </a:lnTo>
                  <a:lnTo>
                    <a:pt x="518607" y="54138"/>
                  </a:lnTo>
                  <a:lnTo>
                    <a:pt x="521656" y="50528"/>
                  </a:lnTo>
                  <a:lnTo>
                    <a:pt x="524697" y="46919"/>
                  </a:lnTo>
                  <a:lnTo>
                    <a:pt x="527725" y="43310"/>
                  </a:lnTo>
                  <a:lnTo>
                    <a:pt x="530748" y="39701"/>
                  </a:lnTo>
                  <a:lnTo>
                    <a:pt x="533751" y="36092"/>
                  </a:lnTo>
                  <a:lnTo>
                    <a:pt x="536746" y="32482"/>
                  </a:lnTo>
                  <a:lnTo>
                    <a:pt x="539726" y="28873"/>
                  </a:lnTo>
                  <a:lnTo>
                    <a:pt x="542689" y="25264"/>
                  </a:lnTo>
                  <a:lnTo>
                    <a:pt x="545642" y="21655"/>
                  </a:lnTo>
                  <a:lnTo>
                    <a:pt x="548567" y="18046"/>
                  </a:lnTo>
                  <a:lnTo>
                    <a:pt x="551484" y="14436"/>
                  </a:lnTo>
                  <a:lnTo>
                    <a:pt x="554374" y="10827"/>
                  </a:lnTo>
                  <a:lnTo>
                    <a:pt x="557246" y="7218"/>
                  </a:lnTo>
                  <a:lnTo>
                    <a:pt x="560101" y="3609"/>
                  </a:lnTo>
                  <a:lnTo>
                    <a:pt x="562925" y="0"/>
                  </a:lnTo>
                  <a:lnTo>
                    <a:pt x="817995" y="0"/>
                  </a:lnTo>
                  <a:lnTo>
                    <a:pt x="820820" y="3609"/>
                  </a:lnTo>
                  <a:lnTo>
                    <a:pt x="823674" y="7218"/>
                  </a:lnTo>
                  <a:lnTo>
                    <a:pt x="826547" y="10827"/>
                  </a:lnTo>
                  <a:lnTo>
                    <a:pt x="829437" y="14436"/>
                  </a:lnTo>
                  <a:lnTo>
                    <a:pt x="832353" y="18046"/>
                  </a:lnTo>
                  <a:lnTo>
                    <a:pt x="835279" y="21655"/>
                  </a:lnTo>
                  <a:lnTo>
                    <a:pt x="838232" y="25264"/>
                  </a:lnTo>
                  <a:lnTo>
                    <a:pt x="841195" y="28873"/>
                  </a:lnTo>
                  <a:lnTo>
                    <a:pt x="844174" y="32482"/>
                  </a:lnTo>
                  <a:lnTo>
                    <a:pt x="847169" y="36092"/>
                  </a:lnTo>
                  <a:lnTo>
                    <a:pt x="850173" y="39701"/>
                  </a:lnTo>
                  <a:lnTo>
                    <a:pt x="853195" y="43310"/>
                  </a:lnTo>
                  <a:lnTo>
                    <a:pt x="856223" y="46919"/>
                  </a:lnTo>
                  <a:lnTo>
                    <a:pt x="859265" y="50528"/>
                  </a:lnTo>
                  <a:lnTo>
                    <a:pt x="862313" y="54138"/>
                  </a:lnTo>
                  <a:lnTo>
                    <a:pt x="865369" y="57747"/>
                  </a:lnTo>
                  <a:lnTo>
                    <a:pt x="868434" y="61356"/>
                  </a:lnTo>
                  <a:lnTo>
                    <a:pt x="871501" y="64965"/>
                  </a:lnTo>
                  <a:lnTo>
                    <a:pt x="874576" y="68575"/>
                  </a:lnTo>
                  <a:lnTo>
                    <a:pt x="877653" y="72184"/>
                  </a:lnTo>
                  <a:lnTo>
                    <a:pt x="880732" y="75793"/>
                  </a:lnTo>
                  <a:lnTo>
                    <a:pt x="883813" y="79402"/>
                  </a:lnTo>
                  <a:lnTo>
                    <a:pt x="886895" y="83011"/>
                  </a:lnTo>
                  <a:lnTo>
                    <a:pt x="889976" y="86621"/>
                  </a:lnTo>
                  <a:lnTo>
                    <a:pt x="893056" y="90230"/>
                  </a:lnTo>
                  <a:lnTo>
                    <a:pt x="896132" y="93839"/>
                  </a:lnTo>
                  <a:lnTo>
                    <a:pt x="899205" y="97448"/>
                  </a:lnTo>
                  <a:lnTo>
                    <a:pt x="902275" y="101057"/>
                  </a:lnTo>
                  <a:lnTo>
                    <a:pt x="905338" y="104667"/>
                  </a:lnTo>
                  <a:lnTo>
                    <a:pt x="908397" y="108276"/>
                  </a:lnTo>
                  <a:lnTo>
                    <a:pt x="911446" y="111885"/>
                  </a:lnTo>
                  <a:lnTo>
                    <a:pt x="914489" y="115494"/>
                  </a:lnTo>
                  <a:lnTo>
                    <a:pt x="917522" y="119103"/>
                  </a:lnTo>
                  <a:lnTo>
                    <a:pt x="920545" y="122713"/>
                  </a:lnTo>
                  <a:lnTo>
                    <a:pt x="923562" y="126322"/>
                  </a:lnTo>
                  <a:lnTo>
                    <a:pt x="926561" y="129931"/>
                  </a:lnTo>
                  <a:lnTo>
                    <a:pt x="929554" y="133540"/>
                  </a:lnTo>
                  <a:lnTo>
                    <a:pt x="932530" y="137150"/>
                  </a:lnTo>
                  <a:lnTo>
                    <a:pt x="935494" y="140759"/>
                  </a:lnTo>
                  <a:lnTo>
                    <a:pt x="938447" y="144368"/>
                  </a:lnTo>
                  <a:lnTo>
                    <a:pt x="941380" y="147977"/>
                  </a:lnTo>
                  <a:lnTo>
                    <a:pt x="944306" y="151586"/>
                  </a:lnTo>
                  <a:lnTo>
                    <a:pt x="947206" y="155196"/>
                  </a:lnTo>
                  <a:lnTo>
                    <a:pt x="950097" y="158805"/>
                  </a:lnTo>
                  <a:lnTo>
                    <a:pt x="952969" y="162414"/>
                  </a:lnTo>
                  <a:lnTo>
                    <a:pt x="955822" y="166023"/>
                  </a:lnTo>
                  <a:lnTo>
                    <a:pt x="958664" y="169632"/>
                  </a:lnTo>
                  <a:lnTo>
                    <a:pt x="961478" y="173242"/>
                  </a:lnTo>
                  <a:lnTo>
                    <a:pt x="964282" y="176851"/>
                  </a:lnTo>
                  <a:lnTo>
                    <a:pt x="967061" y="180460"/>
                  </a:lnTo>
                  <a:lnTo>
                    <a:pt x="969823" y="184069"/>
                  </a:lnTo>
                  <a:lnTo>
                    <a:pt x="972568" y="187678"/>
                  </a:lnTo>
                  <a:lnTo>
                    <a:pt x="975287" y="191288"/>
                  </a:lnTo>
                  <a:lnTo>
                    <a:pt x="977996" y="194897"/>
                  </a:lnTo>
                  <a:lnTo>
                    <a:pt x="980672" y="198506"/>
                  </a:lnTo>
                  <a:lnTo>
                    <a:pt x="983336" y="202115"/>
                  </a:lnTo>
                  <a:lnTo>
                    <a:pt x="985976" y="205725"/>
                  </a:lnTo>
                  <a:lnTo>
                    <a:pt x="988594" y="209334"/>
                  </a:lnTo>
                  <a:lnTo>
                    <a:pt x="991199" y="212943"/>
                  </a:lnTo>
                  <a:lnTo>
                    <a:pt x="993770" y="216552"/>
                  </a:lnTo>
                  <a:lnTo>
                    <a:pt x="996330" y="220161"/>
                  </a:lnTo>
                  <a:lnTo>
                    <a:pt x="998861" y="223771"/>
                  </a:lnTo>
                  <a:lnTo>
                    <a:pt x="1001374" y="227380"/>
                  </a:lnTo>
                  <a:lnTo>
                    <a:pt x="1003868" y="230989"/>
                  </a:lnTo>
                  <a:lnTo>
                    <a:pt x="1006333" y="234598"/>
                  </a:lnTo>
                  <a:lnTo>
                    <a:pt x="1008788" y="238207"/>
                  </a:lnTo>
                  <a:lnTo>
                    <a:pt x="1011207" y="241817"/>
                  </a:lnTo>
                  <a:lnTo>
                    <a:pt x="1013614" y="245426"/>
                  </a:lnTo>
                  <a:lnTo>
                    <a:pt x="1015996" y="249035"/>
                  </a:lnTo>
                  <a:lnTo>
                    <a:pt x="1018354" y="252644"/>
                  </a:lnTo>
                  <a:lnTo>
                    <a:pt x="1020699" y="256253"/>
                  </a:lnTo>
                  <a:lnTo>
                    <a:pt x="1023010" y="259863"/>
                  </a:lnTo>
                  <a:lnTo>
                    <a:pt x="1025310" y="263472"/>
                  </a:lnTo>
                  <a:lnTo>
                    <a:pt x="1027580" y="267081"/>
                  </a:lnTo>
                  <a:lnTo>
                    <a:pt x="1029833" y="270690"/>
                  </a:lnTo>
                  <a:lnTo>
                    <a:pt x="1032066" y="274300"/>
                  </a:lnTo>
                  <a:lnTo>
                    <a:pt x="1034271" y="277909"/>
                  </a:lnTo>
                  <a:lnTo>
                    <a:pt x="1036466" y="281518"/>
                  </a:lnTo>
                  <a:lnTo>
                    <a:pt x="1038626" y="285127"/>
                  </a:lnTo>
                  <a:lnTo>
                    <a:pt x="1040773" y="288736"/>
                  </a:lnTo>
                  <a:lnTo>
                    <a:pt x="1042896" y="292346"/>
                  </a:lnTo>
                  <a:lnTo>
                    <a:pt x="1044997" y="295955"/>
                  </a:lnTo>
                  <a:lnTo>
                    <a:pt x="1047084" y="299564"/>
                  </a:lnTo>
                  <a:lnTo>
                    <a:pt x="1049138" y="303173"/>
                  </a:lnTo>
                  <a:lnTo>
                    <a:pt x="1051182" y="306782"/>
                  </a:lnTo>
                  <a:lnTo>
                    <a:pt x="1053197" y="310392"/>
                  </a:lnTo>
                  <a:lnTo>
                    <a:pt x="1055195" y="314001"/>
                  </a:lnTo>
                  <a:lnTo>
                    <a:pt x="1057173" y="317610"/>
                  </a:lnTo>
                  <a:lnTo>
                    <a:pt x="1059125" y="321219"/>
                  </a:lnTo>
                  <a:lnTo>
                    <a:pt x="1061066" y="324828"/>
                  </a:lnTo>
                  <a:lnTo>
                    <a:pt x="1062973" y="328438"/>
                  </a:lnTo>
                  <a:lnTo>
                    <a:pt x="1064868" y="332047"/>
                  </a:lnTo>
                  <a:lnTo>
                    <a:pt x="1066739" y="335656"/>
                  </a:lnTo>
                  <a:lnTo>
                    <a:pt x="1068588" y="339265"/>
                  </a:lnTo>
                  <a:lnTo>
                    <a:pt x="1070423" y="342875"/>
                  </a:lnTo>
                  <a:lnTo>
                    <a:pt x="1072226" y="346484"/>
                  </a:lnTo>
                  <a:lnTo>
                    <a:pt x="1074019" y="350093"/>
                  </a:lnTo>
                  <a:lnTo>
                    <a:pt x="1075782" y="353702"/>
                  </a:lnTo>
                  <a:lnTo>
                    <a:pt x="1077529" y="357311"/>
                  </a:lnTo>
                  <a:lnTo>
                    <a:pt x="1079256" y="360921"/>
                  </a:lnTo>
                  <a:lnTo>
                    <a:pt x="1080956" y="364530"/>
                  </a:lnTo>
                  <a:lnTo>
                    <a:pt x="1082646" y="368139"/>
                  </a:lnTo>
                  <a:lnTo>
                    <a:pt x="1084301" y="371748"/>
                  </a:lnTo>
                  <a:lnTo>
                    <a:pt x="1085944" y="375357"/>
                  </a:lnTo>
                  <a:lnTo>
                    <a:pt x="1087562" y="378967"/>
                  </a:lnTo>
                  <a:lnTo>
                    <a:pt x="1089158" y="382576"/>
                  </a:lnTo>
                  <a:lnTo>
                    <a:pt x="1090739" y="386185"/>
                  </a:lnTo>
                  <a:lnTo>
                    <a:pt x="1092287" y="389794"/>
                  </a:lnTo>
                  <a:lnTo>
                    <a:pt x="1093825" y="393403"/>
                  </a:lnTo>
                  <a:lnTo>
                    <a:pt x="1095332" y="397013"/>
                  </a:lnTo>
                  <a:lnTo>
                    <a:pt x="1096823" y="400622"/>
                  </a:lnTo>
                  <a:lnTo>
                    <a:pt x="1098292" y="404231"/>
                  </a:lnTo>
                  <a:lnTo>
                    <a:pt x="1099734" y="407840"/>
                  </a:lnTo>
                  <a:lnTo>
                    <a:pt x="1101165" y="411450"/>
                  </a:lnTo>
                  <a:lnTo>
                    <a:pt x="1102559" y="415059"/>
                  </a:lnTo>
                  <a:lnTo>
                    <a:pt x="1103941" y="418668"/>
                  </a:lnTo>
                  <a:lnTo>
                    <a:pt x="1105297" y="422277"/>
                  </a:lnTo>
                  <a:lnTo>
                    <a:pt x="1106631" y="425886"/>
                  </a:lnTo>
                  <a:lnTo>
                    <a:pt x="1107948" y="429496"/>
                  </a:lnTo>
                  <a:lnTo>
                    <a:pt x="1109232" y="433105"/>
                  </a:lnTo>
                  <a:lnTo>
                    <a:pt x="1110506" y="436714"/>
                  </a:lnTo>
                  <a:lnTo>
                    <a:pt x="1111747" y="440323"/>
                  </a:lnTo>
                  <a:lnTo>
                    <a:pt x="1112971" y="443932"/>
                  </a:lnTo>
                  <a:lnTo>
                    <a:pt x="1114173" y="447542"/>
                  </a:lnTo>
                  <a:lnTo>
                    <a:pt x="1115347" y="451151"/>
                  </a:lnTo>
                  <a:lnTo>
                    <a:pt x="1116511" y="454760"/>
                  </a:lnTo>
                  <a:lnTo>
                    <a:pt x="1117636" y="458369"/>
                  </a:lnTo>
                  <a:lnTo>
                    <a:pt x="1118751" y="461978"/>
                  </a:lnTo>
                  <a:lnTo>
                    <a:pt x="1119838" y="465588"/>
                  </a:lnTo>
                  <a:lnTo>
                    <a:pt x="1120903" y="469197"/>
                  </a:lnTo>
                  <a:lnTo>
                    <a:pt x="1121952" y="472806"/>
                  </a:lnTo>
                  <a:lnTo>
                    <a:pt x="1122969" y="476415"/>
                  </a:lnTo>
                  <a:lnTo>
                    <a:pt x="1123975" y="480025"/>
                  </a:lnTo>
                  <a:lnTo>
                    <a:pt x="1124949" y="483634"/>
                  </a:lnTo>
                  <a:lnTo>
                    <a:pt x="1125908" y="487243"/>
                  </a:lnTo>
                  <a:lnTo>
                    <a:pt x="1126845" y="490852"/>
                  </a:lnTo>
                  <a:lnTo>
                    <a:pt x="1127756" y="494461"/>
                  </a:lnTo>
                  <a:lnTo>
                    <a:pt x="1128657" y="498071"/>
                  </a:lnTo>
                  <a:lnTo>
                    <a:pt x="1129522" y="501680"/>
                  </a:lnTo>
                  <a:lnTo>
                    <a:pt x="1130378" y="505289"/>
                  </a:lnTo>
                  <a:lnTo>
                    <a:pt x="1131208" y="508898"/>
                  </a:lnTo>
                  <a:lnTo>
                    <a:pt x="1132019" y="512507"/>
                  </a:lnTo>
                  <a:lnTo>
                    <a:pt x="1132815" y="516117"/>
                  </a:lnTo>
                  <a:lnTo>
                    <a:pt x="1133583" y="519726"/>
                  </a:lnTo>
                  <a:lnTo>
                    <a:pt x="1134342" y="523335"/>
                  </a:lnTo>
                  <a:lnTo>
                    <a:pt x="1135073" y="526944"/>
                  </a:lnTo>
                  <a:lnTo>
                    <a:pt x="1135791" y="530553"/>
                  </a:lnTo>
                  <a:lnTo>
                    <a:pt x="1136491" y="534163"/>
                  </a:lnTo>
                  <a:lnTo>
                    <a:pt x="1137170" y="537772"/>
                  </a:lnTo>
                  <a:lnTo>
                    <a:pt x="1137841" y="541381"/>
                  </a:lnTo>
                  <a:lnTo>
                    <a:pt x="1138483" y="544990"/>
                  </a:lnTo>
                  <a:lnTo>
                    <a:pt x="1139117" y="548600"/>
                  </a:lnTo>
                  <a:lnTo>
                    <a:pt x="1139732" y="552209"/>
                  </a:lnTo>
                  <a:lnTo>
                    <a:pt x="1140332" y="555818"/>
                  </a:lnTo>
                  <a:lnTo>
                    <a:pt x="1140921" y="559427"/>
                  </a:lnTo>
                  <a:lnTo>
                    <a:pt x="1141490" y="563036"/>
                  </a:lnTo>
                  <a:lnTo>
                    <a:pt x="1142052" y="566646"/>
                  </a:lnTo>
                  <a:lnTo>
                    <a:pt x="1142595" y="570255"/>
                  </a:lnTo>
                  <a:lnTo>
                    <a:pt x="1143128" y="573864"/>
                  </a:lnTo>
                  <a:lnTo>
                    <a:pt x="1143650" y="577473"/>
                  </a:lnTo>
                  <a:lnTo>
                    <a:pt x="1144159" y="581082"/>
                  </a:lnTo>
                  <a:lnTo>
                    <a:pt x="1144661" y="584692"/>
                  </a:lnTo>
                  <a:lnTo>
                    <a:pt x="1145147" y="588301"/>
                  </a:lnTo>
                  <a:lnTo>
                    <a:pt x="1145628" y="591910"/>
                  </a:lnTo>
                  <a:lnTo>
                    <a:pt x="1146098" y="595519"/>
                  </a:lnTo>
                  <a:lnTo>
                    <a:pt x="1146560" y="599128"/>
                  </a:lnTo>
                  <a:lnTo>
                    <a:pt x="1147016" y="602738"/>
                  </a:lnTo>
                  <a:lnTo>
                    <a:pt x="1147462" y="606347"/>
                  </a:lnTo>
                  <a:lnTo>
                    <a:pt x="1147905" y="609956"/>
                  </a:lnTo>
                  <a:lnTo>
                    <a:pt x="1148340" y="613565"/>
                  </a:lnTo>
                  <a:lnTo>
                    <a:pt x="1148771" y="617175"/>
                  </a:lnTo>
                  <a:lnTo>
                    <a:pt x="1149197" y="620784"/>
                  </a:lnTo>
                  <a:lnTo>
                    <a:pt x="1149619" y="624393"/>
                  </a:lnTo>
                  <a:lnTo>
                    <a:pt x="1150039" y="628002"/>
                  </a:lnTo>
                  <a:lnTo>
                    <a:pt x="1150456" y="631611"/>
                  </a:lnTo>
                  <a:lnTo>
                    <a:pt x="1150871" y="635221"/>
                  </a:lnTo>
                  <a:lnTo>
                    <a:pt x="1151284" y="638830"/>
                  </a:lnTo>
                  <a:lnTo>
                    <a:pt x="1151698" y="642439"/>
                  </a:lnTo>
                  <a:lnTo>
                    <a:pt x="1152111" y="646048"/>
                  </a:lnTo>
                  <a:lnTo>
                    <a:pt x="1152525" y="649657"/>
                  </a:lnTo>
                  <a:lnTo>
                    <a:pt x="1152940" y="653267"/>
                  </a:lnTo>
                  <a:lnTo>
                    <a:pt x="1153357" y="656876"/>
                  </a:lnTo>
                  <a:lnTo>
                    <a:pt x="1153777" y="660485"/>
                  </a:lnTo>
                  <a:lnTo>
                    <a:pt x="1154199" y="664094"/>
                  </a:lnTo>
                  <a:lnTo>
                    <a:pt x="1154626" y="667703"/>
                  </a:lnTo>
                  <a:lnTo>
                    <a:pt x="1155055" y="671313"/>
                  </a:lnTo>
                  <a:lnTo>
                    <a:pt x="1155492" y="674922"/>
                  </a:lnTo>
                  <a:lnTo>
                    <a:pt x="1155932" y="678531"/>
                  </a:lnTo>
                  <a:lnTo>
                    <a:pt x="1156380" y="682140"/>
                  </a:lnTo>
                  <a:lnTo>
                    <a:pt x="1156833" y="685750"/>
                  </a:lnTo>
                  <a:lnTo>
                    <a:pt x="1157292" y="689359"/>
                  </a:lnTo>
                  <a:lnTo>
                    <a:pt x="1157762" y="692968"/>
                  </a:lnTo>
                  <a:lnTo>
                    <a:pt x="1158236" y="696577"/>
                  </a:lnTo>
                  <a:lnTo>
                    <a:pt x="1158723" y="700186"/>
                  </a:lnTo>
                  <a:lnTo>
                    <a:pt x="1159216" y="703796"/>
                  </a:lnTo>
                  <a:lnTo>
                    <a:pt x="1159719" y="707405"/>
                  </a:lnTo>
                  <a:lnTo>
                    <a:pt x="1160234" y="711014"/>
                  </a:lnTo>
                  <a:lnTo>
                    <a:pt x="1160755" y="714623"/>
                  </a:lnTo>
                  <a:lnTo>
                    <a:pt x="1161294" y="718232"/>
                  </a:lnTo>
                  <a:lnTo>
                    <a:pt x="1161839" y="721842"/>
                  </a:lnTo>
                  <a:lnTo>
                    <a:pt x="1162399" y="725451"/>
                  </a:lnTo>
                  <a:lnTo>
                    <a:pt x="1162970" y="729060"/>
                  </a:lnTo>
                  <a:lnTo>
                    <a:pt x="1163552" y="732669"/>
                  </a:lnTo>
                  <a:lnTo>
                    <a:pt x="1164152" y="736278"/>
                  </a:lnTo>
                  <a:lnTo>
                    <a:pt x="1164758" y="739888"/>
                  </a:lnTo>
                  <a:lnTo>
                    <a:pt x="1165387" y="743497"/>
                  </a:lnTo>
                  <a:lnTo>
                    <a:pt x="1166025" y="747106"/>
                  </a:lnTo>
                  <a:lnTo>
                    <a:pt x="1166678" y="750715"/>
                  </a:lnTo>
                  <a:lnTo>
                    <a:pt x="1167349" y="754325"/>
                  </a:lnTo>
                  <a:lnTo>
                    <a:pt x="1168029" y="757934"/>
                  </a:lnTo>
                  <a:lnTo>
                    <a:pt x="1168735" y="761543"/>
                  </a:lnTo>
                  <a:lnTo>
                    <a:pt x="1169449" y="765152"/>
                  </a:lnTo>
                  <a:lnTo>
                    <a:pt x="1170185" y="768761"/>
                  </a:lnTo>
                  <a:lnTo>
                    <a:pt x="1170936" y="772371"/>
                  </a:lnTo>
                  <a:lnTo>
                    <a:pt x="1171701" y="775980"/>
                  </a:lnTo>
                  <a:lnTo>
                    <a:pt x="1172492" y="779589"/>
                  </a:lnTo>
                  <a:lnTo>
                    <a:pt x="1173290" y="783198"/>
                  </a:lnTo>
                  <a:lnTo>
                    <a:pt x="1174118" y="786807"/>
                  </a:lnTo>
                  <a:lnTo>
                    <a:pt x="1174957" y="790417"/>
                  </a:lnTo>
                  <a:lnTo>
                    <a:pt x="1175817" y="794026"/>
                  </a:lnTo>
                  <a:lnTo>
                    <a:pt x="1176699" y="797635"/>
                  </a:lnTo>
                  <a:lnTo>
                    <a:pt x="1177593" y="801244"/>
                  </a:lnTo>
                  <a:lnTo>
                    <a:pt x="1178519" y="804853"/>
                  </a:lnTo>
                  <a:lnTo>
                    <a:pt x="1179455" y="808463"/>
                  </a:lnTo>
                  <a:lnTo>
                    <a:pt x="1180418" y="812072"/>
                  </a:lnTo>
                  <a:lnTo>
                    <a:pt x="1181400" y="815681"/>
                  </a:lnTo>
                  <a:lnTo>
                    <a:pt x="1182400" y="819290"/>
                  </a:lnTo>
                  <a:lnTo>
                    <a:pt x="1183429" y="822900"/>
                  </a:lnTo>
                  <a:lnTo>
                    <a:pt x="1184469" y="826509"/>
                  </a:lnTo>
                  <a:lnTo>
                    <a:pt x="1185544" y="830118"/>
                  </a:lnTo>
                  <a:lnTo>
                    <a:pt x="1186633" y="833727"/>
                  </a:lnTo>
                  <a:lnTo>
                    <a:pt x="1187746" y="837336"/>
                  </a:lnTo>
                  <a:lnTo>
                    <a:pt x="1188886" y="840946"/>
                  </a:lnTo>
                  <a:lnTo>
                    <a:pt x="1190039" y="844555"/>
                  </a:lnTo>
                  <a:lnTo>
                    <a:pt x="1191230" y="848164"/>
                  </a:lnTo>
                  <a:lnTo>
                    <a:pt x="1192433" y="851773"/>
                  </a:lnTo>
                  <a:lnTo>
                    <a:pt x="1193667" y="855382"/>
                  </a:lnTo>
                  <a:lnTo>
                    <a:pt x="1194923" y="858992"/>
                  </a:lnTo>
                  <a:lnTo>
                    <a:pt x="1196200" y="862601"/>
                  </a:lnTo>
                  <a:lnTo>
                    <a:pt x="1197510" y="866210"/>
                  </a:lnTo>
                  <a:lnTo>
                    <a:pt x="1198832" y="869819"/>
                  </a:lnTo>
                  <a:lnTo>
                    <a:pt x="1200193" y="873428"/>
                  </a:lnTo>
                  <a:lnTo>
                    <a:pt x="1201571" y="877038"/>
                  </a:lnTo>
                  <a:lnTo>
                    <a:pt x="1202976" y="880647"/>
                  </a:lnTo>
                  <a:lnTo>
                    <a:pt x="1204409" y="884256"/>
                  </a:lnTo>
                  <a:lnTo>
                    <a:pt x="1205858" y="887865"/>
                  </a:lnTo>
                  <a:lnTo>
                    <a:pt x="1207348" y="891475"/>
                  </a:lnTo>
                  <a:lnTo>
                    <a:pt x="1208851" y="895084"/>
                  </a:lnTo>
                  <a:lnTo>
                    <a:pt x="1210388" y="898693"/>
                  </a:lnTo>
                  <a:lnTo>
                    <a:pt x="1211948" y="902302"/>
                  </a:lnTo>
                  <a:lnTo>
                    <a:pt x="1213529" y="905911"/>
                  </a:lnTo>
                  <a:lnTo>
                    <a:pt x="1215146" y="909521"/>
                  </a:lnTo>
                  <a:lnTo>
                    <a:pt x="1216775" y="913130"/>
                  </a:lnTo>
                  <a:lnTo>
                    <a:pt x="1218445" y="916739"/>
                  </a:lnTo>
                  <a:lnTo>
                    <a:pt x="1220131" y="920348"/>
                  </a:lnTo>
                  <a:lnTo>
                    <a:pt x="1221845" y="923957"/>
                  </a:lnTo>
                  <a:lnTo>
                    <a:pt x="1223587" y="927567"/>
                  </a:lnTo>
                  <a:lnTo>
                    <a:pt x="1225345" y="931176"/>
                  </a:lnTo>
                  <a:lnTo>
                    <a:pt x="1227142" y="934785"/>
                  </a:lnTo>
                  <a:lnTo>
                    <a:pt x="1228952" y="938394"/>
                  </a:lnTo>
                  <a:lnTo>
                    <a:pt x="1230795" y="942003"/>
                  </a:lnTo>
                  <a:lnTo>
                    <a:pt x="1232658" y="945613"/>
                  </a:lnTo>
                  <a:lnTo>
                    <a:pt x="1234542" y="949222"/>
                  </a:lnTo>
                  <a:lnTo>
                    <a:pt x="1236457" y="952831"/>
                  </a:lnTo>
                  <a:lnTo>
                    <a:pt x="1238384" y="956440"/>
                  </a:lnTo>
                  <a:lnTo>
                    <a:pt x="1240347" y="960050"/>
                  </a:lnTo>
                  <a:lnTo>
                    <a:pt x="1242323" y="963659"/>
                  </a:lnTo>
                  <a:lnTo>
                    <a:pt x="1244323" y="967268"/>
                  </a:lnTo>
                  <a:lnTo>
                    <a:pt x="1246347" y="970877"/>
                  </a:lnTo>
                  <a:lnTo>
                    <a:pt x="1248383" y="974486"/>
                  </a:lnTo>
                  <a:lnTo>
                    <a:pt x="1250450" y="978096"/>
                  </a:lnTo>
                  <a:lnTo>
                    <a:pt x="1252527" y="981705"/>
                  </a:lnTo>
                  <a:lnTo>
                    <a:pt x="1254630" y="985314"/>
                  </a:lnTo>
                  <a:lnTo>
                    <a:pt x="1256746" y="988923"/>
                  </a:lnTo>
                  <a:lnTo>
                    <a:pt x="1258878" y="992532"/>
                  </a:lnTo>
                  <a:lnTo>
                    <a:pt x="1261031" y="996142"/>
                  </a:lnTo>
                  <a:lnTo>
                    <a:pt x="1263192" y="999751"/>
                  </a:lnTo>
                  <a:lnTo>
                    <a:pt x="1265376" y="1003360"/>
                  </a:lnTo>
                  <a:lnTo>
                    <a:pt x="1267568" y="1006969"/>
                  </a:lnTo>
                  <a:lnTo>
                    <a:pt x="1269774" y="1010578"/>
                  </a:lnTo>
                  <a:lnTo>
                    <a:pt x="1271992" y="1014188"/>
                  </a:lnTo>
                  <a:lnTo>
                    <a:pt x="1274217" y="1017797"/>
                  </a:lnTo>
                  <a:lnTo>
                    <a:pt x="1276457" y="1021406"/>
                  </a:lnTo>
                  <a:lnTo>
                    <a:pt x="1278701" y="1025015"/>
                  </a:lnTo>
                  <a:lnTo>
                    <a:pt x="1280955" y="1028625"/>
                  </a:lnTo>
                  <a:lnTo>
                    <a:pt x="1283213" y="1032234"/>
                  </a:lnTo>
                  <a:lnTo>
                    <a:pt x="1285476" y="1035843"/>
                  </a:lnTo>
                  <a:lnTo>
                    <a:pt x="1287744" y="1039452"/>
                  </a:lnTo>
                  <a:lnTo>
                    <a:pt x="1290013" y="1043061"/>
                  </a:lnTo>
                  <a:lnTo>
                    <a:pt x="1292284" y="1046671"/>
                  </a:lnTo>
                  <a:lnTo>
                    <a:pt x="1294554" y="1050280"/>
                  </a:lnTo>
                  <a:lnTo>
                    <a:pt x="1296824" y="1053889"/>
                  </a:lnTo>
                  <a:lnTo>
                    <a:pt x="1299089" y="1057498"/>
                  </a:lnTo>
                  <a:lnTo>
                    <a:pt x="1301353" y="1061107"/>
                  </a:lnTo>
                  <a:lnTo>
                    <a:pt x="1303608" y="1064717"/>
                  </a:lnTo>
                  <a:lnTo>
                    <a:pt x="1305859" y="1068326"/>
                  </a:lnTo>
                  <a:lnTo>
                    <a:pt x="1308100" y="1071935"/>
                  </a:lnTo>
                  <a:lnTo>
                    <a:pt x="1310332" y="1075544"/>
                  </a:lnTo>
                  <a:lnTo>
                    <a:pt x="1312554" y="1079153"/>
                  </a:lnTo>
                  <a:lnTo>
                    <a:pt x="1314760" y="1082763"/>
                  </a:lnTo>
                  <a:lnTo>
                    <a:pt x="1316960" y="1086372"/>
                  </a:lnTo>
                  <a:lnTo>
                    <a:pt x="1319135" y="1089981"/>
                  </a:lnTo>
                  <a:lnTo>
                    <a:pt x="1321299" y="1093590"/>
                  </a:lnTo>
                  <a:lnTo>
                    <a:pt x="1323444" y="1097200"/>
                  </a:lnTo>
                  <a:lnTo>
                    <a:pt x="1325567" y="1100809"/>
                  </a:lnTo>
                  <a:lnTo>
                    <a:pt x="1327677" y="1104418"/>
                  </a:lnTo>
                  <a:lnTo>
                    <a:pt x="1329752" y="1108027"/>
                  </a:lnTo>
                  <a:lnTo>
                    <a:pt x="1331815" y="1111636"/>
                  </a:lnTo>
                  <a:lnTo>
                    <a:pt x="1333844" y="1115246"/>
                  </a:lnTo>
                  <a:lnTo>
                    <a:pt x="1335851" y="1118855"/>
                  </a:lnTo>
                  <a:lnTo>
                    <a:pt x="1337832" y="1122464"/>
                  </a:lnTo>
                  <a:lnTo>
                    <a:pt x="1339776" y="1126073"/>
                  </a:lnTo>
                  <a:lnTo>
                    <a:pt x="1341705" y="1129682"/>
                  </a:lnTo>
                  <a:lnTo>
                    <a:pt x="1343581" y="1133292"/>
                  </a:lnTo>
                  <a:lnTo>
                    <a:pt x="1345438" y="1136901"/>
                  </a:lnTo>
                  <a:lnTo>
                    <a:pt x="1347255" y="1140510"/>
                  </a:lnTo>
                  <a:lnTo>
                    <a:pt x="1349035" y="1144119"/>
                  </a:lnTo>
                  <a:lnTo>
                    <a:pt x="1350790" y="1147728"/>
                  </a:lnTo>
                  <a:lnTo>
                    <a:pt x="1352486" y="1151338"/>
                  </a:lnTo>
                  <a:lnTo>
                    <a:pt x="1354163" y="1154947"/>
                  </a:lnTo>
                  <a:lnTo>
                    <a:pt x="1355783" y="1158556"/>
                  </a:lnTo>
                  <a:lnTo>
                    <a:pt x="1357369" y="1162165"/>
                  </a:lnTo>
                  <a:lnTo>
                    <a:pt x="1358915" y="1165775"/>
                  </a:lnTo>
                  <a:lnTo>
                    <a:pt x="1360405" y="1169384"/>
                  </a:lnTo>
                  <a:lnTo>
                    <a:pt x="1361874" y="1172993"/>
                  </a:lnTo>
                  <a:lnTo>
                    <a:pt x="1363265" y="1176602"/>
                  </a:lnTo>
                  <a:lnTo>
                    <a:pt x="1364630" y="1180211"/>
                  </a:lnTo>
                  <a:lnTo>
                    <a:pt x="1365939" y="1183821"/>
                  </a:lnTo>
                  <a:lnTo>
                    <a:pt x="1367197" y="1187430"/>
                  </a:lnTo>
                  <a:lnTo>
                    <a:pt x="1368420" y="1191039"/>
                  </a:lnTo>
                  <a:lnTo>
                    <a:pt x="1369567" y="1194648"/>
                  </a:lnTo>
                  <a:lnTo>
                    <a:pt x="1370688" y="1198257"/>
                  </a:lnTo>
                  <a:lnTo>
                    <a:pt x="1371733" y="1201867"/>
                  </a:lnTo>
                  <a:lnTo>
                    <a:pt x="1372737" y="1205476"/>
                  </a:lnTo>
                  <a:lnTo>
                    <a:pt x="1373690" y="1209085"/>
                  </a:lnTo>
                  <a:lnTo>
                    <a:pt x="1374573" y="1212694"/>
                  </a:lnTo>
                  <a:lnTo>
                    <a:pt x="1375429" y="1216303"/>
                  </a:lnTo>
                  <a:lnTo>
                    <a:pt x="1376190" y="1219913"/>
                  </a:lnTo>
                  <a:lnTo>
                    <a:pt x="1376921" y="1223522"/>
                  </a:lnTo>
                  <a:lnTo>
                    <a:pt x="1377583" y="1227131"/>
                  </a:lnTo>
                  <a:lnTo>
                    <a:pt x="1378185" y="1230740"/>
                  </a:lnTo>
                  <a:lnTo>
                    <a:pt x="1378746" y="1234350"/>
                  </a:lnTo>
                  <a:lnTo>
                    <a:pt x="1379218" y="1237959"/>
                  </a:lnTo>
                  <a:lnTo>
                    <a:pt x="1379660" y="1241568"/>
                  </a:lnTo>
                  <a:lnTo>
                    <a:pt x="1380015" y="1245177"/>
                  </a:lnTo>
                  <a:lnTo>
                    <a:pt x="1380323" y="1248786"/>
                  </a:lnTo>
                  <a:lnTo>
                    <a:pt x="1380572" y="1252396"/>
                  </a:lnTo>
                  <a:lnTo>
                    <a:pt x="1380743" y="1256005"/>
                  </a:lnTo>
                  <a:lnTo>
                    <a:pt x="1380885" y="1259614"/>
                  </a:lnTo>
                  <a:lnTo>
                    <a:pt x="1380919" y="1263223"/>
                  </a:lnTo>
                  <a:lnTo>
                    <a:pt x="1380921" y="1266832"/>
                  </a:lnTo>
                  <a:lnTo>
                    <a:pt x="1380847" y="1270442"/>
                  </a:lnTo>
                  <a:lnTo>
                    <a:pt x="1380708" y="1274051"/>
                  </a:lnTo>
                  <a:lnTo>
                    <a:pt x="1380523" y="1277660"/>
                  </a:lnTo>
                  <a:lnTo>
                    <a:pt x="1380242" y="1281269"/>
                  </a:lnTo>
                  <a:lnTo>
                    <a:pt x="1379930" y="1284878"/>
                  </a:lnTo>
                  <a:lnTo>
                    <a:pt x="1379522" y="1288488"/>
                  </a:lnTo>
                  <a:lnTo>
                    <a:pt x="1379066" y="1292097"/>
                  </a:lnTo>
                  <a:lnTo>
                    <a:pt x="1378545" y="1295706"/>
                  </a:lnTo>
                  <a:lnTo>
                    <a:pt x="1377944" y="1299315"/>
                  </a:lnTo>
                  <a:lnTo>
                    <a:pt x="1377310" y="1302925"/>
                  </a:lnTo>
                  <a:lnTo>
                    <a:pt x="1376562" y="1306534"/>
                  </a:lnTo>
                  <a:lnTo>
                    <a:pt x="1375782" y="1310143"/>
                  </a:lnTo>
                  <a:lnTo>
                    <a:pt x="1374920" y="1313752"/>
                  </a:lnTo>
                  <a:lnTo>
                    <a:pt x="1373992" y="1317361"/>
                  </a:lnTo>
                  <a:lnTo>
                    <a:pt x="1373015" y="1320971"/>
                  </a:lnTo>
                  <a:lnTo>
                    <a:pt x="1371938" y="1324580"/>
                  </a:lnTo>
                  <a:lnTo>
                    <a:pt x="1370829" y="1328189"/>
                  </a:lnTo>
                  <a:lnTo>
                    <a:pt x="1369621" y="1331798"/>
                  </a:lnTo>
                  <a:lnTo>
                    <a:pt x="1368362" y="1335407"/>
                  </a:lnTo>
                  <a:lnTo>
                    <a:pt x="1367037" y="1339017"/>
                  </a:lnTo>
                  <a:lnTo>
                    <a:pt x="1365629" y="1342626"/>
                  </a:lnTo>
                  <a:lnTo>
                    <a:pt x="1364188" y="1346235"/>
                  </a:lnTo>
                  <a:lnTo>
                    <a:pt x="1362630" y="1349844"/>
                  </a:lnTo>
                  <a:lnTo>
                    <a:pt x="1361038" y="1353453"/>
                  </a:lnTo>
                  <a:lnTo>
                    <a:pt x="1359363" y="1357063"/>
                  </a:lnTo>
                  <a:lnTo>
                    <a:pt x="1357620" y="1360672"/>
                  </a:lnTo>
                  <a:lnTo>
                    <a:pt x="1355827" y="1364281"/>
                  </a:lnTo>
                  <a:lnTo>
                    <a:pt x="1353934" y="1367890"/>
                  </a:lnTo>
                  <a:lnTo>
                    <a:pt x="1352007" y="1371500"/>
                  </a:lnTo>
                  <a:lnTo>
                    <a:pt x="1349979" y="1375109"/>
                  </a:lnTo>
                  <a:lnTo>
                    <a:pt x="1347901" y="1378718"/>
                  </a:lnTo>
                  <a:lnTo>
                    <a:pt x="1345755" y="1382327"/>
                  </a:lnTo>
                  <a:lnTo>
                    <a:pt x="1343526" y="1385936"/>
                  </a:lnTo>
                  <a:lnTo>
                    <a:pt x="1341262" y="1389546"/>
                  </a:lnTo>
                  <a:lnTo>
                    <a:pt x="1338882" y="1393155"/>
                  </a:lnTo>
                  <a:lnTo>
                    <a:pt x="1336468" y="1396764"/>
                  </a:lnTo>
                  <a:lnTo>
                    <a:pt x="1333969" y="1400373"/>
                  </a:lnTo>
                  <a:lnTo>
                    <a:pt x="1331405" y="1403982"/>
                  </a:lnTo>
                  <a:lnTo>
                    <a:pt x="1328789" y="1407592"/>
                  </a:lnTo>
                  <a:lnTo>
                    <a:pt x="1326074" y="1411201"/>
                  </a:lnTo>
                  <a:lnTo>
                    <a:pt x="1323326" y="1414810"/>
                  </a:lnTo>
                  <a:lnTo>
                    <a:pt x="1320476" y="1418419"/>
                  </a:lnTo>
                  <a:lnTo>
                    <a:pt x="1317578" y="1422028"/>
                  </a:lnTo>
                  <a:lnTo>
                    <a:pt x="1314612" y="1425638"/>
                  </a:lnTo>
                  <a:lnTo>
                    <a:pt x="1311565" y="1429247"/>
                  </a:lnTo>
                  <a:lnTo>
                    <a:pt x="1308484" y="1432856"/>
                  </a:lnTo>
                  <a:lnTo>
                    <a:pt x="1305290" y="1436465"/>
                  </a:lnTo>
                  <a:lnTo>
                    <a:pt x="1302063" y="1440075"/>
                  </a:lnTo>
                  <a:lnTo>
                    <a:pt x="1298753" y="1443684"/>
                  </a:lnTo>
                  <a:lnTo>
                    <a:pt x="1295380" y="1447293"/>
                  </a:lnTo>
                  <a:lnTo>
                    <a:pt x="1291957" y="1450902"/>
                  </a:lnTo>
                  <a:lnTo>
                    <a:pt x="1288440" y="1454511"/>
                  </a:lnTo>
                  <a:lnTo>
                    <a:pt x="1284892" y="1458121"/>
                  </a:lnTo>
                  <a:lnTo>
                    <a:pt x="1281246" y="1461730"/>
                  </a:lnTo>
                  <a:lnTo>
                    <a:pt x="1277556" y="1465339"/>
                  </a:lnTo>
                  <a:lnTo>
                    <a:pt x="1273801" y="1468948"/>
                  </a:lnTo>
                  <a:lnTo>
                    <a:pt x="1269972" y="1472557"/>
                  </a:lnTo>
                  <a:lnTo>
                    <a:pt x="1266109" y="1476167"/>
                  </a:lnTo>
                  <a:lnTo>
                    <a:pt x="1262143" y="1479776"/>
                  </a:lnTo>
                  <a:lnTo>
                    <a:pt x="1258148" y="1483385"/>
                  </a:lnTo>
                  <a:lnTo>
                    <a:pt x="1254075" y="1486994"/>
                  </a:lnTo>
                  <a:lnTo>
                    <a:pt x="1249947" y="1490603"/>
                  </a:lnTo>
                  <a:lnTo>
                    <a:pt x="1245773" y="1494213"/>
                  </a:lnTo>
                  <a:lnTo>
                    <a:pt x="1241516" y="1497822"/>
                  </a:lnTo>
                  <a:lnTo>
                    <a:pt x="1237231" y="1501431"/>
                  </a:lnTo>
                  <a:lnTo>
                    <a:pt x="1232860" y="1505040"/>
                  </a:lnTo>
                  <a:lnTo>
                    <a:pt x="1228451" y="1508650"/>
                  </a:lnTo>
                  <a:lnTo>
                    <a:pt x="1223985" y="1512259"/>
                  </a:lnTo>
                  <a:lnTo>
                    <a:pt x="1219458" y="1515868"/>
                  </a:lnTo>
                  <a:lnTo>
                    <a:pt x="1214900" y="1519477"/>
                  </a:lnTo>
                  <a:lnTo>
                    <a:pt x="1210258" y="1523086"/>
                  </a:lnTo>
                  <a:lnTo>
                    <a:pt x="1205591" y="1526696"/>
                  </a:lnTo>
                  <a:lnTo>
                    <a:pt x="1200860" y="1530305"/>
                  </a:lnTo>
                  <a:lnTo>
                    <a:pt x="1196086" y="1533914"/>
                  </a:lnTo>
                  <a:lnTo>
                    <a:pt x="1191274" y="1537523"/>
                  </a:lnTo>
                  <a:lnTo>
                    <a:pt x="1186397" y="1541132"/>
                  </a:lnTo>
                  <a:lnTo>
                    <a:pt x="1181499" y="1544742"/>
                  </a:lnTo>
                  <a:lnTo>
                    <a:pt x="1176535" y="1548351"/>
                  </a:lnTo>
                  <a:lnTo>
                    <a:pt x="1171543" y="1551960"/>
                  </a:lnTo>
                  <a:lnTo>
                    <a:pt x="1166509" y="1555569"/>
                  </a:lnTo>
                  <a:lnTo>
                    <a:pt x="1161430" y="1559178"/>
                  </a:lnTo>
                  <a:lnTo>
                    <a:pt x="1156329" y="1562788"/>
                  </a:lnTo>
                  <a:lnTo>
                    <a:pt x="1151170" y="1566397"/>
                  </a:lnTo>
                  <a:lnTo>
                    <a:pt x="1145995" y="1570006"/>
                  </a:lnTo>
                  <a:lnTo>
                    <a:pt x="1140776" y="1573615"/>
                  </a:lnTo>
                  <a:lnTo>
                    <a:pt x="1135531" y="1577225"/>
                  </a:lnTo>
                  <a:lnTo>
                    <a:pt x="1130260" y="1580834"/>
                  </a:lnTo>
                  <a:lnTo>
                    <a:pt x="1124951" y="1584443"/>
                  </a:lnTo>
                  <a:lnTo>
                    <a:pt x="1119630" y="1588052"/>
                  </a:lnTo>
                  <a:lnTo>
                    <a:pt x="1114270" y="1591661"/>
                  </a:lnTo>
                  <a:lnTo>
                    <a:pt x="1108897" y="1595271"/>
                  </a:lnTo>
                  <a:lnTo>
                    <a:pt x="1103501" y="1598880"/>
                  </a:lnTo>
                  <a:lnTo>
                    <a:pt x="1098084" y="1602489"/>
                  </a:lnTo>
                  <a:lnTo>
                    <a:pt x="1092656" y="1606098"/>
                  </a:lnTo>
                  <a:lnTo>
                    <a:pt x="1087203" y="1609707"/>
                  </a:lnTo>
                  <a:lnTo>
                    <a:pt x="1081745" y="1613317"/>
                  </a:lnTo>
                  <a:lnTo>
                    <a:pt x="1076271" y="1616926"/>
                  </a:lnTo>
                  <a:lnTo>
                    <a:pt x="1070789" y="1620535"/>
                  </a:lnTo>
                  <a:lnTo>
                    <a:pt x="1065299" y="1624144"/>
                  </a:lnTo>
                  <a:lnTo>
                    <a:pt x="1059803" y="1627753"/>
                  </a:lnTo>
                  <a:lnTo>
                    <a:pt x="1054304" y="1631363"/>
                  </a:lnTo>
                  <a:lnTo>
                    <a:pt x="1048802" y="1634972"/>
                  </a:lnTo>
                  <a:lnTo>
                    <a:pt x="1043301" y="1638581"/>
                  </a:lnTo>
                  <a:lnTo>
                    <a:pt x="1037801" y="1642190"/>
                  </a:lnTo>
                  <a:lnTo>
                    <a:pt x="1032306" y="1645800"/>
                  </a:lnTo>
                  <a:lnTo>
                    <a:pt x="1026815" y="1649409"/>
                  </a:lnTo>
                  <a:lnTo>
                    <a:pt x="1021336" y="1653018"/>
                  </a:lnTo>
                  <a:lnTo>
                    <a:pt x="1015862" y="1656627"/>
                  </a:lnTo>
                  <a:lnTo>
                    <a:pt x="1010403" y="1660236"/>
                  </a:lnTo>
                  <a:lnTo>
                    <a:pt x="1004957" y="1663846"/>
                  </a:lnTo>
                  <a:lnTo>
                    <a:pt x="999523" y="1667455"/>
                  </a:lnTo>
                  <a:lnTo>
                    <a:pt x="994113" y="1671064"/>
                  </a:lnTo>
                  <a:lnTo>
                    <a:pt x="988713" y="1674673"/>
                  </a:lnTo>
                  <a:lnTo>
                    <a:pt x="983346" y="1678282"/>
                  </a:lnTo>
                  <a:lnTo>
                    <a:pt x="977994" y="1681892"/>
                  </a:lnTo>
                  <a:lnTo>
                    <a:pt x="972668" y="1685501"/>
                  </a:lnTo>
                  <a:lnTo>
                    <a:pt x="967373" y="1689110"/>
                  </a:lnTo>
                  <a:lnTo>
                    <a:pt x="962095" y="1692719"/>
                  </a:lnTo>
                  <a:lnTo>
                    <a:pt x="956865" y="1696328"/>
                  </a:lnTo>
                  <a:lnTo>
                    <a:pt x="951651" y="1699938"/>
                  </a:lnTo>
                  <a:lnTo>
                    <a:pt x="946481" y="1703547"/>
                  </a:lnTo>
                  <a:lnTo>
                    <a:pt x="941343" y="1707156"/>
                  </a:lnTo>
                  <a:lnTo>
                    <a:pt x="936236" y="1710765"/>
                  </a:lnTo>
                  <a:lnTo>
                    <a:pt x="931181" y="1714375"/>
                  </a:lnTo>
                  <a:lnTo>
                    <a:pt x="926146" y="1717984"/>
                  </a:lnTo>
                  <a:lnTo>
                    <a:pt x="921177" y="1721593"/>
                  </a:lnTo>
                  <a:lnTo>
                    <a:pt x="916234" y="1725202"/>
                  </a:lnTo>
                  <a:lnTo>
                    <a:pt x="911341" y="1728811"/>
                  </a:lnTo>
                  <a:lnTo>
                    <a:pt x="906498" y="1732421"/>
                  </a:lnTo>
                  <a:lnTo>
                    <a:pt x="901684" y="1736030"/>
                  </a:lnTo>
                  <a:lnTo>
                    <a:pt x="896948" y="1739639"/>
                  </a:lnTo>
                  <a:lnTo>
                    <a:pt x="892236" y="1743248"/>
                  </a:lnTo>
                  <a:lnTo>
                    <a:pt x="887593" y="1746857"/>
                  </a:lnTo>
                  <a:lnTo>
                    <a:pt x="882994" y="1750467"/>
                  </a:lnTo>
                  <a:lnTo>
                    <a:pt x="878442" y="1754076"/>
                  </a:lnTo>
                  <a:lnTo>
                    <a:pt x="873963" y="1757685"/>
                  </a:lnTo>
                  <a:lnTo>
                    <a:pt x="869510" y="1761294"/>
                  </a:lnTo>
                  <a:lnTo>
                    <a:pt x="865148" y="1764903"/>
                  </a:lnTo>
                  <a:lnTo>
                    <a:pt x="860821" y="1768513"/>
                  </a:lnTo>
                  <a:lnTo>
                    <a:pt x="856558" y="1772122"/>
                  </a:lnTo>
                  <a:lnTo>
                    <a:pt x="852360" y="1775731"/>
                  </a:lnTo>
                  <a:lnTo>
                    <a:pt x="848199" y="1779340"/>
                  </a:lnTo>
                  <a:lnTo>
                    <a:pt x="844134" y="1782950"/>
                  </a:lnTo>
                  <a:lnTo>
                    <a:pt x="840098" y="1786559"/>
                  </a:lnTo>
                  <a:lnTo>
                    <a:pt x="836147" y="1790168"/>
                  </a:lnTo>
                  <a:lnTo>
                    <a:pt x="832248" y="1793777"/>
                  </a:lnTo>
                  <a:lnTo>
                    <a:pt x="828403" y="1797386"/>
                  </a:lnTo>
                  <a:lnTo>
                    <a:pt x="824643" y="1800996"/>
                  </a:lnTo>
                  <a:lnTo>
                    <a:pt x="820913" y="1804605"/>
                  </a:lnTo>
                  <a:lnTo>
                    <a:pt x="817287" y="1808214"/>
                  </a:lnTo>
                  <a:lnTo>
                    <a:pt x="813698" y="1811823"/>
                  </a:lnTo>
                  <a:lnTo>
                    <a:pt x="810182" y="1815432"/>
                  </a:lnTo>
                  <a:lnTo>
                    <a:pt x="806736" y="1819042"/>
                  </a:lnTo>
                  <a:lnTo>
                    <a:pt x="803330" y="1822651"/>
                  </a:lnTo>
                  <a:lnTo>
                    <a:pt x="800026" y="1826260"/>
                  </a:lnTo>
                  <a:lnTo>
                    <a:pt x="796754" y="1829869"/>
                  </a:lnTo>
                  <a:lnTo>
                    <a:pt x="793570" y="1833478"/>
                  </a:lnTo>
                  <a:lnTo>
                    <a:pt x="790440" y="1837088"/>
                  </a:lnTo>
                  <a:lnTo>
                    <a:pt x="787368" y="1840697"/>
                  </a:lnTo>
                  <a:lnTo>
                    <a:pt x="784380" y="1844306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443767" y="1425717"/>
              <a:ext cx="255069" cy="0"/>
            </a:xfrm>
            <a:custGeom>
              <a:avLst/>
              <a:pathLst>
                <a:path w="255069" h="0">
                  <a:moveTo>
                    <a:pt x="0" y="0"/>
                  </a:moveTo>
                  <a:lnTo>
                    <a:pt x="255069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346484" y="2242206"/>
              <a:ext cx="1380921" cy="46170"/>
            </a:xfrm>
            <a:custGeom>
              <a:avLst/>
              <a:pathLst>
                <a:path w="1380921" h="46170">
                  <a:moveTo>
                    <a:pt x="0" y="0"/>
                  </a:moveTo>
                  <a:lnTo>
                    <a:pt x="0" y="46170"/>
                  </a:lnTo>
                  <a:lnTo>
                    <a:pt x="1380921" y="46170"/>
                  </a:lnTo>
                  <a:lnTo>
                    <a:pt x="1380921" y="0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880841" y="2408167"/>
              <a:ext cx="1380921" cy="54523"/>
            </a:xfrm>
            <a:custGeom>
              <a:avLst/>
              <a:pathLst>
                <a:path w="1380921" h="54523">
                  <a:moveTo>
                    <a:pt x="0" y="0"/>
                  </a:moveTo>
                  <a:lnTo>
                    <a:pt x="0" y="54523"/>
                  </a:lnTo>
                  <a:lnTo>
                    <a:pt x="1380921" y="54523"/>
                  </a:lnTo>
                  <a:lnTo>
                    <a:pt x="1380921" y="0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346484" y="2265291"/>
              <a:ext cx="1380921" cy="0"/>
            </a:xfrm>
            <a:custGeom>
              <a:avLst/>
              <a:pathLst>
                <a:path w="1380921" h="0">
                  <a:moveTo>
                    <a:pt x="0" y="0"/>
                  </a:moveTo>
                  <a:lnTo>
                    <a:pt x="1380921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880841" y="2435429"/>
              <a:ext cx="1380921" cy="0"/>
            </a:xfrm>
            <a:custGeom>
              <a:avLst/>
              <a:pathLst>
                <a:path w="1380921" h="0">
                  <a:moveTo>
                    <a:pt x="0" y="0"/>
                  </a:moveTo>
                  <a:lnTo>
                    <a:pt x="1380921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561506" y="1326369"/>
              <a:ext cx="3375586" cy="205009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791659" y="1419883"/>
              <a:ext cx="1380921" cy="1685866"/>
            </a:xfrm>
            <a:custGeom>
              <a:avLst/>
              <a:pathLst>
                <a:path w="1380921" h="1685866">
                  <a:moveTo>
                    <a:pt x="620440" y="1685866"/>
                  </a:moveTo>
                  <a:lnTo>
                    <a:pt x="618038" y="1682567"/>
                  </a:lnTo>
                  <a:lnTo>
                    <a:pt x="615545" y="1679268"/>
                  </a:lnTo>
                  <a:lnTo>
                    <a:pt x="613017" y="1675969"/>
                  </a:lnTo>
                  <a:lnTo>
                    <a:pt x="610418" y="1672670"/>
                  </a:lnTo>
                  <a:lnTo>
                    <a:pt x="607755" y="1669370"/>
                  </a:lnTo>
                  <a:lnTo>
                    <a:pt x="605056" y="1666071"/>
                  </a:lnTo>
                  <a:lnTo>
                    <a:pt x="602256" y="1662772"/>
                  </a:lnTo>
                  <a:lnTo>
                    <a:pt x="599420" y="1659473"/>
                  </a:lnTo>
                  <a:lnTo>
                    <a:pt x="596518" y="1656174"/>
                  </a:lnTo>
                  <a:lnTo>
                    <a:pt x="593542" y="1652875"/>
                  </a:lnTo>
                  <a:lnTo>
                    <a:pt x="590530" y="1649576"/>
                  </a:lnTo>
                  <a:lnTo>
                    <a:pt x="587420" y="1646276"/>
                  </a:lnTo>
                  <a:lnTo>
                    <a:pt x="584267" y="1642977"/>
                  </a:lnTo>
                  <a:lnTo>
                    <a:pt x="581052" y="1639678"/>
                  </a:lnTo>
                  <a:lnTo>
                    <a:pt x="577757" y="1636379"/>
                  </a:lnTo>
                  <a:lnTo>
                    <a:pt x="574425" y="1633080"/>
                  </a:lnTo>
                  <a:lnTo>
                    <a:pt x="571001" y="1629781"/>
                  </a:lnTo>
                  <a:lnTo>
                    <a:pt x="567527" y="1626481"/>
                  </a:lnTo>
                  <a:lnTo>
                    <a:pt x="563997" y="1623182"/>
                  </a:lnTo>
                  <a:lnTo>
                    <a:pt x="560381" y="1619883"/>
                  </a:lnTo>
                  <a:lnTo>
                    <a:pt x="556728" y="1616584"/>
                  </a:lnTo>
                  <a:lnTo>
                    <a:pt x="552989" y="1613285"/>
                  </a:lnTo>
                  <a:lnTo>
                    <a:pt x="549196" y="1609986"/>
                  </a:lnTo>
                  <a:lnTo>
                    <a:pt x="545353" y="1606687"/>
                  </a:lnTo>
                  <a:lnTo>
                    <a:pt x="541420" y="1603387"/>
                  </a:lnTo>
                  <a:lnTo>
                    <a:pt x="537450" y="1600088"/>
                  </a:lnTo>
                  <a:lnTo>
                    <a:pt x="533403" y="1596789"/>
                  </a:lnTo>
                  <a:lnTo>
                    <a:pt x="529296" y="1593490"/>
                  </a:lnTo>
                  <a:lnTo>
                    <a:pt x="525148" y="1590191"/>
                  </a:lnTo>
                  <a:lnTo>
                    <a:pt x="520907" y="1586892"/>
                  </a:lnTo>
                  <a:lnTo>
                    <a:pt x="516631" y="1583593"/>
                  </a:lnTo>
                  <a:lnTo>
                    <a:pt x="512287" y="1580293"/>
                  </a:lnTo>
                  <a:lnTo>
                    <a:pt x="507881" y="1576994"/>
                  </a:lnTo>
                  <a:lnTo>
                    <a:pt x="503441" y="1573695"/>
                  </a:lnTo>
                  <a:lnTo>
                    <a:pt x="498908" y="1570396"/>
                  </a:lnTo>
                  <a:lnTo>
                    <a:pt x="494343" y="1567097"/>
                  </a:lnTo>
                  <a:lnTo>
                    <a:pt x="489719" y="1563798"/>
                  </a:lnTo>
                  <a:lnTo>
                    <a:pt x="485033" y="1560498"/>
                  </a:lnTo>
                  <a:lnTo>
                    <a:pt x="480316" y="1557199"/>
                  </a:lnTo>
                  <a:lnTo>
                    <a:pt x="475519" y="1553900"/>
                  </a:lnTo>
                  <a:lnTo>
                    <a:pt x="470688" y="1550601"/>
                  </a:lnTo>
                  <a:lnTo>
                    <a:pt x="465808" y="1547302"/>
                  </a:lnTo>
                  <a:lnTo>
                    <a:pt x="460868" y="1544003"/>
                  </a:lnTo>
                  <a:lnTo>
                    <a:pt x="455901" y="1540704"/>
                  </a:lnTo>
                  <a:lnTo>
                    <a:pt x="450868" y="1537404"/>
                  </a:lnTo>
                  <a:lnTo>
                    <a:pt x="445800" y="1534105"/>
                  </a:lnTo>
                  <a:lnTo>
                    <a:pt x="440695" y="1530806"/>
                  </a:lnTo>
                  <a:lnTo>
                    <a:pt x="435534" y="1527507"/>
                  </a:lnTo>
                  <a:lnTo>
                    <a:pt x="430350" y="1524208"/>
                  </a:lnTo>
                  <a:lnTo>
                    <a:pt x="425114" y="1520909"/>
                  </a:lnTo>
                  <a:lnTo>
                    <a:pt x="419846" y="1517609"/>
                  </a:lnTo>
                  <a:lnTo>
                    <a:pt x="414550" y="1514310"/>
                  </a:lnTo>
                  <a:lnTo>
                    <a:pt x="409207" y="1511011"/>
                  </a:lnTo>
                  <a:lnTo>
                    <a:pt x="403844" y="1507712"/>
                  </a:lnTo>
                  <a:lnTo>
                    <a:pt x="398444" y="1504413"/>
                  </a:lnTo>
                  <a:lnTo>
                    <a:pt x="393018" y="1501114"/>
                  </a:lnTo>
                  <a:lnTo>
                    <a:pt x="387573" y="1497815"/>
                  </a:lnTo>
                  <a:lnTo>
                    <a:pt x="382090" y="1494515"/>
                  </a:lnTo>
                  <a:lnTo>
                    <a:pt x="376594" y="1491216"/>
                  </a:lnTo>
                  <a:lnTo>
                    <a:pt x="371074" y="1487917"/>
                  </a:lnTo>
                  <a:lnTo>
                    <a:pt x="365534" y="1484618"/>
                  </a:lnTo>
                  <a:lnTo>
                    <a:pt x="359985" y="1481319"/>
                  </a:lnTo>
                  <a:lnTo>
                    <a:pt x="354410" y="1478020"/>
                  </a:lnTo>
                  <a:lnTo>
                    <a:pt x="348830" y="1474720"/>
                  </a:lnTo>
                  <a:lnTo>
                    <a:pt x="343237" y="1471421"/>
                  </a:lnTo>
                  <a:lnTo>
                    <a:pt x="337635" y="1468122"/>
                  </a:lnTo>
                  <a:lnTo>
                    <a:pt x="332028" y="1464823"/>
                  </a:lnTo>
                  <a:lnTo>
                    <a:pt x="326415" y="1461524"/>
                  </a:lnTo>
                  <a:lnTo>
                    <a:pt x="320801" y="1458225"/>
                  </a:lnTo>
                  <a:lnTo>
                    <a:pt x="315185" y="1454926"/>
                  </a:lnTo>
                  <a:lnTo>
                    <a:pt x="309573" y="1451626"/>
                  </a:lnTo>
                  <a:lnTo>
                    <a:pt x="303963" y="1448327"/>
                  </a:lnTo>
                  <a:lnTo>
                    <a:pt x="298361" y="1445028"/>
                  </a:lnTo>
                  <a:lnTo>
                    <a:pt x="292766" y="1441729"/>
                  </a:lnTo>
                  <a:lnTo>
                    <a:pt x="287180" y="1438430"/>
                  </a:lnTo>
                  <a:lnTo>
                    <a:pt x="281611" y="1435131"/>
                  </a:lnTo>
                  <a:lnTo>
                    <a:pt x="276051" y="1431832"/>
                  </a:lnTo>
                  <a:lnTo>
                    <a:pt x="270513" y="1428532"/>
                  </a:lnTo>
                  <a:lnTo>
                    <a:pt x="264992" y="1425233"/>
                  </a:lnTo>
                  <a:lnTo>
                    <a:pt x="259486" y="1421934"/>
                  </a:lnTo>
                  <a:lnTo>
                    <a:pt x="254014" y="1418635"/>
                  </a:lnTo>
                  <a:lnTo>
                    <a:pt x="248557" y="1415336"/>
                  </a:lnTo>
                  <a:lnTo>
                    <a:pt x="243133" y="1412037"/>
                  </a:lnTo>
                  <a:lnTo>
                    <a:pt x="237738" y="1408737"/>
                  </a:lnTo>
                  <a:lnTo>
                    <a:pt x="232363" y="1405438"/>
                  </a:lnTo>
                  <a:lnTo>
                    <a:pt x="227040" y="1402139"/>
                  </a:lnTo>
                  <a:lnTo>
                    <a:pt x="221737" y="1398840"/>
                  </a:lnTo>
                  <a:lnTo>
                    <a:pt x="216476" y="1395541"/>
                  </a:lnTo>
                  <a:lnTo>
                    <a:pt x="211258" y="1392242"/>
                  </a:lnTo>
                  <a:lnTo>
                    <a:pt x="206062" y="1388943"/>
                  </a:lnTo>
                  <a:lnTo>
                    <a:pt x="200935" y="1385643"/>
                  </a:lnTo>
                  <a:lnTo>
                    <a:pt x="195835" y="1382344"/>
                  </a:lnTo>
                  <a:lnTo>
                    <a:pt x="190783" y="1379045"/>
                  </a:lnTo>
                  <a:lnTo>
                    <a:pt x="185787" y="1375746"/>
                  </a:lnTo>
                  <a:lnTo>
                    <a:pt x="180819" y="1372447"/>
                  </a:lnTo>
                  <a:lnTo>
                    <a:pt x="175928" y="1369148"/>
                  </a:lnTo>
                  <a:lnTo>
                    <a:pt x="171075" y="1365848"/>
                  </a:lnTo>
                  <a:lnTo>
                    <a:pt x="166271" y="1362549"/>
                  </a:lnTo>
                  <a:lnTo>
                    <a:pt x="161539" y="1359250"/>
                  </a:lnTo>
                  <a:lnTo>
                    <a:pt x="156839" y="1355951"/>
                  </a:lnTo>
                  <a:lnTo>
                    <a:pt x="152222" y="1352652"/>
                  </a:lnTo>
                  <a:lnTo>
                    <a:pt x="147652" y="1349353"/>
                  </a:lnTo>
                  <a:lnTo>
                    <a:pt x="143134" y="1346054"/>
                  </a:lnTo>
                  <a:lnTo>
                    <a:pt x="138700" y="1342754"/>
                  </a:lnTo>
                  <a:lnTo>
                    <a:pt x="134303" y="1339455"/>
                  </a:lnTo>
                  <a:lnTo>
                    <a:pt x="129992" y="1336156"/>
                  </a:lnTo>
                  <a:lnTo>
                    <a:pt x="125738" y="1332857"/>
                  </a:lnTo>
                  <a:lnTo>
                    <a:pt x="121534" y="1329558"/>
                  </a:lnTo>
                  <a:lnTo>
                    <a:pt x="117428" y="1326259"/>
                  </a:lnTo>
                  <a:lnTo>
                    <a:pt x="113362" y="1322960"/>
                  </a:lnTo>
                  <a:lnTo>
                    <a:pt x="109380" y="1319660"/>
                  </a:lnTo>
                  <a:lnTo>
                    <a:pt x="105467" y="1316361"/>
                  </a:lnTo>
                  <a:lnTo>
                    <a:pt x="101600" y="1313062"/>
                  </a:lnTo>
                  <a:lnTo>
                    <a:pt x="97845" y="1309763"/>
                  </a:lnTo>
                  <a:lnTo>
                    <a:pt x="94130" y="1306464"/>
                  </a:lnTo>
                  <a:lnTo>
                    <a:pt x="90498" y="1303165"/>
                  </a:lnTo>
                  <a:lnTo>
                    <a:pt x="86944" y="1299865"/>
                  </a:lnTo>
                  <a:lnTo>
                    <a:pt x="83433" y="1296566"/>
                  </a:lnTo>
                  <a:lnTo>
                    <a:pt x="80041" y="1293267"/>
                  </a:lnTo>
                  <a:lnTo>
                    <a:pt x="76693" y="1289968"/>
                  </a:lnTo>
                  <a:lnTo>
                    <a:pt x="73422" y="1286669"/>
                  </a:lnTo>
                  <a:lnTo>
                    <a:pt x="70239" y="1283370"/>
                  </a:lnTo>
                  <a:lnTo>
                    <a:pt x="67099" y="1280071"/>
                  </a:lnTo>
                  <a:lnTo>
                    <a:pt x="64074" y="1276771"/>
                  </a:lnTo>
                  <a:lnTo>
                    <a:pt x="61100" y="1273472"/>
                  </a:lnTo>
                  <a:lnTo>
                    <a:pt x="58197" y="1270173"/>
                  </a:lnTo>
                  <a:lnTo>
                    <a:pt x="55390" y="1266874"/>
                  </a:lnTo>
                  <a:lnTo>
                    <a:pt x="52627" y="1263575"/>
                  </a:lnTo>
                  <a:lnTo>
                    <a:pt x="49970" y="1260276"/>
                  </a:lnTo>
                  <a:lnTo>
                    <a:pt x="47373" y="1256976"/>
                  </a:lnTo>
                  <a:lnTo>
                    <a:pt x="44839" y="1253677"/>
                  </a:lnTo>
                  <a:lnTo>
                    <a:pt x="42408" y="1250378"/>
                  </a:lnTo>
                  <a:lnTo>
                    <a:pt x="40020" y="1247079"/>
                  </a:lnTo>
                  <a:lnTo>
                    <a:pt x="37730" y="1243780"/>
                  </a:lnTo>
                  <a:lnTo>
                    <a:pt x="35506" y="1240481"/>
                  </a:lnTo>
                  <a:lnTo>
                    <a:pt x="33337" y="1237182"/>
                  </a:lnTo>
                  <a:lnTo>
                    <a:pt x="31276" y="1233882"/>
                  </a:lnTo>
                  <a:lnTo>
                    <a:pt x="29257" y="1230583"/>
                  </a:lnTo>
                  <a:lnTo>
                    <a:pt x="27327" y="1227284"/>
                  </a:lnTo>
                  <a:lnTo>
                    <a:pt x="25468" y="1223985"/>
                  </a:lnTo>
                  <a:lnTo>
                    <a:pt x="23656" y="1220686"/>
                  </a:lnTo>
                  <a:lnTo>
                    <a:pt x="21956" y="1217387"/>
                  </a:lnTo>
                  <a:lnTo>
                    <a:pt x="20296" y="1214087"/>
                  </a:lnTo>
                  <a:lnTo>
                    <a:pt x="18716" y="1210788"/>
                  </a:lnTo>
                  <a:lnTo>
                    <a:pt x="17211" y="1207489"/>
                  </a:lnTo>
                  <a:lnTo>
                    <a:pt x="15746" y="1204190"/>
                  </a:lnTo>
                  <a:lnTo>
                    <a:pt x="14392" y="1200891"/>
                  </a:lnTo>
                  <a:lnTo>
                    <a:pt x="13078" y="1197592"/>
                  </a:lnTo>
                  <a:lnTo>
                    <a:pt x="11834" y="1194293"/>
                  </a:lnTo>
                  <a:lnTo>
                    <a:pt x="10669" y="1190993"/>
                  </a:lnTo>
                  <a:lnTo>
                    <a:pt x="9542" y="1187694"/>
                  </a:lnTo>
                  <a:lnTo>
                    <a:pt x="8514" y="1184395"/>
                  </a:lnTo>
                  <a:lnTo>
                    <a:pt x="7531" y="1181096"/>
                  </a:lnTo>
                  <a:lnTo>
                    <a:pt x="6608" y="1177797"/>
                  </a:lnTo>
                  <a:lnTo>
                    <a:pt x="5766" y="1174498"/>
                  </a:lnTo>
                  <a:lnTo>
                    <a:pt x="4960" y="1171199"/>
                  </a:lnTo>
                  <a:lnTo>
                    <a:pt x="4241" y="1167899"/>
                  </a:lnTo>
                  <a:lnTo>
                    <a:pt x="3572" y="1164600"/>
                  </a:lnTo>
                  <a:lnTo>
                    <a:pt x="2953" y="1161301"/>
                  </a:lnTo>
                  <a:lnTo>
                    <a:pt x="2416" y="1158002"/>
                  </a:lnTo>
                  <a:lnTo>
                    <a:pt x="1914" y="1154703"/>
                  </a:lnTo>
                  <a:lnTo>
                    <a:pt x="1488" y="1151404"/>
                  </a:lnTo>
                  <a:lnTo>
                    <a:pt x="1113" y="1148104"/>
                  </a:lnTo>
                  <a:lnTo>
                    <a:pt x="781" y="1144805"/>
                  </a:lnTo>
                  <a:lnTo>
                    <a:pt x="531" y="1141506"/>
                  </a:lnTo>
                  <a:lnTo>
                    <a:pt x="313" y="1138207"/>
                  </a:lnTo>
                  <a:lnTo>
                    <a:pt x="162" y="1134908"/>
                  </a:lnTo>
                  <a:lnTo>
                    <a:pt x="63" y="1131609"/>
                  </a:lnTo>
                  <a:lnTo>
                    <a:pt x="0" y="1128310"/>
                  </a:lnTo>
                  <a:lnTo>
                    <a:pt x="18" y="1125010"/>
                  </a:lnTo>
                  <a:lnTo>
                    <a:pt x="65" y="1121711"/>
                  </a:lnTo>
                  <a:lnTo>
                    <a:pt x="170" y="1118412"/>
                  </a:lnTo>
                  <a:lnTo>
                    <a:pt x="329" y="1115113"/>
                  </a:lnTo>
                  <a:lnTo>
                    <a:pt x="517" y="1111814"/>
                  </a:lnTo>
                  <a:lnTo>
                    <a:pt x="783" y="1108515"/>
                  </a:lnTo>
                  <a:lnTo>
                    <a:pt x="1078" y="1105215"/>
                  </a:lnTo>
                  <a:lnTo>
                    <a:pt x="1421" y="1101916"/>
                  </a:lnTo>
                  <a:lnTo>
                    <a:pt x="1819" y="1098617"/>
                  </a:lnTo>
                  <a:lnTo>
                    <a:pt x="2243" y="1095318"/>
                  </a:lnTo>
                  <a:lnTo>
                    <a:pt x="2736" y="1092019"/>
                  </a:lnTo>
                  <a:lnTo>
                    <a:pt x="3259" y="1088720"/>
                  </a:lnTo>
                  <a:lnTo>
                    <a:pt x="3823" y="1085421"/>
                  </a:lnTo>
                  <a:lnTo>
                    <a:pt x="4441" y="1082121"/>
                  </a:lnTo>
                  <a:lnTo>
                    <a:pt x="5084" y="1078822"/>
                  </a:lnTo>
                  <a:lnTo>
                    <a:pt x="5786" y="1075523"/>
                  </a:lnTo>
                  <a:lnTo>
                    <a:pt x="6520" y="1072224"/>
                  </a:lnTo>
                  <a:lnTo>
                    <a:pt x="7287" y="1068925"/>
                  </a:lnTo>
                  <a:lnTo>
                    <a:pt x="8109" y="1065626"/>
                  </a:lnTo>
                  <a:lnTo>
                    <a:pt x="8952" y="1062326"/>
                  </a:lnTo>
                  <a:lnTo>
                    <a:pt x="9846" y="1059027"/>
                  </a:lnTo>
                  <a:lnTo>
                    <a:pt x="10774" y="1055728"/>
                  </a:lnTo>
                  <a:lnTo>
                    <a:pt x="11728" y="1052429"/>
                  </a:lnTo>
                  <a:lnTo>
                    <a:pt x="12736" y="1049130"/>
                  </a:lnTo>
                  <a:lnTo>
                    <a:pt x="13763" y="1045831"/>
                  </a:lnTo>
                  <a:lnTo>
                    <a:pt x="14834" y="1042532"/>
                  </a:lnTo>
                  <a:lnTo>
                    <a:pt x="15938" y="1039232"/>
                  </a:lnTo>
                  <a:lnTo>
                    <a:pt x="17063" y="1035933"/>
                  </a:lnTo>
                  <a:lnTo>
                    <a:pt x="18240" y="1032634"/>
                  </a:lnTo>
                  <a:lnTo>
                    <a:pt x="19435" y="1029335"/>
                  </a:lnTo>
                  <a:lnTo>
                    <a:pt x="20666" y="1026036"/>
                  </a:lnTo>
                  <a:lnTo>
                    <a:pt x="21930" y="1022737"/>
                  </a:lnTo>
                  <a:lnTo>
                    <a:pt x="23212" y="1019438"/>
                  </a:lnTo>
                  <a:lnTo>
                    <a:pt x="24541" y="1016138"/>
                  </a:lnTo>
                  <a:lnTo>
                    <a:pt x="25887" y="1012839"/>
                  </a:lnTo>
                  <a:lnTo>
                    <a:pt x="27263" y="1009540"/>
                  </a:lnTo>
                  <a:lnTo>
                    <a:pt x="28671" y="1006241"/>
                  </a:lnTo>
                  <a:lnTo>
                    <a:pt x="30096" y="1002942"/>
                  </a:lnTo>
                  <a:lnTo>
                    <a:pt x="31559" y="999643"/>
                  </a:lnTo>
                  <a:lnTo>
                    <a:pt x="33041" y="996343"/>
                  </a:lnTo>
                  <a:lnTo>
                    <a:pt x="34547" y="993044"/>
                  </a:lnTo>
                  <a:lnTo>
                    <a:pt x="36084" y="989745"/>
                  </a:lnTo>
                  <a:lnTo>
                    <a:pt x="37634" y="986446"/>
                  </a:lnTo>
                  <a:lnTo>
                    <a:pt x="39218" y="983147"/>
                  </a:lnTo>
                  <a:lnTo>
                    <a:pt x="40819" y="979848"/>
                  </a:lnTo>
                  <a:lnTo>
                    <a:pt x="42439" y="976549"/>
                  </a:lnTo>
                  <a:lnTo>
                    <a:pt x="44088" y="973249"/>
                  </a:lnTo>
                  <a:lnTo>
                    <a:pt x="45749" y="969950"/>
                  </a:lnTo>
                  <a:lnTo>
                    <a:pt x="47436" y="966651"/>
                  </a:lnTo>
                  <a:lnTo>
                    <a:pt x="49141" y="963352"/>
                  </a:lnTo>
                  <a:lnTo>
                    <a:pt x="50859" y="960053"/>
                  </a:lnTo>
                  <a:lnTo>
                    <a:pt x="52605" y="956754"/>
                  </a:lnTo>
                  <a:lnTo>
                    <a:pt x="54360" y="953454"/>
                  </a:lnTo>
                  <a:lnTo>
                    <a:pt x="56136" y="950155"/>
                  </a:lnTo>
                  <a:lnTo>
                    <a:pt x="57927" y="946856"/>
                  </a:lnTo>
                  <a:lnTo>
                    <a:pt x="59729" y="943557"/>
                  </a:lnTo>
                  <a:lnTo>
                    <a:pt x="61553" y="940258"/>
                  </a:lnTo>
                  <a:lnTo>
                    <a:pt x="63386" y="936959"/>
                  </a:lnTo>
                  <a:lnTo>
                    <a:pt x="65234" y="933660"/>
                  </a:lnTo>
                  <a:lnTo>
                    <a:pt x="67095" y="930360"/>
                  </a:lnTo>
                  <a:lnTo>
                    <a:pt x="68964" y="927061"/>
                  </a:lnTo>
                  <a:lnTo>
                    <a:pt x="70850" y="923762"/>
                  </a:lnTo>
                  <a:lnTo>
                    <a:pt x="72743" y="920463"/>
                  </a:lnTo>
                  <a:lnTo>
                    <a:pt x="74647" y="917164"/>
                  </a:lnTo>
                  <a:lnTo>
                    <a:pt x="76561" y="913865"/>
                  </a:lnTo>
                  <a:lnTo>
                    <a:pt x="78480" y="910565"/>
                  </a:lnTo>
                  <a:lnTo>
                    <a:pt x="80411" y="907266"/>
                  </a:lnTo>
                  <a:lnTo>
                    <a:pt x="82347" y="903967"/>
                  </a:lnTo>
                  <a:lnTo>
                    <a:pt x="84288" y="900668"/>
                  </a:lnTo>
                  <a:lnTo>
                    <a:pt x="86238" y="897369"/>
                  </a:lnTo>
                  <a:lnTo>
                    <a:pt x="88190" y="894070"/>
                  </a:lnTo>
                  <a:lnTo>
                    <a:pt x="90148" y="890771"/>
                  </a:lnTo>
                  <a:lnTo>
                    <a:pt x="92109" y="887471"/>
                  </a:lnTo>
                  <a:lnTo>
                    <a:pt x="94072" y="884172"/>
                  </a:lnTo>
                  <a:lnTo>
                    <a:pt x="96038" y="880873"/>
                  </a:lnTo>
                  <a:lnTo>
                    <a:pt x="98005" y="877574"/>
                  </a:lnTo>
                  <a:lnTo>
                    <a:pt x="99974" y="874275"/>
                  </a:lnTo>
                  <a:lnTo>
                    <a:pt x="101942" y="870976"/>
                  </a:lnTo>
                  <a:lnTo>
                    <a:pt x="103909" y="867677"/>
                  </a:lnTo>
                  <a:lnTo>
                    <a:pt x="105875" y="864377"/>
                  </a:lnTo>
                  <a:lnTo>
                    <a:pt x="107839" y="861078"/>
                  </a:lnTo>
                  <a:lnTo>
                    <a:pt x="109800" y="857779"/>
                  </a:lnTo>
                  <a:lnTo>
                    <a:pt x="111758" y="854480"/>
                  </a:lnTo>
                  <a:lnTo>
                    <a:pt x="113713" y="851181"/>
                  </a:lnTo>
                  <a:lnTo>
                    <a:pt x="115660" y="847882"/>
                  </a:lnTo>
                  <a:lnTo>
                    <a:pt x="117604" y="844582"/>
                  </a:lnTo>
                  <a:lnTo>
                    <a:pt x="119542" y="841283"/>
                  </a:lnTo>
                  <a:lnTo>
                    <a:pt x="121471" y="837984"/>
                  </a:lnTo>
                  <a:lnTo>
                    <a:pt x="123397" y="834685"/>
                  </a:lnTo>
                  <a:lnTo>
                    <a:pt x="125309" y="831386"/>
                  </a:lnTo>
                  <a:lnTo>
                    <a:pt x="127216" y="828087"/>
                  </a:lnTo>
                  <a:lnTo>
                    <a:pt x="129113" y="824788"/>
                  </a:lnTo>
                  <a:lnTo>
                    <a:pt x="130998" y="821488"/>
                  </a:lnTo>
                  <a:lnTo>
                    <a:pt x="132877" y="818189"/>
                  </a:lnTo>
                  <a:lnTo>
                    <a:pt x="134739" y="814890"/>
                  </a:lnTo>
                  <a:lnTo>
                    <a:pt x="136591" y="811591"/>
                  </a:lnTo>
                  <a:lnTo>
                    <a:pt x="138433" y="808292"/>
                  </a:lnTo>
                  <a:lnTo>
                    <a:pt x="140257" y="804993"/>
                  </a:lnTo>
                  <a:lnTo>
                    <a:pt x="142073" y="801693"/>
                  </a:lnTo>
                  <a:lnTo>
                    <a:pt x="143869" y="798394"/>
                  </a:lnTo>
                  <a:lnTo>
                    <a:pt x="145652" y="795095"/>
                  </a:lnTo>
                  <a:lnTo>
                    <a:pt x="147423" y="791796"/>
                  </a:lnTo>
                  <a:lnTo>
                    <a:pt x="149171" y="788497"/>
                  </a:lnTo>
                  <a:lnTo>
                    <a:pt x="150909" y="785198"/>
                  </a:lnTo>
                  <a:lnTo>
                    <a:pt x="152624" y="781899"/>
                  </a:lnTo>
                  <a:lnTo>
                    <a:pt x="154322" y="778599"/>
                  </a:lnTo>
                  <a:lnTo>
                    <a:pt x="156008" y="775300"/>
                  </a:lnTo>
                  <a:lnTo>
                    <a:pt x="157664" y="772001"/>
                  </a:lnTo>
                  <a:lnTo>
                    <a:pt x="159309" y="768702"/>
                  </a:lnTo>
                  <a:lnTo>
                    <a:pt x="160929" y="765403"/>
                  </a:lnTo>
                  <a:lnTo>
                    <a:pt x="162527" y="762104"/>
                  </a:lnTo>
                  <a:lnTo>
                    <a:pt x="164113" y="758804"/>
                  </a:lnTo>
                  <a:lnTo>
                    <a:pt x="165662" y="755505"/>
                  </a:lnTo>
                  <a:lnTo>
                    <a:pt x="167199" y="752206"/>
                  </a:lnTo>
                  <a:lnTo>
                    <a:pt x="168709" y="748907"/>
                  </a:lnTo>
                  <a:lnTo>
                    <a:pt x="170193" y="745608"/>
                  </a:lnTo>
                  <a:lnTo>
                    <a:pt x="171662" y="742309"/>
                  </a:lnTo>
                  <a:lnTo>
                    <a:pt x="173092" y="739010"/>
                  </a:lnTo>
                  <a:lnTo>
                    <a:pt x="174504" y="735710"/>
                  </a:lnTo>
                  <a:lnTo>
                    <a:pt x="175890" y="732411"/>
                  </a:lnTo>
                  <a:lnTo>
                    <a:pt x="177243" y="729112"/>
                  </a:lnTo>
                  <a:lnTo>
                    <a:pt x="178580" y="725813"/>
                  </a:lnTo>
                  <a:lnTo>
                    <a:pt x="179874" y="722514"/>
                  </a:lnTo>
                  <a:lnTo>
                    <a:pt x="181147" y="719215"/>
                  </a:lnTo>
                  <a:lnTo>
                    <a:pt x="182393" y="715916"/>
                  </a:lnTo>
                  <a:lnTo>
                    <a:pt x="183598" y="712616"/>
                  </a:lnTo>
                  <a:lnTo>
                    <a:pt x="184785" y="709317"/>
                  </a:lnTo>
                  <a:lnTo>
                    <a:pt x="185928" y="706018"/>
                  </a:lnTo>
                  <a:lnTo>
                    <a:pt x="187043" y="702719"/>
                  </a:lnTo>
                  <a:lnTo>
                    <a:pt x="188132" y="699420"/>
                  </a:lnTo>
                  <a:lnTo>
                    <a:pt x="189172" y="696121"/>
                  </a:lnTo>
                  <a:lnTo>
                    <a:pt x="190191" y="692821"/>
                  </a:lnTo>
                  <a:lnTo>
                    <a:pt x="191164" y="689522"/>
                  </a:lnTo>
                  <a:lnTo>
                    <a:pt x="192103" y="686223"/>
                  </a:lnTo>
                  <a:lnTo>
                    <a:pt x="193016" y="682924"/>
                  </a:lnTo>
                  <a:lnTo>
                    <a:pt x="193870" y="679625"/>
                  </a:lnTo>
                  <a:lnTo>
                    <a:pt x="194702" y="676326"/>
                  </a:lnTo>
                  <a:lnTo>
                    <a:pt x="195486" y="673027"/>
                  </a:lnTo>
                  <a:lnTo>
                    <a:pt x="196228" y="669727"/>
                  </a:lnTo>
                  <a:lnTo>
                    <a:pt x="196945" y="666428"/>
                  </a:lnTo>
                  <a:lnTo>
                    <a:pt x="197593" y="663129"/>
                  </a:lnTo>
                  <a:lnTo>
                    <a:pt x="198215" y="659830"/>
                  </a:lnTo>
                  <a:lnTo>
                    <a:pt x="198789" y="656531"/>
                  </a:lnTo>
                  <a:lnTo>
                    <a:pt x="199312" y="653232"/>
                  </a:lnTo>
                  <a:lnTo>
                    <a:pt x="199809" y="649932"/>
                  </a:lnTo>
                  <a:lnTo>
                    <a:pt x="200230" y="646633"/>
                  </a:lnTo>
                  <a:lnTo>
                    <a:pt x="200621" y="643334"/>
                  </a:lnTo>
                  <a:lnTo>
                    <a:pt x="200963" y="640035"/>
                  </a:lnTo>
                  <a:lnTo>
                    <a:pt x="201244" y="636736"/>
                  </a:lnTo>
                  <a:lnTo>
                    <a:pt x="201495" y="633437"/>
                  </a:lnTo>
                  <a:lnTo>
                    <a:pt x="201670" y="630138"/>
                  </a:lnTo>
                  <a:lnTo>
                    <a:pt x="201806" y="626838"/>
                  </a:lnTo>
                  <a:lnTo>
                    <a:pt x="201894" y="623539"/>
                  </a:lnTo>
                  <a:lnTo>
                    <a:pt x="201910" y="620240"/>
                  </a:lnTo>
                  <a:lnTo>
                    <a:pt x="201894" y="616941"/>
                  </a:lnTo>
                  <a:lnTo>
                    <a:pt x="201800" y="613642"/>
                  </a:lnTo>
                  <a:lnTo>
                    <a:pt x="201658" y="610343"/>
                  </a:lnTo>
                  <a:lnTo>
                    <a:pt x="201471" y="607043"/>
                  </a:lnTo>
                  <a:lnTo>
                    <a:pt x="201200" y="603744"/>
                  </a:lnTo>
                  <a:lnTo>
                    <a:pt x="200895" y="600445"/>
                  </a:lnTo>
                  <a:lnTo>
                    <a:pt x="200513" y="597146"/>
                  </a:lnTo>
                  <a:lnTo>
                    <a:pt x="200074" y="593847"/>
                  </a:lnTo>
                  <a:lnTo>
                    <a:pt x="199592" y="590548"/>
                  </a:lnTo>
                  <a:lnTo>
                    <a:pt x="199016" y="587249"/>
                  </a:lnTo>
                  <a:lnTo>
                    <a:pt x="198404" y="583949"/>
                  </a:lnTo>
                  <a:lnTo>
                    <a:pt x="197717" y="580650"/>
                  </a:lnTo>
                  <a:lnTo>
                    <a:pt x="196965" y="577351"/>
                  </a:lnTo>
                  <a:lnTo>
                    <a:pt x="196173" y="574052"/>
                  </a:lnTo>
                  <a:lnTo>
                    <a:pt x="195278" y="570753"/>
                  </a:lnTo>
                  <a:lnTo>
                    <a:pt x="194346" y="567454"/>
                  </a:lnTo>
                  <a:lnTo>
                    <a:pt x="193343" y="564155"/>
                  </a:lnTo>
                  <a:lnTo>
                    <a:pt x="192266" y="560855"/>
                  </a:lnTo>
                  <a:lnTo>
                    <a:pt x="191151" y="557556"/>
                  </a:lnTo>
                  <a:lnTo>
                    <a:pt x="189934" y="554257"/>
                  </a:lnTo>
                  <a:lnTo>
                    <a:pt x="188674" y="550958"/>
                  </a:lnTo>
                  <a:lnTo>
                    <a:pt x="187350" y="547659"/>
                  </a:lnTo>
                  <a:lnTo>
                    <a:pt x="185946" y="544360"/>
                  </a:lnTo>
                  <a:lnTo>
                    <a:pt x="184504" y="541060"/>
                  </a:lnTo>
                  <a:lnTo>
                    <a:pt x="182967" y="537761"/>
                  </a:lnTo>
                  <a:lnTo>
                    <a:pt x="181382" y="534462"/>
                  </a:lnTo>
                  <a:lnTo>
                    <a:pt x="179740" y="531163"/>
                  </a:lnTo>
                  <a:lnTo>
                    <a:pt x="178014" y="527864"/>
                  </a:lnTo>
                  <a:lnTo>
                    <a:pt x="176253" y="524565"/>
                  </a:lnTo>
                  <a:lnTo>
                    <a:pt x="174405" y="521266"/>
                  </a:lnTo>
                  <a:lnTo>
                    <a:pt x="172507" y="517966"/>
                  </a:lnTo>
                  <a:lnTo>
                    <a:pt x="170560" y="514667"/>
                  </a:lnTo>
                  <a:lnTo>
                    <a:pt x="168530" y="511368"/>
                  </a:lnTo>
                  <a:lnTo>
                    <a:pt x="166466" y="508069"/>
                  </a:lnTo>
                  <a:lnTo>
                    <a:pt x="164328" y="504770"/>
                  </a:lnTo>
                  <a:lnTo>
                    <a:pt x="162139" y="501471"/>
                  </a:lnTo>
                  <a:lnTo>
                    <a:pt x="159911" y="498171"/>
                  </a:lnTo>
                  <a:lnTo>
                    <a:pt x="157602" y="494872"/>
                  </a:lnTo>
                  <a:lnTo>
                    <a:pt x="155264" y="491573"/>
                  </a:lnTo>
                  <a:lnTo>
                    <a:pt x="152867" y="488274"/>
                  </a:lnTo>
                  <a:lnTo>
                    <a:pt x="150420" y="484975"/>
                  </a:lnTo>
                  <a:lnTo>
                    <a:pt x="147945" y="481676"/>
                  </a:lnTo>
                  <a:lnTo>
                    <a:pt x="145397" y="478377"/>
                  </a:lnTo>
                  <a:lnTo>
                    <a:pt x="142826" y="475077"/>
                  </a:lnTo>
                  <a:lnTo>
                    <a:pt x="140209" y="471778"/>
                  </a:lnTo>
                  <a:lnTo>
                    <a:pt x="137549" y="468479"/>
                  </a:lnTo>
                  <a:lnTo>
                    <a:pt x="134868" y="465180"/>
                  </a:lnTo>
                  <a:lnTo>
                    <a:pt x="132133" y="461881"/>
                  </a:lnTo>
                  <a:lnTo>
                    <a:pt x="129378" y="458582"/>
                  </a:lnTo>
                  <a:lnTo>
                    <a:pt x="126593" y="455282"/>
                  </a:lnTo>
                  <a:lnTo>
                    <a:pt x="123775" y="451983"/>
                  </a:lnTo>
                  <a:lnTo>
                    <a:pt x="120942" y="448684"/>
                  </a:lnTo>
                  <a:lnTo>
                    <a:pt x="118077" y="445385"/>
                  </a:lnTo>
                  <a:lnTo>
                    <a:pt x="115198" y="442086"/>
                  </a:lnTo>
                  <a:lnTo>
                    <a:pt x="112302" y="438787"/>
                  </a:lnTo>
                  <a:lnTo>
                    <a:pt x="109389" y="435488"/>
                  </a:lnTo>
                  <a:lnTo>
                    <a:pt x="106469" y="432188"/>
                  </a:lnTo>
                  <a:lnTo>
                    <a:pt x="103537" y="428889"/>
                  </a:lnTo>
                  <a:lnTo>
                    <a:pt x="100600" y="425590"/>
                  </a:lnTo>
                  <a:lnTo>
                    <a:pt x="97660" y="422291"/>
                  </a:lnTo>
                  <a:lnTo>
                    <a:pt x="94721" y="418992"/>
                  </a:lnTo>
                  <a:lnTo>
                    <a:pt x="91783" y="415693"/>
                  </a:lnTo>
                  <a:lnTo>
                    <a:pt x="88852" y="412394"/>
                  </a:lnTo>
                  <a:lnTo>
                    <a:pt x="85930" y="409094"/>
                  </a:lnTo>
                  <a:lnTo>
                    <a:pt x="83014" y="405795"/>
                  </a:lnTo>
                  <a:lnTo>
                    <a:pt x="80121" y="402496"/>
                  </a:lnTo>
                  <a:lnTo>
                    <a:pt x="77239" y="399197"/>
                  </a:lnTo>
                  <a:lnTo>
                    <a:pt x="74379" y="395898"/>
                  </a:lnTo>
                  <a:lnTo>
                    <a:pt x="71545" y="392599"/>
                  </a:lnTo>
                  <a:lnTo>
                    <a:pt x="68725" y="389299"/>
                  </a:lnTo>
                  <a:lnTo>
                    <a:pt x="65951" y="386000"/>
                  </a:lnTo>
                  <a:lnTo>
                    <a:pt x="63198" y="382701"/>
                  </a:lnTo>
                  <a:lnTo>
                    <a:pt x="60480" y="379402"/>
                  </a:lnTo>
                  <a:lnTo>
                    <a:pt x="57807" y="376103"/>
                  </a:lnTo>
                  <a:lnTo>
                    <a:pt x="55155" y="372804"/>
                  </a:lnTo>
                  <a:lnTo>
                    <a:pt x="52571" y="369505"/>
                  </a:lnTo>
                  <a:lnTo>
                    <a:pt x="50017" y="366205"/>
                  </a:lnTo>
                  <a:lnTo>
                    <a:pt x="47510" y="362906"/>
                  </a:lnTo>
                  <a:lnTo>
                    <a:pt x="45066" y="359607"/>
                  </a:lnTo>
                  <a:lnTo>
                    <a:pt x="42653" y="356308"/>
                  </a:lnTo>
                  <a:lnTo>
                    <a:pt x="40321" y="353009"/>
                  </a:lnTo>
                  <a:lnTo>
                    <a:pt x="38034" y="349710"/>
                  </a:lnTo>
                  <a:lnTo>
                    <a:pt x="35800" y="346410"/>
                  </a:lnTo>
                  <a:lnTo>
                    <a:pt x="33650" y="343111"/>
                  </a:lnTo>
                  <a:lnTo>
                    <a:pt x="31538" y="339812"/>
                  </a:lnTo>
                  <a:lnTo>
                    <a:pt x="29518" y="336513"/>
                  </a:lnTo>
                  <a:lnTo>
                    <a:pt x="27558" y="333214"/>
                  </a:lnTo>
                  <a:lnTo>
                    <a:pt x="25654" y="329915"/>
                  </a:lnTo>
                  <a:lnTo>
                    <a:pt x="23855" y="326616"/>
                  </a:lnTo>
                  <a:lnTo>
                    <a:pt x="22100" y="323316"/>
                  </a:lnTo>
                  <a:lnTo>
                    <a:pt x="20443" y="320017"/>
                  </a:lnTo>
                  <a:lnTo>
                    <a:pt x="18862" y="316718"/>
                  </a:lnTo>
                  <a:lnTo>
                    <a:pt x="17336" y="313419"/>
                  </a:lnTo>
                  <a:lnTo>
                    <a:pt x="15937" y="310120"/>
                  </a:lnTo>
                  <a:lnTo>
                    <a:pt x="14587" y="306821"/>
                  </a:lnTo>
                  <a:lnTo>
                    <a:pt x="13336" y="303521"/>
                  </a:lnTo>
                  <a:lnTo>
                    <a:pt x="12178" y="300222"/>
                  </a:lnTo>
                  <a:lnTo>
                    <a:pt x="11072" y="296923"/>
                  </a:lnTo>
                  <a:lnTo>
                    <a:pt x="10112" y="293624"/>
                  </a:lnTo>
                  <a:lnTo>
                    <a:pt x="9205" y="290325"/>
                  </a:lnTo>
                  <a:lnTo>
                    <a:pt x="8397" y="287026"/>
                  </a:lnTo>
                  <a:lnTo>
                    <a:pt x="7697" y="283727"/>
                  </a:lnTo>
                  <a:lnTo>
                    <a:pt x="7051" y="280427"/>
                  </a:lnTo>
                  <a:lnTo>
                    <a:pt x="6553" y="277128"/>
                  </a:lnTo>
                  <a:lnTo>
                    <a:pt x="6121" y="273829"/>
                  </a:lnTo>
                  <a:lnTo>
                    <a:pt x="5783" y="270530"/>
                  </a:lnTo>
                  <a:lnTo>
                    <a:pt x="5568" y="267231"/>
                  </a:lnTo>
                  <a:lnTo>
                    <a:pt x="5410" y="263932"/>
                  </a:lnTo>
                  <a:lnTo>
                    <a:pt x="5398" y="260633"/>
                  </a:lnTo>
                  <a:lnTo>
                    <a:pt x="5463" y="257333"/>
                  </a:lnTo>
                  <a:lnTo>
                    <a:pt x="5617" y="254034"/>
                  </a:lnTo>
                  <a:lnTo>
                    <a:pt x="5908" y="250735"/>
                  </a:lnTo>
                  <a:lnTo>
                    <a:pt x="6258" y="247436"/>
                  </a:lnTo>
                  <a:lnTo>
                    <a:pt x="6749" y="244137"/>
                  </a:lnTo>
                  <a:lnTo>
                    <a:pt x="7329" y="240838"/>
                  </a:lnTo>
                  <a:lnTo>
                    <a:pt x="7990" y="237538"/>
                  </a:lnTo>
                  <a:lnTo>
                    <a:pt x="8802" y="234239"/>
                  </a:lnTo>
                  <a:lnTo>
                    <a:pt x="9675" y="230940"/>
                  </a:lnTo>
                  <a:lnTo>
                    <a:pt x="10681" y="227641"/>
                  </a:lnTo>
                  <a:lnTo>
                    <a:pt x="11789" y="224342"/>
                  </a:lnTo>
                  <a:lnTo>
                    <a:pt x="12969" y="221043"/>
                  </a:lnTo>
                  <a:lnTo>
                    <a:pt x="14313" y="217744"/>
                  </a:lnTo>
                  <a:lnTo>
                    <a:pt x="15719" y="214444"/>
                  </a:lnTo>
                  <a:lnTo>
                    <a:pt x="17250" y="211145"/>
                  </a:lnTo>
                  <a:lnTo>
                    <a:pt x="18895" y="207846"/>
                  </a:lnTo>
                  <a:lnTo>
                    <a:pt x="20602" y="204547"/>
                  </a:lnTo>
                  <a:lnTo>
                    <a:pt x="22486" y="201248"/>
                  </a:lnTo>
                  <a:lnTo>
                    <a:pt x="24432" y="197949"/>
                  </a:lnTo>
                  <a:lnTo>
                    <a:pt x="26494" y="194649"/>
                  </a:lnTo>
                  <a:lnTo>
                    <a:pt x="28681" y="191350"/>
                  </a:lnTo>
                  <a:lnTo>
                    <a:pt x="30931" y="188051"/>
                  </a:lnTo>
                  <a:lnTo>
                    <a:pt x="33349" y="184752"/>
                  </a:lnTo>
                  <a:lnTo>
                    <a:pt x="35840" y="181453"/>
                  </a:lnTo>
                  <a:lnTo>
                    <a:pt x="38437" y="178154"/>
                  </a:lnTo>
                  <a:lnTo>
                    <a:pt x="41169" y="174855"/>
                  </a:lnTo>
                  <a:lnTo>
                    <a:pt x="43964" y="171555"/>
                  </a:lnTo>
                  <a:lnTo>
                    <a:pt x="46918" y="168256"/>
                  </a:lnTo>
                  <a:lnTo>
                    <a:pt x="49954" y="164957"/>
                  </a:lnTo>
                  <a:lnTo>
                    <a:pt x="53086" y="161658"/>
                  </a:lnTo>
                  <a:lnTo>
                    <a:pt x="56363" y="158359"/>
                  </a:lnTo>
                  <a:lnTo>
                    <a:pt x="59703" y="155060"/>
                  </a:lnTo>
                  <a:lnTo>
                    <a:pt x="63189" y="151760"/>
                  </a:lnTo>
                  <a:lnTo>
                    <a:pt x="66768" y="148461"/>
                  </a:lnTo>
                  <a:lnTo>
                    <a:pt x="70431" y="145162"/>
                  </a:lnTo>
                  <a:lnTo>
                    <a:pt x="74247" y="141863"/>
                  </a:lnTo>
                  <a:lnTo>
                    <a:pt x="78126" y="138564"/>
                  </a:lnTo>
                  <a:lnTo>
                    <a:pt x="82137" y="135265"/>
                  </a:lnTo>
                  <a:lnTo>
                    <a:pt x="86250" y="131966"/>
                  </a:lnTo>
                  <a:lnTo>
                    <a:pt x="90434" y="128666"/>
                  </a:lnTo>
                  <a:lnTo>
                    <a:pt x="94778" y="125367"/>
                  </a:lnTo>
                  <a:lnTo>
                    <a:pt x="99182" y="122068"/>
                  </a:lnTo>
                  <a:lnTo>
                    <a:pt x="103704" y="118769"/>
                  </a:lnTo>
                  <a:lnTo>
                    <a:pt x="108334" y="115470"/>
                  </a:lnTo>
                  <a:lnTo>
                    <a:pt x="113023" y="112171"/>
                  </a:lnTo>
                  <a:lnTo>
                    <a:pt x="117874" y="108872"/>
                  </a:lnTo>
                  <a:lnTo>
                    <a:pt x="122782" y="105572"/>
                  </a:lnTo>
                  <a:lnTo>
                    <a:pt x="127794" y="102273"/>
                  </a:lnTo>
                  <a:lnTo>
                    <a:pt x="132915" y="98974"/>
                  </a:lnTo>
                  <a:lnTo>
                    <a:pt x="138091" y="95675"/>
                  </a:lnTo>
                  <a:lnTo>
                    <a:pt x="143410" y="92376"/>
                  </a:lnTo>
                  <a:lnTo>
                    <a:pt x="148790" y="89077"/>
                  </a:lnTo>
                  <a:lnTo>
                    <a:pt x="154257" y="85777"/>
                  </a:lnTo>
                  <a:lnTo>
                    <a:pt x="159833" y="82478"/>
                  </a:lnTo>
                  <a:lnTo>
                    <a:pt x="165458" y="79179"/>
                  </a:lnTo>
                  <a:lnTo>
                    <a:pt x="171205" y="75880"/>
                  </a:lnTo>
                  <a:lnTo>
                    <a:pt x="177013" y="72581"/>
                  </a:lnTo>
                  <a:lnTo>
                    <a:pt x="182891" y="69282"/>
                  </a:lnTo>
                  <a:lnTo>
                    <a:pt x="188872" y="65983"/>
                  </a:lnTo>
                  <a:lnTo>
                    <a:pt x="194895" y="62683"/>
                  </a:lnTo>
                  <a:lnTo>
                    <a:pt x="201016" y="59384"/>
                  </a:lnTo>
                  <a:lnTo>
                    <a:pt x="207196" y="56085"/>
                  </a:lnTo>
                  <a:lnTo>
                    <a:pt x="213429" y="52786"/>
                  </a:lnTo>
                  <a:lnTo>
                    <a:pt x="219752" y="49487"/>
                  </a:lnTo>
                  <a:lnTo>
                    <a:pt x="226111" y="46188"/>
                  </a:lnTo>
                  <a:lnTo>
                    <a:pt x="232542" y="42888"/>
                  </a:lnTo>
                  <a:lnTo>
                    <a:pt x="239024" y="39589"/>
                  </a:lnTo>
                  <a:lnTo>
                    <a:pt x="245542" y="36290"/>
                  </a:lnTo>
                  <a:lnTo>
                    <a:pt x="252134" y="32991"/>
                  </a:lnTo>
                  <a:lnTo>
                    <a:pt x="258751" y="29692"/>
                  </a:lnTo>
                  <a:lnTo>
                    <a:pt x="265417" y="26393"/>
                  </a:lnTo>
                  <a:lnTo>
                    <a:pt x="272121" y="23094"/>
                  </a:lnTo>
                  <a:lnTo>
                    <a:pt x="278847" y="19794"/>
                  </a:lnTo>
                  <a:lnTo>
                    <a:pt x="285622" y="16495"/>
                  </a:lnTo>
                  <a:lnTo>
                    <a:pt x="292411" y="13196"/>
                  </a:lnTo>
                  <a:lnTo>
                    <a:pt x="299226" y="9897"/>
                  </a:lnTo>
                  <a:lnTo>
                    <a:pt x="306063" y="6598"/>
                  </a:lnTo>
                  <a:lnTo>
                    <a:pt x="312909" y="3299"/>
                  </a:lnTo>
                  <a:lnTo>
                    <a:pt x="319773" y="0"/>
                  </a:lnTo>
                  <a:lnTo>
                    <a:pt x="1061147" y="0"/>
                  </a:lnTo>
                  <a:lnTo>
                    <a:pt x="1068012" y="3299"/>
                  </a:lnTo>
                  <a:lnTo>
                    <a:pt x="1074858" y="6598"/>
                  </a:lnTo>
                  <a:lnTo>
                    <a:pt x="1081694" y="9897"/>
                  </a:lnTo>
                  <a:lnTo>
                    <a:pt x="1088509" y="13196"/>
                  </a:lnTo>
                  <a:lnTo>
                    <a:pt x="1095299" y="16495"/>
                  </a:lnTo>
                  <a:lnTo>
                    <a:pt x="1102074" y="19794"/>
                  </a:lnTo>
                  <a:lnTo>
                    <a:pt x="1108799" y="23094"/>
                  </a:lnTo>
                  <a:lnTo>
                    <a:pt x="1115504" y="26393"/>
                  </a:lnTo>
                  <a:lnTo>
                    <a:pt x="1122169" y="29692"/>
                  </a:lnTo>
                  <a:lnTo>
                    <a:pt x="1128786" y="32991"/>
                  </a:lnTo>
                  <a:lnTo>
                    <a:pt x="1135378" y="36290"/>
                  </a:lnTo>
                  <a:lnTo>
                    <a:pt x="1141897" y="39589"/>
                  </a:lnTo>
                  <a:lnTo>
                    <a:pt x="1148379" y="42888"/>
                  </a:lnTo>
                  <a:lnTo>
                    <a:pt x="1154810" y="46188"/>
                  </a:lnTo>
                  <a:lnTo>
                    <a:pt x="1161168" y="49487"/>
                  </a:lnTo>
                  <a:lnTo>
                    <a:pt x="1167492" y="52786"/>
                  </a:lnTo>
                  <a:lnTo>
                    <a:pt x="1173724" y="56085"/>
                  </a:lnTo>
                  <a:lnTo>
                    <a:pt x="1179904" y="59384"/>
                  </a:lnTo>
                  <a:lnTo>
                    <a:pt x="1186025" y="62683"/>
                  </a:lnTo>
                  <a:lnTo>
                    <a:pt x="1192049" y="65983"/>
                  </a:lnTo>
                  <a:lnTo>
                    <a:pt x="1198030" y="69282"/>
                  </a:lnTo>
                  <a:lnTo>
                    <a:pt x="1203908" y="72581"/>
                  </a:lnTo>
                  <a:lnTo>
                    <a:pt x="1209716" y="75880"/>
                  </a:lnTo>
                  <a:lnTo>
                    <a:pt x="1215462" y="79179"/>
                  </a:lnTo>
                  <a:lnTo>
                    <a:pt x="1221088" y="82478"/>
                  </a:lnTo>
                  <a:lnTo>
                    <a:pt x="1226663" y="85777"/>
                  </a:lnTo>
                  <a:lnTo>
                    <a:pt x="1232130" y="89077"/>
                  </a:lnTo>
                  <a:lnTo>
                    <a:pt x="1237510" y="92376"/>
                  </a:lnTo>
                  <a:lnTo>
                    <a:pt x="1242830" y="95675"/>
                  </a:lnTo>
                  <a:lnTo>
                    <a:pt x="1248006" y="98974"/>
                  </a:lnTo>
                  <a:lnTo>
                    <a:pt x="1253127" y="102273"/>
                  </a:lnTo>
                  <a:lnTo>
                    <a:pt x="1258138" y="105572"/>
                  </a:lnTo>
                  <a:lnTo>
                    <a:pt x="1263046" y="108872"/>
                  </a:lnTo>
                  <a:lnTo>
                    <a:pt x="1267898" y="112171"/>
                  </a:lnTo>
                  <a:lnTo>
                    <a:pt x="1272586" y="115470"/>
                  </a:lnTo>
                  <a:lnTo>
                    <a:pt x="1277216" y="118769"/>
                  </a:lnTo>
                  <a:lnTo>
                    <a:pt x="1281739" y="122068"/>
                  </a:lnTo>
                  <a:lnTo>
                    <a:pt x="1286143" y="125367"/>
                  </a:lnTo>
                  <a:lnTo>
                    <a:pt x="1290487" y="128666"/>
                  </a:lnTo>
                  <a:lnTo>
                    <a:pt x="1294671" y="131966"/>
                  </a:lnTo>
                  <a:lnTo>
                    <a:pt x="1298784" y="135265"/>
                  </a:lnTo>
                  <a:lnTo>
                    <a:pt x="1302795" y="138564"/>
                  </a:lnTo>
                  <a:lnTo>
                    <a:pt x="1306673" y="141863"/>
                  </a:lnTo>
                  <a:lnTo>
                    <a:pt x="1310490" y="145162"/>
                  </a:lnTo>
                  <a:lnTo>
                    <a:pt x="1314152" y="148461"/>
                  </a:lnTo>
                  <a:lnTo>
                    <a:pt x="1317731" y="151760"/>
                  </a:lnTo>
                  <a:lnTo>
                    <a:pt x="1321218" y="155060"/>
                  </a:lnTo>
                  <a:lnTo>
                    <a:pt x="1324558" y="158359"/>
                  </a:lnTo>
                  <a:lnTo>
                    <a:pt x="1327835" y="161658"/>
                  </a:lnTo>
                  <a:lnTo>
                    <a:pt x="1330966" y="164957"/>
                  </a:lnTo>
                  <a:lnTo>
                    <a:pt x="1334003" y="168256"/>
                  </a:lnTo>
                  <a:lnTo>
                    <a:pt x="1336956" y="171555"/>
                  </a:lnTo>
                  <a:lnTo>
                    <a:pt x="1339752" y="174855"/>
                  </a:lnTo>
                  <a:lnTo>
                    <a:pt x="1342484" y="178154"/>
                  </a:lnTo>
                  <a:lnTo>
                    <a:pt x="1345081" y="181453"/>
                  </a:lnTo>
                  <a:lnTo>
                    <a:pt x="1347572" y="184752"/>
                  </a:lnTo>
                  <a:lnTo>
                    <a:pt x="1349990" y="188051"/>
                  </a:lnTo>
                  <a:lnTo>
                    <a:pt x="1352240" y="191350"/>
                  </a:lnTo>
                  <a:lnTo>
                    <a:pt x="1354426" y="194649"/>
                  </a:lnTo>
                  <a:lnTo>
                    <a:pt x="1356489" y="197949"/>
                  </a:lnTo>
                  <a:lnTo>
                    <a:pt x="1358435" y="201248"/>
                  </a:lnTo>
                  <a:lnTo>
                    <a:pt x="1360319" y="204547"/>
                  </a:lnTo>
                  <a:lnTo>
                    <a:pt x="1362026" y="207846"/>
                  </a:lnTo>
                  <a:lnTo>
                    <a:pt x="1363670" y="211145"/>
                  </a:lnTo>
                  <a:lnTo>
                    <a:pt x="1365201" y="214444"/>
                  </a:lnTo>
                  <a:lnTo>
                    <a:pt x="1366607" y="217744"/>
                  </a:lnTo>
                  <a:lnTo>
                    <a:pt x="1367952" y="221043"/>
                  </a:lnTo>
                  <a:lnTo>
                    <a:pt x="1369132" y="224342"/>
                  </a:lnTo>
                  <a:lnTo>
                    <a:pt x="1370239" y="227641"/>
                  </a:lnTo>
                  <a:lnTo>
                    <a:pt x="1371246" y="230940"/>
                  </a:lnTo>
                  <a:lnTo>
                    <a:pt x="1372119" y="234239"/>
                  </a:lnTo>
                  <a:lnTo>
                    <a:pt x="1372931" y="237538"/>
                  </a:lnTo>
                  <a:lnTo>
                    <a:pt x="1373592" y="240838"/>
                  </a:lnTo>
                  <a:lnTo>
                    <a:pt x="1374172" y="244137"/>
                  </a:lnTo>
                  <a:lnTo>
                    <a:pt x="1374663" y="247436"/>
                  </a:lnTo>
                  <a:lnTo>
                    <a:pt x="1375013" y="250735"/>
                  </a:lnTo>
                  <a:lnTo>
                    <a:pt x="1375304" y="254034"/>
                  </a:lnTo>
                  <a:lnTo>
                    <a:pt x="1375458" y="257333"/>
                  </a:lnTo>
                  <a:lnTo>
                    <a:pt x="1375522" y="260633"/>
                  </a:lnTo>
                  <a:lnTo>
                    <a:pt x="1375510" y="263932"/>
                  </a:lnTo>
                  <a:lnTo>
                    <a:pt x="1375353" y="267231"/>
                  </a:lnTo>
                  <a:lnTo>
                    <a:pt x="1375138" y="270530"/>
                  </a:lnTo>
                  <a:lnTo>
                    <a:pt x="1374800" y="273829"/>
                  </a:lnTo>
                  <a:lnTo>
                    <a:pt x="1374367" y="277128"/>
                  </a:lnTo>
                  <a:lnTo>
                    <a:pt x="1373870" y="280427"/>
                  </a:lnTo>
                  <a:lnTo>
                    <a:pt x="1373224" y="283727"/>
                  </a:lnTo>
                  <a:lnTo>
                    <a:pt x="1372524" y="287026"/>
                  </a:lnTo>
                  <a:lnTo>
                    <a:pt x="1371716" y="290325"/>
                  </a:lnTo>
                  <a:lnTo>
                    <a:pt x="1370809" y="293624"/>
                  </a:lnTo>
                  <a:lnTo>
                    <a:pt x="1369849" y="296923"/>
                  </a:lnTo>
                  <a:lnTo>
                    <a:pt x="1368743" y="300222"/>
                  </a:lnTo>
                  <a:lnTo>
                    <a:pt x="1367584" y="303521"/>
                  </a:lnTo>
                  <a:lnTo>
                    <a:pt x="1366334" y="306821"/>
                  </a:lnTo>
                  <a:lnTo>
                    <a:pt x="1364984" y="310120"/>
                  </a:lnTo>
                  <a:lnTo>
                    <a:pt x="1363584" y="313419"/>
                  </a:lnTo>
                  <a:lnTo>
                    <a:pt x="1362059" y="316718"/>
                  </a:lnTo>
                  <a:lnTo>
                    <a:pt x="1360478" y="320017"/>
                  </a:lnTo>
                  <a:lnTo>
                    <a:pt x="1358821" y="323316"/>
                  </a:lnTo>
                  <a:lnTo>
                    <a:pt x="1357066" y="326616"/>
                  </a:lnTo>
                  <a:lnTo>
                    <a:pt x="1355267" y="329915"/>
                  </a:lnTo>
                  <a:lnTo>
                    <a:pt x="1353363" y="333214"/>
                  </a:lnTo>
                  <a:lnTo>
                    <a:pt x="1351402" y="336513"/>
                  </a:lnTo>
                  <a:lnTo>
                    <a:pt x="1349382" y="339812"/>
                  </a:lnTo>
                  <a:lnTo>
                    <a:pt x="1347270" y="343111"/>
                  </a:lnTo>
                  <a:lnTo>
                    <a:pt x="1345121" y="346410"/>
                  </a:lnTo>
                  <a:lnTo>
                    <a:pt x="1342887" y="349710"/>
                  </a:lnTo>
                  <a:lnTo>
                    <a:pt x="1340600" y="353009"/>
                  </a:lnTo>
                  <a:lnTo>
                    <a:pt x="1338268" y="356308"/>
                  </a:lnTo>
                  <a:lnTo>
                    <a:pt x="1335855" y="359607"/>
                  </a:lnTo>
                  <a:lnTo>
                    <a:pt x="1333411" y="362906"/>
                  </a:lnTo>
                  <a:lnTo>
                    <a:pt x="1330904" y="366205"/>
                  </a:lnTo>
                  <a:lnTo>
                    <a:pt x="1328350" y="369505"/>
                  </a:lnTo>
                  <a:lnTo>
                    <a:pt x="1325765" y="372804"/>
                  </a:lnTo>
                  <a:lnTo>
                    <a:pt x="1323114" y="376103"/>
                  </a:lnTo>
                  <a:lnTo>
                    <a:pt x="1320440" y="379402"/>
                  </a:lnTo>
                  <a:lnTo>
                    <a:pt x="1317723" y="382701"/>
                  </a:lnTo>
                  <a:lnTo>
                    <a:pt x="1314969" y="386000"/>
                  </a:lnTo>
                  <a:lnTo>
                    <a:pt x="1312196" y="389299"/>
                  </a:lnTo>
                  <a:lnTo>
                    <a:pt x="1309376" y="392599"/>
                  </a:lnTo>
                  <a:lnTo>
                    <a:pt x="1306542" y="395898"/>
                  </a:lnTo>
                  <a:lnTo>
                    <a:pt x="1303682" y="399197"/>
                  </a:lnTo>
                  <a:lnTo>
                    <a:pt x="1300800" y="402496"/>
                  </a:lnTo>
                  <a:lnTo>
                    <a:pt x="1297906" y="405795"/>
                  </a:lnTo>
                  <a:lnTo>
                    <a:pt x="1294991" y="409094"/>
                  </a:lnTo>
                  <a:lnTo>
                    <a:pt x="1292069" y="412394"/>
                  </a:lnTo>
                  <a:lnTo>
                    <a:pt x="1289138" y="415693"/>
                  </a:lnTo>
                  <a:lnTo>
                    <a:pt x="1286200" y="418992"/>
                  </a:lnTo>
                  <a:lnTo>
                    <a:pt x="1283260" y="422291"/>
                  </a:lnTo>
                  <a:lnTo>
                    <a:pt x="1280320" y="425590"/>
                  </a:lnTo>
                  <a:lnTo>
                    <a:pt x="1277384" y="428889"/>
                  </a:lnTo>
                  <a:lnTo>
                    <a:pt x="1274452" y="432188"/>
                  </a:lnTo>
                  <a:lnTo>
                    <a:pt x="1271532" y="435488"/>
                  </a:lnTo>
                  <a:lnTo>
                    <a:pt x="1268618" y="438787"/>
                  </a:lnTo>
                  <a:lnTo>
                    <a:pt x="1265723" y="442086"/>
                  </a:lnTo>
                  <a:lnTo>
                    <a:pt x="1262844" y="445385"/>
                  </a:lnTo>
                  <a:lnTo>
                    <a:pt x="1259979" y="448684"/>
                  </a:lnTo>
                  <a:lnTo>
                    <a:pt x="1257146" y="451983"/>
                  </a:lnTo>
                  <a:lnTo>
                    <a:pt x="1254328" y="455282"/>
                  </a:lnTo>
                  <a:lnTo>
                    <a:pt x="1251543" y="458582"/>
                  </a:lnTo>
                  <a:lnTo>
                    <a:pt x="1248788" y="461881"/>
                  </a:lnTo>
                  <a:lnTo>
                    <a:pt x="1246053" y="465180"/>
                  </a:lnTo>
                  <a:lnTo>
                    <a:pt x="1243371" y="468479"/>
                  </a:lnTo>
                  <a:lnTo>
                    <a:pt x="1240712" y="471778"/>
                  </a:lnTo>
                  <a:lnTo>
                    <a:pt x="1238095" y="475077"/>
                  </a:lnTo>
                  <a:lnTo>
                    <a:pt x="1235523" y="478377"/>
                  </a:lnTo>
                  <a:lnTo>
                    <a:pt x="1232976" y="481676"/>
                  </a:lnTo>
                  <a:lnTo>
                    <a:pt x="1230500" y="484975"/>
                  </a:lnTo>
                  <a:lnTo>
                    <a:pt x="1228054" y="488274"/>
                  </a:lnTo>
                  <a:lnTo>
                    <a:pt x="1225656" y="491573"/>
                  </a:lnTo>
                  <a:lnTo>
                    <a:pt x="1223318" y="494872"/>
                  </a:lnTo>
                  <a:lnTo>
                    <a:pt x="1221010" y="498171"/>
                  </a:lnTo>
                  <a:lnTo>
                    <a:pt x="1218782" y="501471"/>
                  </a:lnTo>
                  <a:lnTo>
                    <a:pt x="1216593" y="504770"/>
                  </a:lnTo>
                  <a:lnTo>
                    <a:pt x="1214455" y="508069"/>
                  </a:lnTo>
                  <a:lnTo>
                    <a:pt x="1212391" y="511368"/>
                  </a:lnTo>
                  <a:lnTo>
                    <a:pt x="1210360" y="514667"/>
                  </a:lnTo>
                  <a:lnTo>
                    <a:pt x="1208414" y="517966"/>
                  </a:lnTo>
                  <a:lnTo>
                    <a:pt x="1206515" y="521266"/>
                  </a:lnTo>
                  <a:lnTo>
                    <a:pt x="1204668" y="524565"/>
                  </a:lnTo>
                  <a:lnTo>
                    <a:pt x="1202906" y="527864"/>
                  </a:lnTo>
                  <a:lnTo>
                    <a:pt x="1201181" y="531163"/>
                  </a:lnTo>
                  <a:lnTo>
                    <a:pt x="1199539" y="534462"/>
                  </a:lnTo>
                  <a:lnTo>
                    <a:pt x="1197954" y="537761"/>
                  </a:lnTo>
                  <a:lnTo>
                    <a:pt x="1196417" y="541060"/>
                  </a:lnTo>
                  <a:lnTo>
                    <a:pt x="1194975" y="544360"/>
                  </a:lnTo>
                  <a:lnTo>
                    <a:pt x="1193571" y="547659"/>
                  </a:lnTo>
                  <a:lnTo>
                    <a:pt x="1192246" y="550958"/>
                  </a:lnTo>
                  <a:lnTo>
                    <a:pt x="1190987" y="554257"/>
                  </a:lnTo>
                  <a:lnTo>
                    <a:pt x="1189769" y="557556"/>
                  </a:lnTo>
                  <a:lnTo>
                    <a:pt x="1188655" y="560855"/>
                  </a:lnTo>
                  <a:lnTo>
                    <a:pt x="1187578" y="564155"/>
                  </a:lnTo>
                  <a:lnTo>
                    <a:pt x="1186575" y="567454"/>
                  </a:lnTo>
                  <a:lnTo>
                    <a:pt x="1185642" y="570753"/>
                  </a:lnTo>
                  <a:lnTo>
                    <a:pt x="1184747" y="574052"/>
                  </a:lnTo>
                  <a:lnTo>
                    <a:pt x="1183956" y="577351"/>
                  </a:lnTo>
                  <a:lnTo>
                    <a:pt x="1183203" y="580650"/>
                  </a:lnTo>
                  <a:lnTo>
                    <a:pt x="1182516" y="583949"/>
                  </a:lnTo>
                  <a:lnTo>
                    <a:pt x="1181904" y="587249"/>
                  </a:lnTo>
                  <a:lnTo>
                    <a:pt x="1181328" y="590548"/>
                  </a:lnTo>
                  <a:lnTo>
                    <a:pt x="1180846" y="593847"/>
                  </a:lnTo>
                  <a:lnTo>
                    <a:pt x="1180408" y="597146"/>
                  </a:lnTo>
                  <a:lnTo>
                    <a:pt x="1180025" y="600445"/>
                  </a:lnTo>
                  <a:lnTo>
                    <a:pt x="1179720" y="603744"/>
                  </a:lnTo>
                  <a:lnTo>
                    <a:pt x="1179450" y="607043"/>
                  </a:lnTo>
                  <a:lnTo>
                    <a:pt x="1179262" y="610343"/>
                  </a:lnTo>
                  <a:lnTo>
                    <a:pt x="1179121" y="613642"/>
                  </a:lnTo>
                  <a:lnTo>
                    <a:pt x="1179027" y="616941"/>
                  </a:lnTo>
                  <a:lnTo>
                    <a:pt x="1179011" y="620240"/>
                  </a:lnTo>
                  <a:lnTo>
                    <a:pt x="1179027" y="623539"/>
                  </a:lnTo>
                  <a:lnTo>
                    <a:pt x="1179115" y="626838"/>
                  </a:lnTo>
                  <a:lnTo>
                    <a:pt x="1179250" y="630138"/>
                  </a:lnTo>
                  <a:lnTo>
                    <a:pt x="1179425" y="633437"/>
                  </a:lnTo>
                  <a:lnTo>
                    <a:pt x="1179677" y="636736"/>
                  </a:lnTo>
                  <a:lnTo>
                    <a:pt x="1179958" y="640035"/>
                  </a:lnTo>
                  <a:lnTo>
                    <a:pt x="1180300" y="643334"/>
                  </a:lnTo>
                  <a:lnTo>
                    <a:pt x="1180690" y="646633"/>
                  </a:lnTo>
                  <a:lnTo>
                    <a:pt x="1181112" y="649932"/>
                  </a:lnTo>
                  <a:lnTo>
                    <a:pt x="1181608" y="653232"/>
                  </a:lnTo>
                  <a:lnTo>
                    <a:pt x="1182131" y="656531"/>
                  </a:lnTo>
                  <a:lnTo>
                    <a:pt x="1182705" y="659830"/>
                  </a:lnTo>
                  <a:lnTo>
                    <a:pt x="1183328" y="663129"/>
                  </a:lnTo>
                  <a:lnTo>
                    <a:pt x="1183976" y="666428"/>
                  </a:lnTo>
                  <a:lnTo>
                    <a:pt x="1184692" y="669727"/>
                  </a:lnTo>
                  <a:lnTo>
                    <a:pt x="1185434" y="673027"/>
                  </a:lnTo>
                  <a:lnTo>
                    <a:pt x="1186218" y="676326"/>
                  </a:lnTo>
                  <a:lnTo>
                    <a:pt x="1187050" y="679625"/>
                  </a:lnTo>
                  <a:lnTo>
                    <a:pt x="1187905" y="682924"/>
                  </a:lnTo>
                  <a:lnTo>
                    <a:pt x="1188817" y="686223"/>
                  </a:lnTo>
                  <a:lnTo>
                    <a:pt x="1189756" y="689522"/>
                  </a:lnTo>
                  <a:lnTo>
                    <a:pt x="1190730" y="692821"/>
                  </a:lnTo>
                  <a:lnTo>
                    <a:pt x="1191749" y="696121"/>
                  </a:lnTo>
                  <a:lnTo>
                    <a:pt x="1192789" y="699420"/>
                  </a:lnTo>
                  <a:lnTo>
                    <a:pt x="1193877" y="702719"/>
                  </a:lnTo>
                  <a:lnTo>
                    <a:pt x="1194993" y="706018"/>
                  </a:lnTo>
                  <a:lnTo>
                    <a:pt x="1196135" y="709317"/>
                  </a:lnTo>
                  <a:lnTo>
                    <a:pt x="1197323" y="712616"/>
                  </a:lnTo>
                  <a:lnTo>
                    <a:pt x="1198528" y="715916"/>
                  </a:lnTo>
                  <a:lnTo>
                    <a:pt x="1199774" y="719215"/>
                  </a:lnTo>
                  <a:lnTo>
                    <a:pt x="1201047" y="722514"/>
                  </a:lnTo>
                  <a:lnTo>
                    <a:pt x="1202341" y="725813"/>
                  </a:lnTo>
                  <a:lnTo>
                    <a:pt x="1203678" y="729112"/>
                  </a:lnTo>
                  <a:lnTo>
                    <a:pt x="1205030" y="732411"/>
                  </a:lnTo>
                  <a:lnTo>
                    <a:pt x="1206417" y="735710"/>
                  </a:lnTo>
                  <a:lnTo>
                    <a:pt x="1207829" y="739010"/>
                  </a:lnTo>
                  <a:lnTo>
                    <a:pt x="1209258" y="742309"/>
                  </a:lnTo>
                  <a:lnTo>
                    <a:pt x="1210728" y="745608"/>
                  </a:lnTo>
                  <a:lnTo>
                    <a:pt x="1212211" y="748907"/>
                  </a:lnTo>
                  <a:lnTo>
                    <a:pt x="1213722" y="752206"/>
                  </a:lnTo>
                  <a:lnTo>
                    <a:pt x="1215258" y="755505"/>
                  </a:lnTo>
                  <a:lnTo>
                    <a:pt x="1216808" y="758804"/>
                  </a:lnTo>
                  <a:lnTo>
                    <a:pt x="1218393" y="762104"/>
                  </a:lnTo>
                  <a:lnTo>
                    <a:pt x="1219992" y="765403"/>
                  </a:lnTo>
                  <a:lnTo>
                    <a:pt x="1221612" y="768702"/>
                  </a:lnTo>
                  <a:lnTo>
                    <a:pt x="1223257" y="772001"/>
                  </a:lnTo>
                  <a:lnTo>
                    <a:pt x="1224913" y="775300"/>
                  </a:lnTo>
                  <a:lnTo>
                    <a:pt x="1226598" y="778599"/>
                  </a:lnTo>
                  <a:lnTo>
                    <a:pt x="1228297" y="781899"/>
                  </a:lnTo>
                  <a:lnTo>
                    <a:pt x="1230012" y="785198"/>
                  </a:lnTo>
                  <a:lnTo>
                    <a:pt x="1231750" y="788497"/>
                  </a:lnTo>
                  <a:lnTo>
                    <a:pt x="1233498" y="791796"/>
                  </a:lnTo>
                  <a:lnTo>
                    <a:pt x="1235268" y="795095"/>
                  </a:lnTo>
                  <a:lnTo>
                    <a:pt x="1237052" y="798394"/>
                  </a:lnTo>
                  <a:lnTo>
                    <a:pt x="1238847" y="801693"/>
                  </a:lnTo>
                  <a:lnTo>
                    <a:pt x="1240664" y="804993"/>
                  </a:lnTo>
                  <a:lnTo>
                    <a:pt x="1242488" y="808292"/>
                  </a:lnTo>
                  <a:lnTo>
                    <a:pt x="1244329" y="811591"/>
                  </a:lnTo>
                  <a:lnTo>
                    <a:pt x="1246182" y="814890"/>
                  </a:lnTo>
                  <a:lnTo>
                    <a:pt x="1248044" y="818189"/>
                  </a:lnTo>
                  <a:lnTo>
                    <a:pt x="1249923" y="821488"/>
                  </a:lnTo>
                  <a:lnTo>
                    <a:pt x="1251808" y="824788"/>
                  </a:lnTo>
                  <a:lnTo>
                    <a:pt x="1253705" y="828087"/>
                  </a:lnTo>
                  <a:lnTo>
                    <a:pt x="1255612" y="831386"/>
                  </a:lnTo>
                  <a:lnTo>
                    <a:pt x="1257524" y="834685"/>
                  </a:lnTo>
                  <a:lnTo>
                    <a:pt x="1259449" y="837984"/>
                  </a:lnTo>
                  <a:lnTo>
                    <a:pt x="1261379" y="841283"/>
                  </a:lnTo>
                  <a:lnTo>
                    <a:pt x="1263316" y="844582"/>
                  </a:lnTo>
                  <a:lnTo>
                    <a:pt x="1265260" y="847882"/>
                  </a:lnTo>
                  <a:lnTo>
                    <a:pt x="1267208" y="851181"/>
                  </a:lnTo>
                  <a:lnTo>
                    <a:pt x="1269163" y="854480"/>
                  </a:lnTo>
                  <a:lnTo>
                    <a:pt x="1271120" y="857779"/>
                  </a:lnTo>
                  <a:lnTo>
                    <a:pt x="1273081" y="861078"/>
                  </a:lnTo>
                  <a:lnTo>
                    <a:pt x="1275046" y="864377"/>
                  </a:lnTo>
                  <a:lnTo>
                    <a:pt x="1277011" y="867677"/>
                  </a:lnTo>
                  <a:lnTo>
                    <a:pt x="1278979" y="870976"/>
                  </a:lnTo>
                  <a:lnTo>
                    <a:pt x="1280947" y="874275"/>
                  </a:lnTo>
                  <a:lnTo>
                    <a:pt x="1282915" y="877574"/>
                  </a:lnTo>
                  <a:lnTo>
                    <a:pt x="1284882" y="880873"/>
                  </a:lnTo>
                  <a:lnTo>
                    <a:pt x="1286849" y="884172"/>
                  </a:lnTo>
                  <a:lnTo>
                    <a:pt x="1288812" y="887471"/>
                  </a:lnTo>
                  <a:lnTo>
                    <a:pt x="1290773" y="890771"/>
                  </a:lnTo>
                  <a:lnTo>
                    <a:pt x="1292731" y="894070"/>
                  </a:lnTo>
                  <a:lnTo>
                    <a:pt x="1294683" y="897369"/>
                  </a:lnTo>
                  <a:lnTo>
                    <a:pt x="1296632" y="900668"/>
                  </a:lnTo>
                  <a:lnTo>
                    <a:pt x="1298574" y="903967"/>
                  </a:lnTo>
                  <a:lnTo>
                    <a:pt x="1300510" y="907266"/>
                  </a:lnTo>
                  <a:lnTo>
                    <a:pt x="1302441" y="910565"/>
                  </a:lnTo>
                  <a:lnTo>
                    <a:pt x="1304360" y="913865"/>
                  </a:lnTo>
                  <a:lnTo>
                    <a:pt x="1306274" y="917164"/>
                  </a:lnTo>
                  <a:lnTo>
                    <a:pt x="1308177" y="920463"/>
                  </a:lnTo>
                  <a:lnTo>
                    <a:pt x="1310070" y="923762"/>
                  </a:lnTo>
                  <a:lnTo>
                    <a:pt x="1311957" y="927061"/>
                  </a:lnTo>
                  <a:lnTo>
                    <a:pt x="1313826" y="930360"/>
                  </a:lnTo>
                  <a:lnTo>
                    <a:pt x="1315687" y="933660"/>
                  </a:lnTo>
                  <a:lnTo>
                    <a:pt x="1317535" y="936959"/>
                  </a:lnTo>
                  <a:lnTo>
                    <a:pt x="1319367" y="940258"/>
                  </a:lnTo>
                  <a:lnTo>
                    <a:pt x="1321192" y="943557"/>
                  </a:lnTo>
                  <a:lnTo>
                    <a:pt x="1322994" y="946856"/>
                  </a:lnTo>
                  <a:lnTo>
                    <a:pt x="1324785" y="950155"/>
                  </a:lnTo>
                  <a:lnTo>
                    <a:pt x="1326561" y="953454"/>
                  </a:lnTo>
                  <a:lnTo>
                    <a:pt x="1328316" y="956754"/>
                  </a:lnTo>
                  <a:lnTo>
                    <a:pt x="1330061" y="960053"/>
                  </a:lnTo>
                  <a:lnTo>
                    <a:pt x="1331780" y="963352"/>
                  </a:lnTo>
                  <a:lnTo>
                    <a:pt x="1333484" y="966651"/>
                  </a:lnTo>
                  <a:lnTo>
                    <a:pt x="1335172" y="969950"/>
                  </a:lnTo>
                  <a:lnTo>
                    <a:pt x="1336833" y="973249"/>
                  </a:lnTo>
                  <a:lnTo>
                    <a:pt x="1338482" y="976549"/>
                  </a:lnTo>
                  <a:lnTo>
                    <a:pt x="1340102" y="979848"/>
                  </a:lnTo>
                  <a:lnTo>
                    <a:pt x="1341703" y="983147"/>
                  </a:lnTo>
                  <a:lnTo>
                    <a:pt x="1343286" y="986446"/>
                  </a:lnTo>
                  <a:lnTo>
                    <a:pt x="1344837" y="989745"/>
                  </a:lnTo>
                  <a:lnTo>
                    <a:pt x="1346374" y="993044"/>
                  </a:lnTo>
                  <a:lnTo>
                    <a:pt x="1347879" y="996343"/>
                  </a:lnTo>
                  <a:lnTo>
                    <a:pt x="1349361" y="999643"/>
                  </a:lnTo>
                  <a:lnTo>
                    <a:pt x="1350825" y="1002942"/>
                  </a:lnTo>
                  <a:lnTo>
                    <a:pt x="1352249" y="1006241"/>
                  </a:lnTo>
                  <a:lnTo>
                    <a:pt x="1353658" y="1009540"/>
                  </a:lnTo>
                  <a:lnTo>
                    <a:pt x="1355033" y="1012839"/>
                  </a:lnTo>
                  <a:lnTo>
                    <a:pt x="1356380" y="1016138"/>
                  </a:lnTo>
                  <a:lnTo>
                    <a:pt x="1357709" y="1019438"/>
                  </a:lnTo>
                  <a:lnTo>
                    <a:pt x="1358991" y="1022737"/>
                  </a:lnTo>
                  <a:lnTo>
                    <a:pt x="1360255" y="1026036"/>
                  </a:lnTo>
                  <a:lnTo>
                    <a:pt x="1361486" y="1029335"/>
                  </a:lnTo>
                  <a:lnTo>
                    <a:pt x="1362681" y="1032634"/>
                  </a:lnTo>
                  <a:lnTo>
                    <a:pt x="1363858" y="1035933"/>
                  </a:lnTo>
                  <a:lnTo>
                    <a:pt x="1364983" y="1039232"/>
                  </a:lnTo>
                  <a:lnTo>
                    <a:pt x="1366087" y="1042532"/>
                  </a:lnTo>
                  <a:lnTo>
                    <a:pt x="1367157" y="1045831"/>
                  </a:lnTo>
                  <a:lnTo>
                    <a:pt x="1368185" y="1049130"/>
                  </a:lnTo>
                  <a:lnTo>
                    <a:pt x="1369193" y="1052429"/>
                  </a:lnTo>
                  <a:lnTo>
                    <a:pt x="1370147" y="1055728"/>
                  </a:lnTo>
                  <a:lnTo>
                    <a:pt x="1371074" y="1059027"/>
                  </a:lnTo>
                  <a:lnTo>
                    <a:pt x="1371968" y="1062326"/>
                  </a:lnTo>
                  <a:lnTo>
                    <a:pt x="1372812" y="1065626"/>
                  </a:lnTo>
                  <a:lnTo>
                    <a:pt x="1373634" y="1068925"/>
                  </a:lnTo>
                  <a:lnTo>
                    <a:pt x="1374401" y="1072224"/>
                  </a:lnTo>
                  <a:lnTo>
                    <a:pt x="1375135" y="1075523"/>
                  </a:lnTo>
                  <a:lnTo>
                    <a:pt x="1375836" y="1078822"/>
                  </a:lnTo>
                  <a:lnTo>
                    <a:pt x="1376479" y="1082121"/>
                  </a:lnTo>
                  <a:lnTo>
                    <a:pt x="1377098" y="1085421"/>
                  </a:lnTo>
                  <a:lnTo>
                    <a:pt x="1377662" y="1088720"/>
                  </a:lnTo>
                  <a:lnTo>
                    <a:pt x="1378185" y="1092019"/>
                  </a:lnTo>
                  <a:lnTo>
                    <a:pt x="1378677" y="1095318"/>
                  </a:lnTo>
                  <a:lnTo>
                    <a:pt x="1379102" y="1098617"/>
                  </a:lnTo>
                  <a:lnTo>
                    <a:pt x="1379500" y="1101916"/>
                  </a:lnTo>
                  <a:lnTo>
                    <a:pt x="1379843" y="1105215"/>
                  </a:lnTo>
                  <a:lnTo>
                    <a:pt x="1380138" y="1108515"/>
                  </a:lnTo>
                  <a:lnTo>
                    <a:pt x="1380403" y="1111814"/>
                  </a:lnTo>
                  <a:lnTo>
                    <a:pt x="1380591" y="1115113"/>
                  </a:lnTo>
                  <a:lnTo>
                    <a:pt x="1380750" y="1118412"/>
                  </a:lnTo>
                  <a:lnTo>
                    <a:pt x="1380855" y="1121711"/>
                  </a:lnTo>
                  <a:lnTo>
                    <a:pt x="1380903" y="1125010"/>
                  </a:lnTo>
                  <a:lnTo>
                    <a:pt x="1380921" y="1128310"/>
                  </a:lnTo>
                  <a:lnTo>
                    <a:pt x="1380857" y="1131609"/>
                  </a:lnTo>
                  <a:lnTo>
                    <a:pt x="1380759" y="1134908"/>
                  </a:lnTo>
                  <a:lnTo>
                    <a:pt x="1380608" y="1138207"/>
                  </a:lnTo>
                  <a:lnTo>
                    <a:pt x="1380390" y="1141506"/>
                  </a:lnTo>
                  <a:lnTo>
                    <a:pt x="1380140" y="1144805"/>
                  </a:lnTo>
                  <a:lnTo>
                    <a:pt x="1379807" y="1148104"/>
                  </a:lnTo>
                  <a:lnTo>
                    <a:pt x="1379433" y="1151404"/>
                  </a:lnTo>
                  <a:lnTo>
                    <a:pt x="1379007" y="1154703"/>
                  </a:lnTo>
                  <a:lnTo>
                    <a:pt x="1378504" y="1158002"/>
                  </a:lnTo>
                  <a:lnTo>
                    <a:pt x="1377968" y="1161301"/>
                  </a:lnTo>
                  <a:lnTo>
                    <a:pt x="1377349" y="1164600"/>
                  </a:lnTo>
                  <a:lnTo>
                    <a:pt x="1376679" y="1167899"/>
                  </a:lnTo>
                  <a:lnTo>
                    <a:pt x="1375961" y="1171199"/>
                  </a:lnTo>
                  <a:lnTo>
                    <a:pt x="1375155" y="1174498"/>
                  </a:lnTo>
                  <a:lnTo>
                    <a:pt x="1374313" y="1177797"/>
                  </a:lnTo>
                  <a:lnTo>
                    <a:pt x="1373390" y="1181096"/>
                  </a:lnTo>
                  <a:lnTo>
                    <a:pt x="1372407" y="1184395"/>
                  </a:lnTo>
                  <a:lnTo>
                    <a:pt x="1371379" y="1187694"/>
                  </a:lnTo>
                  <a:lnTo>
                    <a:pt x="1370252" y="1190993"/>
                  </a:lnTo>
                  <a:lnTo>
                    <a:pt x="1369087" y="1194293"/>
                  </a:lnTo>
                  <a:lnTo>
                    <a:pt x="1367843" y="1197592"/>
                  </a:lnTo>
                  <a:lnTo>
                    <a:pt x="1366529" y="1200891"/>
                  </a:lnTo>
                  <a:lnTo>
                    <a:pt x="1365175" y="1204190"/>
                  </a:lnTo>
                  <a:lnTo>
                    <a:pt x="1363710" y="1207489"/>
                  </a:lnTo>
                  <a:lnTo>
                    <a:pt x="1362205" y="1210788"/>
                  </a:lnTo>
                  <a:lnTo>
                    <a:pt x="1360625" y="1214087"/>
                  </a:lnTo>
                  <a:lnTo>
                    <a:pt x="1358965" y="1217387"/>
                  </a:lnTo>
                  <a:lnTo>
                    <a:pt x="1357264" y="1220686"/>
                  </a:lnTo>
                  <a:lnTo>
                    <a:pt x="1355452" y="1223985"/>
                  </a:lnTo>
                  <a:lnTo>
                    <a:pt x="1353594" y="1227284"/>
                  </a:lnTo>
                  <a:lnTo>
                    <a:pt x="1351664" y="1230583"/>
                  </a:lnTo>
                  <a:lnTo>
                    <a:pt x="1349645" y="1233882"/>
                  </a:lnTo>
                  <a:lnTo>
                    <a:pt x="1347584" y="1237182"/>
                  </a:lnTo>
                  <a:lnTo>
                    <a:pt x="1345415" y="1240481"/>
                  </a:lnTo>
                  <a:lnTo>
                    <a:pt x="1343191" y="1243780"/>
                  </a:lnTo>
                  <a:lnTo>
                    <a:pt x="1340901" y="1247079"/>
                  </a:lnTo>
                  <a:lnTo>
                    <a:pt x="1338513" y="1250378"/>
                  </a:lnTo>
                  <a:lnTo>
                    <a:pt x="1336081" y="1253677"/>
                  </a:lnTo>
                  <a:lnTo>
                    <a:pt x="1333547" y="1256976"/>
                  </a:lnTo>
                  <a:lnTo>
                    <a:pt x="1330950" y="1260276"/>
                  </a:lnTo>
                  <a:lnTo>
                    <a:pt x="1328294" y="1263575"/>
                  </a:lnTo>
                  <a:lnTo>
                    <a:pt x="1325530" y="1266874"/>
                  </a:lnTo>
                  <a:lnTo>
                    <a:pt x="1322723" y="1270173"/>
                  </a:lnTo>
                  <a:lnTo>
                    <a:pt x="1319821" y="1273472"/>
                  </a:lnTo>
                  <a:lnTo>
                    <a:pt x="1316847" y="1276771"/>
                  </a:lnTo>
                  <a:lnTo>
                    <a:pt x="1313821" y="1280071"/>
                  </a:lnTo>
                  <a:lnTo>
                    <a:pt x="1310682" y="1283370"/>
                  </a:lnTo>
                  <a:lnTo>
                    <a:pt x="1307499" y="1286669"/>
                  </a:lnTo>
                  <a:lnTo>
                    <a:pt x="1304228" y="1289968"/>
                  </a:lnTo>
                  <a:lnTo>
                    <a:pt x="1300880" y="1293267"/>
                  </a:lnTo>
                  <a:lnTo>
                    <a:pt x="1297488" y="1296566"/>
                  </a:lnTo>
                  <a:lnTo>
                    <a:pt x="1293976" y="1299865"/>
                  </a:lnTo>
                  <a:lnTo>
                    <a:pt x="1290423" y="1303165"/>
                  </a:lnTo>
                  <a:lnTo>
                    <a:pt x="1286790" y="1306464"/>
                  </a:lnTo>
                  <a:lnTo>
                    <a:pt x="1283076" y="1309763"/>
                  </a:lnTo>
                  <a:lnTo>
                    <a:pt x="1279320" y="1313062"/>
                  </a:lnTo>
                  <a:lnTo>
                    <a:pt x="1275453" y="1316361"/>
                  </a:lnTo>
                  <a:lnTo>
                    <a:pt x="1271541" y="1319660"/>
                  </a:lnTo>
                  <a:lnTo>
                    <a:pt x="1267559" y="1322960"/>
                  </a:lnTo>
                  <a:lnTo>
                    <a:pt x="1263493" y="1326259"/>
                  </a:lnTo>
                  <a:lnTo>
                    <a:pt x="1259387" y="1329558"/>
                  </a:lnTo>
                  <a:lnTo>
                    <a:pt x="1255183" y="1332857"/>
                  </a:lnTo>
                  <a:lnTo>
                    <a:pt x="1250929" y="1336156"/>
                  </a:lnTo>
                  <a:lnTo>
                    <a:pt x="1246617" y="1339455"/>
                  </a:lnTo>
                  <a:lnTo>
                    <a:pt x="1242220" y="1342754"/>
                  </a:lnTo>
                  <a:lnTo>
                    <a:pt x="1237787" y="1346054"/>
                  </a:lnTo>
                  <a:lnTo>
                    <a:pt x="1233268" y="1349353"/>
                  </a:lnTo>
                  <a:lnTo>
                    <a:pt x="1228699" y="1352652"/>
                  </a:lnTo>
                  <a:lnTo>
                    <a:pt x="1224082" y="1355951"/>
                  </a:lnTo>
                  <a:lnTo>
                    <a:pt x="1219382" y="1359250"/>
                  </a:lnTo>
                  <a:lnTo>
                    <a:pt x="1214649" y="1362549"/>
                  </a:lnTo>
                  <a:lnTo>
                    <a:pt x="1209846" y="1365848"/>
                  </a:lnTo>
                  <a:lnTo>
                    <a:pt x="1204992" y="1369148"/>
                  </a:lnTo>
                  <a:lnTo>
                    <a:pt x="1200102" y="1372447"/>
                  </a:lnTo>
                  <a:lnTo>
                    <a:pt x="1195134" y="1375746"/>
                  </a:lnTo>
                  <a:lnTo>
                    <a:pt x="1190138" y="1379045"/>
                  </a:lnTo>
                  <a:lnTo>
                    <a:pt x="1185085" y="1382344"/>
                  </a:lnTo>
                  <a:lnTo>
                    <a:pt x="1179985" y="1385643"/>
                  </a:lnTo>
                  <a:lnTo>
                    <a:pt x="1174859" y="1388943"/>
                  </a:lnTo>
                  <a:lnTo>
                    <a:pt x="1169663" y="1392242"/>
                  </a:lnTo>
                  <a:lnTo>
                    <a:pt x="1164444" y="1395541"/>
                  </a:lnTo>
                  <a:lnTo>
                    <a:pt x="1159183" y="1398840"/>
                  </a:lnTo>
                  <a:lnTo>
                    <a:pt x="1153881" y="1402139"/>
                  </a:lnTo>
                  <a:lnTo>
                    <a:pt x="1148558" y="1405438"/>
                  </a:lnTo>
                  <a:lnTo>
                    <a:pt x="1143183" y="1408737"/>
                  </a:lnTo>
                  <a:lnTo>
                    <a:pt x="1137788" y="1412037"/>
                  </a:lnTo>
                  <a:lnTo>
                    <a:pt x="1132364" y="1415336"/>
                  </a:lnTo>
                  <a:lnTo>
                    <a:pt x="1126907" y="1418635"/>
                  </a:lnTo>
                  <a:lnTo>
                    <a:pt x="1121435" y="1421934"/>
                  </a:lnTo>
                  <a:lnTo>
                    <a:pt x="1115929" y="1425233"/>
                  </a:lnTo>
                  <a:lnTo>
                    <a:pt x="1110408" y="1428532"/>
                  </a:lnTo>
                  <a:lnTo>
                    <a:pt x="1104870" y="1431832"/>
                  </a:lnTo>
                  <a:lnTo>
                    <a:pt x="1099309" y="1435131"/>
                  </a:lnTo>
                  <a:lnTo>
                    <a:pt x="1093741" y="1438430"/>
                  </a:lnTo>
                  <a:lnTo>
                    <a:pt x="1088154" y="1441729"/>
                  </a:lnTo>
                  <a:lnTo>
                    <a:pt x="1082560" y="1445028"/>
                  </a:lnTo>
                  <a:lnTo>
                    <a:pt x="1076958" y="1448327"/>
                  </a:lnTo>
                  <a:lnTo>
                    <a:pt x="1071348" y="1451626"/>
                  </a:lnTo>
                  <a:lnTo>
                    <a:pt x="1065735" y="1454926"/>
                  </a:lnTo>
                  <a:lnTo>
                    <a:pt x="1060120" y="1458225"/>
                  </a:lnTo>
                  <a:lnTo>
                    <a:pt x="1054506" y="1461524"/>
                  </a:lnTo>
                  <a:lnTo>
                    <a:pt x="1048892" y="1464823"/>
                  </a:lnTo>
                  <a:lnTo>
                    <a:pt x="1043286" y="1468122"/>
                  </a:lnTo>
                  <a:lnTo>
                    <a:pt x="1037684" y="1471421"/>
                  </a:lnTo>
                  <a:lnTo>
                    <a:pt x="1032091" y="1474720"/>
                  </a:lnTo>
                  <a:lnTo>
                    <a:pt x="1026510" y="1478020"/>
                  </a:lnTo>
                  <a:lnTo>
                    <a:pt x="1020936" y="1481319"/>
                  </a:lnTo>
                  <a:lnTo>
                    <a:pt x="1015386" y="1484618"/>
                  </a:lnTo>
                  <a:lnTo>
                    <a:pt x="1009847" y="1487917"/>
                  </a:lnTo>
                  <a:lnTo>
                    <a:pt x="1004327" y="1491216"/>
                  </a:lnTo>
                  <a:lnTo>
                    <a:pt x="998831" y="1494515"/>
                  </a:lnTo>
                  <a:lnTo>
                    <a:pt x="993348" y="1497815"/>
                  </a:lnTo>
                  <a:lnTo>
                    <a:pt x="987903" y="1501114"/>
                  </a:lnTo>
                  <a:lnTo>
                    <a:pt x="982476" y="1504413"/>
                  </a:lnTo>
                  <a:lnTo>
                    <a:pt x="977076" y="1507712"/>
                  </a:lnTo>
                  <a:lnTo>
                    <a:pt x="971714" y="1511011"/>
                  </a:lnTo>
                  <a:lnTo>
                    <a:pt x="966370" y="1514310"/>
                  </a:lnTo>
                  <a:lnTo>
                    <a:pt x="961075" y="1517609"/>
                  </a:lnTo>
                  <a:lnTo>
                    <a:pt x="955807" y="1520909"/>
                  </a:lnTo>
                  <a:lnTo>
                    <a:pt x="950571" y="1524208"/>
                  </a:lnTo>
                  <a:lnTo>
                    <a:pt x="945387" y="1527507"/>
                  </a:lnTo>
                  <a:lnTo>
                    <a:pt x="940226" y="1530806"/>
                  </a:lnTo>
                  <a:lnTo>
                    <a:pt x="935120" y="1534105"/>
                  </a:lnTo>
                  <a:lnTo>
                    <a:pt x="930053" y="1537404"/>
                  </a:lnTo>
                  <a:lnTo>
                    <a:pt x="925019" y="1540704"/>
                  </a:lnTo>
                  <a:lnTo>
                    <a:pt x="920052" y="1544003"/>
                  </a:lnTo>
                  <a:lnTo>
                    <a:pt x="915112" y="1547302"/>
                  </a:lnTo>
                  <a:lnTo>
                    <a:pt x="910233" y="1550601"/>
                  </a:lnTo>
                  <a:lnTo>
                    <a:pt x="905402" y="1553900"/>
                  </a:lnTo>
                  <a:lnTo>
                    <a:pt x="900605" y="1557199"/>
                  </a:lnTo>
                  <a:lnTo>
                    <a:pt x="895888" y="1560498"/>
                  </a:lnTo>
                  <a:lnTo>
                    <a:pt x="891202" y="1563798"/>
                  </a:lnTo>
                  <a:lnTo>
                    <a:pt x="886578" y="1567097"/>
                  </a:lnTo>
                  <a:lnTo>
                    <a:pt x="882013" y="1570396"/>
                  </a:lnTo>
                  <a:lnTo>
                    <a:pt x="877480" y="1573695"/>
                  </a:lnTo>
                  <a:lnTo>
                    <a:pt x="873040" y="1576994"/>
                  </a:lnTo>
                  <a:lnTo>
                    <a:pt x="868634" y="1580293"/>
                  </a:lnTo>
                  <a:lnTo>
                    <a:pt x="864290" y="1583593"/>
                  </a:lnTo>
                  <a:lnTo>
                    <a:pt x="860014" y="1586892"/>
                  </a:lnTo>
                  <a:lnTo>
                    <a:pt x="855773" y="1590191"/>
                  </a:lnTo>
                  <a:lnTo>
                    <a:pt x="851625" y="1593490"/>
                  </a:lnTo>
                  <a:lnTo>
                    <a:pt x="847518" y="1596789"/>
                  </a:lnTo>
                  <a:lnTo>
                    <a:pt x="843471" y="1600088"/>
                  </a:lnTo>
                  <a:lnTo>
                    <a:pt x="839501" y="1603387"/>
                  </a:lnTo>
                  <a:lnTo>
                    <a:pt x="835568" y="1606687"/>
                  </a:lnTo>
                  <a:lnTo>
                    <a:pt x="831725" y="1609986"/>
                  </a:lnTo>
                  <a:lnTo>
                    <a:pt x="827931" y="1613285"/>
                  </a:lnTo>
                  <a:lnTo>
                    <a:pt x="824192" y="1616584"/>
                  </a:lnTo>
                  <a:lnTo>
                    <a:pt x="820539" y="1619883"/>
                  </a:lnTo>
                  <a:lnTo>
                    <a:pt x="816924" y="1623182"/>
                  </a:lnTo>
                  <a:lnTo>
                    <a:pt x="813394" y="1626481"/>
                  </a:lnTo>
                  <a:lnTo>
                    <a:pt x="809920" y="1629781"/>
                  </a:lnTo>
                  <a:lnTo>
                    <a:pt x="806495" y="1633080"/>
                  </a:lnTo>
                  <a:lnTo>
                    <a:pt x="803163" y="1636379"/>
                  </a:lnTo>
                  <a:lnTo>
                    <a:pt x="799869" y="1639678"/>
                  </a:lnTo>
                  <a:lnTo>
                    <a:pt x="796654" y="1642977"/>
                  </a:lnTo>
                  <a:lnTo>
                    <a:pt x="793501" y="1646276"/>
                  </a:lnTo>
                  <a:lnTo>
                    <a:pt x="790391" y="1649576"/>
                  </a:lnTo>
                  <a:lnTo>
                    <a:pt x="787379" y="1652875"/>
                  </a:lnTo>
                  <a:lnTo>
                    <a:pt x="784403" y="1656174"/>
                  </a:lnTo>
                  <a:lnTo>
                    <a:pt x="781500" y="1659473"/>
                  </a:lnTo>
                  <a:lnTo>
                    <a:pt x="778664" y="1662772"/>
                  </a:lnTo>
                  <a:lnTo>
                    <a:pt x="775864" y="1666071"/>
                  </a:lnTo>
                  <a:lnTo>
                    <a:pt x="773165" y="1669370"/>
                  </a:lnTo>
                  <a:lnTo>
                    <a:pt x="770502" y="1672670"/>
                  </a:lnTo>
                  <a:lnTo>
                    <a:pt x="767904" y="1675969"/>
                  </a:lnTo>
                  <a:lnTo>
                    <a:pt x="765376" y="1679268"/>
                  </a:lnTo>
                  <a:lnTo>
                    <a:pt x="762883" y="1682567"/>
                  </a:lnTo>
                  <a:lnTo>
                    <a:pt x="760481" y="1685866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11433" y="1419883"/>
              <a:ext cx="741374" cy="0"/>
            </a:xfrm>
            <a:custGeom>
              <a:avLst/>
              <a:pathLst>
                <a:path w="741374" h="0">
                  <a:moveTo>
                    <a:pt x="0" y="0"/>
                  </a:moveTo>
                  <a:lnTo>
                    <a:pt x="741374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7326017" y="1419555"/>
              <a:ext cx="1380921" cy="1657346"/>
            </a:xfrm>
            <a:custGeom>
              <a:avLst/>
              <a:pathLst>
                <a:path w="1380921" h="1657346">
                  <a:moveTo>
                    <a:pt x="599225" y="1657346"/>
                  </a:moveTo>
                  <a:lnTo>
                    <a:pt x="596570" y="1654103"/>
                  </a:lnTo>
                  <a:lnTo>
                    <a:pt x="593848" y="1650859"/>
                  </a:lnTo>
                  <a:lnTo>
                    <a:pt x="591079" y="1647616"/>
                  </a:lnTo>
                  <a:lnTo>
                    <a:pt x="588263" y="1644373"/>
                  </a:lnTo>
                  <a:lnTo>
                    <a:pt x="585380" y="1641129"/>
                  </a:lnTo>
                  <a:lnTo>
                    <a:pt x="582472" y="1637886"/>
                  </a:lnTo>
                  <a:lnTo>
                    <a:pt x="579473" y="1634643"/>
                  </a:lnTo>
                  <a:lnTo>
                    <a:pt x="576452" y="1631399"/>
                  </a:lnTo>
                  <a:lnTo>
                    <a:pt x="573357" y="1628156"/>
                  </a:lnTo>
                  <a:lnTo>
                    <a:pt x="570221" y="1624913"/>
                  </a:lnTo>
                  <a:lnTo>
                    <a:pt x="567034" y="1621669"/>
                  </a:lnTo>
                  <a:lnTo>
                    <a:pt x="563784" y="1618426"/>
                  </a:lnTo>
                  <a:lnTo>
                    <a:pt x="560504" y="1615183"/>
                  </a:lnTo>
                  <a:lnTo>
                    <a:pt x="557139" y="1611939"/>
                  </a:lnTo>
                  <a:lnTo>
                    <a:pt x="553753" y="1608696"/>
                  </a:lnTo>
                  <a:lnTo>
                    <a:pt x="550290" y="1605453"/>
                  </a:lnTo>
                  <a:lnTo>
                    <a:pt x="546791" y="1602209"/>
                  </a:lnTo>
                  <a:lnTo>
                    <a:pt x="543238" y="1598966"/>
                  </a:lnTo>
                  <a:lnTo>
                    <a:pt x="539628" y="1595723"/>
                  </a:lnTo>
                  <a:lnTo>
                    <a:pt x="535986" y="1592479"/>
                  </a:lnTo>
                  <a:lnTo>
                    <a:pt x="532267" y="1589236"/>
                  </a:lnTo>
                  <a:lnTo>
                    <a:pt x="528527" y="1585993"/>
                  </a:lnTo>
                  <a:lnTo>
                    <a:pt x="524710" y="1582749"/>
                  </a:lnTo>
                  <a:lnTo>
                    <a:pt x="520865" y="1579506"/>
                  </a:lnTo>
                  <a:lnTo>
                    <a:pt x="516963" y="1576263"/>
                  </a:lnTo>
                  <a:lnTo>
                    <a:pt x="513013" y="1573019"/>
                  </a:lnTo>
                  <a:lnTo>
                    <a:pt x="509029" y="1569776"/>
                  </a:lnTo>
                  <a:lnTo>
                    <a:pt x="504978" y="1566532"/>
                  </a:lnTo>
                  <a:lnTo>
                    <a:pt x="500909" y="1563289"/>
                  </a:lnTo>
                  <a:lnTo>
                    <a:pt x="496765" y="1560046"/>
                  </a:lnTo>
                  <a:lnTo>
                    <a:pt x="492599" y="1556802"/>
                  </a:lnTo>
                  <a:lnTo>
                    <a:pt x="488379" y="1553559"/>
                  </a:lnTo>
                  <a:lnTo>
                    <a:pt x="484120" y="1550316"/>
                  </a:lnTo>
                  <a:lnTo>
                    <a:pt x="479827" y="1547072"/>
                  </a:lnTo>
                  <a:lnTo>
                    <a:pt x="475479" y="1543829"/>
                  </a:lnTo>
                  <a:lnTo>
                    <a:pt x="471114" y="1540586"/>
                  </a:lnTo>
                  <a:lnTo>
                    <a:pt x="466682" y="1537342"/>
                  </a:lnTo>
                  <a:lnTo>
                    <a:pt x="462234" y="1534099"/>
                  </a:lnTo>
                  <a:lnTo>
                    <a:pt x="457737" y="1530856"/>
                  </a:lnTo>
                  <a:lnTo>
                    <a:pt x="453211" y="1527612"/>
                  </a:lnTo>
                  <a:lnTo>
                    <a:pt x="448652" y="1524369"/>
                  </a:lnTo>
                  <a:lnTo>
                    <a:pt x="444052" y="1521126"/>
                  </a:lnTo>
                  <a:lnTo>
                    <a:pt x="439435" y="1517882"/>
                  </a:lnTo>
                  <a:lnTo>
                    <a:pt x="434766" y="1514639"/>
                  </a:lnTo>
                  <a:lnTo>
                    <a:pt x="430085" y="1511396"/>
                  </a:lnTo>
                  <a:lnTo>
                    <a:pt x="425363" y="1508152"/>
                  </a:lnTo>
                  <a:lnTo>
                    <a:pt x="420620" y="1504909"/>
                  </a:lnTo>
                  <a:lnTo>
                    <a:pt x="415851" y="1501666"/>
                  </a:lnTo>
                  <a:lnTo>
                    <a:pt x="411052" y="1498422"/>
                  </a:lnTo>
                  <a:lnTo>
                    <a:pt x="406239" y="1495179"/>
                  </a:lnTo>
                  <a:lnTo>
                    <a:pt x="401391" y="1491936"/>
                  </a:lnTo>
                  <a:lnTo>
                    <a:pt x="396534" y="1488692"/>
                  </a:lnTo>
                  <a:lnTo>
                    <a:pt x="391646" y="1485449"/>
                  </a:lnTo>
                  <a:lnTo>
                    <a:pt x="386747" y="1482206"/>
                  </a:lnTo>
                  <a:lnTo>
                    <a:pt x="381829" y="1478962"/>
                  </a:lnTo>
                  <a:lnTo>
                    <a:pt x="376893" y="1475719"/>
                  </a:lnTo>
                  <a:lnTo>
                    <a:pt x="371948" y="1472476"/>
                  </a:lnTo>
                  <a:lnTo>
                    <a:pt x="366983" y="1469232"/>
                  </a:lnTo>
                  <a:lnTo>
                    <a:pt x="362013" y="1465989"/>
                  </a:lnTo>
                  <a:lnTo>
                    <a:pt x="357027" y="1462746"/>
                  </a:lnTo>
                  <a:lnTo>
                    <a:pt x="352036" y="1459502"/>
                  </a:lnTo>
                  <a:lnTo>
                    <a:pt x="347036" y="1456259"/>
                  </a:lnTo>
                  <a:lnTo>
                    <a:pt x="342030" y="1453016"/>
                  </a:lnTo>
                  <a:lnTo>
                    <a:pt x="337020" y="1449772"/>
                  </a:lnTo>
                  <a:lnTo>
                    <a:pt x="332006" y="1446529"/>
                  </a:lnTo>
                  <a:lnTo>
                    <a:pt x="326991" y="1443286"/>
                  </a:lnTo>
                  <a:lnTo>
                    <a:pt x="321976" y="1440042"/>
                  </a:lnTo>
                  <a:lnTo>
                    <a:pt x="316961" y="1436799"/>
                  </a:lnTo>
                  <a:lnTo>
                    <a:pt x="311949" y="1433556"/>
                  </a:lnTo>
                  <a:lnTo>
                    <a:pt x="306941" y="1430312"/>
                  </a:lnTo>
                  <a:lnTo>
                    <a:pt x="301937" y="1427069"/>
                  </a:lnTo>
                  <a:lnTo>
                    <a:pt x="296942" y="1423826"/>
                  </a:lnTo>
                  <a:lnTo>
                    <a:pt x="291951" y="1420582"/>
                  </a:lnTo>
                  <a:lnTo>
                    <a:pt x="286976" y="1417339"/>
                  </a:lnTo>
                  <a:lnTo>
                    <a:pt x="282006" y="1414096"/>
                  </a:lnTo>
                  <a:lnTo>
                    <a:pt x="277052" y="1410852"/>
                  </a:lnTo>
                  <a:lnTo>
                    <a:pt x="272110" y="1407609"/>
                  </a:lnTo>
                  <a:lnTo>
                    <a:pt x="267181" y="1404366"/>
                  </a:lnTo>
                  <a:lnTo>
                    <a:pt x="262273" y="1401122"/>
                  </a:lnTo>
                  <a:lnTo>
                    <a:pt x="257374" y="1397879"/>
                  </a:lnTo>
                  <a:lnTo>
                    <a:pt x="252505" y="1394635"/>
                  </a:lnTo>
                  <a:lnTo>
                    <a:pt x="247646" y="1391392"/>
                  </a:lnTo>
                  <a:lnTo>
                    <a:pt x="242817" y="1388149"/>
                  </a:lnTo>
                  <a:lnTo>
                    <a:pt x="238005" y="1384905"/>
                  </a:lnTo>
                  <a:lnTo>
                    <a:pt x="233218" y="1381662"/>
                  </a:lnTo>
                  <a:lnTo>
                    <a:pt x="228459" y="1378419"/>
                  </a:lnTo>
                  <a:lnTo>
                    <a:pt x="223717" y="1375175"/>
                  </a:lnTo>
                  <a:lnTo>
                    <a:pt x="219018" y="1371932"/>
                  </a:lnTo>
                  <a:lnTo>
                    <a:pt x="214330" y="1368689"/>
                  </a:lnTo>
                  <a:lnTo>
                    <a:pt x="209689" y="1365445"/>
                  </a:lnTo>
                  <a:lnTo>
                    <a:pt x="205067" y="1362202"/>
                  </a:lnTo>
                  <a:lnTo>
                    <a:pt x="200481" y="1358959"/>
                  </a:lnTo>
                  <a:lnTo>
                    <a:pt x="195931" y="1355715"/>
                  </a:lnTo>
                  <a:lnTo>
                    <a:pt x="191404" y="1352472"/>
                  </a:lnTo>
                  <a:lnTo>
                    <a:pt x="186929" y="1349229"/>
                  </a:lnTo>
                  <a:lnTo>
                    <a:pt x="182469" y="1345985"/>
                  </a:lnTo>
                  <a:lnTo>
                    <a:pt x="178071" y="1342742"/>
                  </a:lnTo>
                  <a:lnTo>
                    <a:pt x="173693" y="1339499"/>
                  </a:lnTo>
                  <a:lnTo>
                    <a:pt x="169363" y="1336255"/>
                  </a:lnTo>
                  <a:lnTo>
                    <a:pt x="165071" y="1333012"/>
                  </a:lnTo>
                  <a:lnTo>
                    <a:pt x="160812" y="1329769"/>
                  </a:lnTo>
                  <a:lnTo>
                    <a:pt x="156611" y="1326525"/>
                  </a:lnTo>
                  <a:lnTo>
                    <a:pt x="152427" y="1323282"/>
                  </a:lnTo>
                  <a:lnTo>
                    <a:pt x="148320" y="1320039"/>
                  </a:lnTo>
                  <a:lnTo>
                    <a:pt x="144232" y="1316795"/>
                  </a:lnTo>
                  <a:lnTo>
                    <a:pt x="140204" y="1313552"/>
                  </a:lnTo>
                  <a:lnTo>
                    <a:pt x="136215" y="1310309"/>
                  </a:lnTo>
                  <a:lnTo>
                    <a:pt x="132269" y="1307065"/>
                  </a:lnTo>
                  <a:lnTo>
                    <a:pt x="128383" y="1303822"/>
                  </a:lnTo>
                  <a:lnTo>
                    <a:pt x="124521" y="1300579"/>
                  </a:lnTo>
                  <a:lnTo>
                    <a:pt x="120742" y="1297335"/>
                  </a:lnTo>
                  <a:lnTo>
                    <a:pt x="116983" y="1294092"/>
                  </a:lnTo>
                  <a:lnTo>
                    <a:pt x="113296" y="1290849"/>
                  </a:lnTo>
                  <a:lnTo>
                    <a:pt x="109648" y="1287605"/>
                  </a:lnTo>
                  <a:lnTo>
                    <a:pt x="106052" y="1284362"/>
                  </a:lnTo>
                  <a:lnTo>
                    <a:pt x="102517" y="1281119"/>
                  </a:lnTo>
                  <a:lnTo>
                    <a:pt x="99013" y="1277875"/>
                  </a:lnTo>
                  <a:lnTo>
                    <a:pt x="95594" y="1274632"/>
                  </a:lnTo>
                  <a:lnTo>
                    <a:pt x="92197" y="1271389"/>
                  </a:lnTo>
                  <a:lnTo>
                    <a:pt x="88884" y="1268145"/>
                  </a:lnTo>
                  <a:lnTo>
                    <a:pt x="85607" y="1264902"/>
                  </a:lnTo>
                  <a:lnTo>
                    <a:pt x="82391" y="1261659"/>
                  </a:lnTo>
                  <a:lnTo>
                    <a:pt x="79236" y="1258415"/>
                  </a:lnTo>
                  <a:lnTo>
                    <a:pt x="76120" y="1255172"/>
                  </a:lnTo>
                  <a:lnTo>
                    <a:pt x="73089" y="1251929"/>
                  </a:lnTo>
                  <a:lnTo>
                    <a:pt x="70082" y="1248685"/>
                  </a:lnTo>
                  <a:lnTo>
                    <a:pt x="67168" y="1245442"/>
                  </a:lnTo>
                  <a:lnTo>
                    <a:pt x="64288" y="1242199"/>
                  </a:lnTo>
                  <a:lnTo>
                    <a:pt x="61478" y="1238955"/>
                  </a:lnTo>
                  <a:lnTo>
                    <a:pt x="58727" y="1235712"/>
                  </a:lnTo>
                  <a:lnTo>
                    <a:pt x="56022" y="1232469"/>
                  </a:lnTo>
                  <a:lnTo>
                    <a:pt x="53402" y="1229225"/>
                  </a:lnTo>
                  <a:lnTo>
                    <a:pt x="50806" y="1225982"/>
                  </a:lnTo>
                  <a:lnTo>
                    <a:pt x="48314" y="1222738"/>
                  </a:lnTo>
                  <a:lnTo>
                    <a:pt x="45852" y="1219495"/>
                  </a:lnTo>
                  <a:lnTo>
                    <a:pt x="43468" y="1216252"/>
                  </a:lnTo>
                  <a:lnTo>
                    <a:pt x="41140" y="1213008"/>
                  </a:lnTo>
                  <a:lnTo>
                    <a:pt x="38866" y="1209765"/>
                  </a:lnTo>
                  <a:lnTo>
                    <a:pt x="36673" y="1206522"/>
                  </a:lnTo>
                  <a:lnTo>
                    <a:pt x="34509" y="1203278"/>
                  </a:lnTo>
                  <a:lnTo>
                    <a:pt x="32454" y="1200035"/>
                  </a:lnTo>
                  <a:lnTo>
                    <a:pt x="30426" y="1196792"/>
                  </a:lnTo>
                  <a:lnTo>
                    <a:pt x="28484" y="1193548"/>
                  </a:lnTo>
                  <a:lnTo>
                    <a:pt x="26594" y="1190305"/>
                  </a:lnTo>
                  <a:lnTo>
                    <a:pt x="24766" y="1187062"/>
                  </a:lnTo>
                  <a:lnTo>
                    <a:pt x="23015" y="1183818"/>
                  </a:lnTo>
                  <a:lnTo>
                    <a:pt x="21300" y="1180575"/>
                  </a:lnTo>
                  <a:lnTo>
                    <a:pt x="19690" y="1177332"/>
                  </a:lnTo>
                  <a:lnTo>
                    <a:pt x="18107" y="1174088"/>
                  </a:lnTo>
                  <a:lnTo>
                    <a:pt x="16620" y="1170845"/>
                  </a:lnTo>
                  <a:lnTo>
                    <a:pt x="15178" y="1167602"/>
                  </a:lnTo>
                  <a:lnTo>
                    <a:pt x="13805" y="1164358"/>
                  </a:lnTo>
                  <a:lnTo>
                    <a:pt x="12506" y="1161115"/>
                  </a:lnTo>
                  <a:lnTo>
                    <a:pt x="11247" y="1157872"/>
                  </a:lnTo>
                  <a:lnTo>
                    <a:pt x="10090" y="1154628"/>
                  </a:lnTo>
                  <a:lnTo>
                    <a:pt x="8960" y="1151385"/>
                  </a:lnTo>
                  <a:lnTo>
                    <a:pt x="7932" y="1148142"/>
                  </a:lnTo>
                  <a:lnTo>
                    <a:pt x="6944" y="1144898"/>
                  </a:lnTo>
                  <a:lnTo>
                    <a:pt x="6031" y="1141655"/>
                  </a:lnTo>
                  <a:lnTo>
                    <a:pt x="5186" y="1138412"/>
                  </a:lnTo>
                  <a:lnTo>
                    <a:pt x="4388" y="1135168"/>
                  </a:lnTo>
                  <a:lnTo>
                    <a:pt x="3684" y="1131925"/>
                  </a:lnTo>
                  <a:lnTo>
                    <a:pt x="3007" y="1128682"/>
                  </a:lnTo>
                  <a:lnTo>
                    <a:pt x="2438" y="1125438"/>
                  </a:lnTo>
                  <a:lnTo>
                    <a:pt x="1902" y="1122195"/>
                  </a:lnTo>
                  <a:lnTo>
                    <a:pt x="1447" y="1118952"/>
                  </a:lnTo>
                  <a:lnTo>
                    <a:pt x="1051" y="1115708"/>
                  </a:lnTo>
                  <a:lnTo>
                    <a:pt x="708" y="1112465"/>
                  </a:lnTo>
                  <a:lnTo>
                    <a:pt x="452" y="1109222"/>
                  </a:lnTo>
                  <a:lnTo>
                    <a:pt x="222" y="1105978"/>
                  </a:lnTo>
                  <a:lnTo>
                    <a:pt x="102" y="1102735"/>
                  </a:lnTo>
                  <a:lnTo>
                    <a:pt x="9" y="1099492"/>
                  </a:lnTo>
                  <a:lnTo>
                    <a:pt x="0" y="1096248"/>
                  </a:lnTo>
                  <a:lnTo>
                    <a:pt x="42" y="1093005"/>
                  </a:lnTo>
                  <a:lnTo>
                    <a:pt x="140" y="1089762"/>
                  </a:lnTo>
                  <a:lnTo>
                    <a:pt x="316" y="1086518"/>
                  </a:lnTo>
                  <a:lnTo>
                    <a:pt x="522" y="1083275"/>
                  </a:lnTo>
                  <a:lnTo>
                    <a:pt x="828" y="1080032"/>
                  </a:lnTo>
                  <a:lnTo>
                    <a:pt x="1159" y="1076788"/>
                  </a:lnTo>
                  <a:lnTo>
                    <a:pt x="1573" y="1073545"/>
                  </a:lnTo>
                  <a:lnTo>
                    <a:pt x="2032" y="1070302"/>
                  </a:lnTo>
                  <a:lnTo>
                    <a:pt x="2548" y="1067058"/>
                  </a:lnTo>
                  <a:lnTo>
                    <a:pt x="3130" y="1063815"/>
                  </a:lnTo>
                  <a:lnTo>
                    <a:pt x="3745" y="1060572"/>
                  </a:lnTo>
                  <a:lnTo>
                    <a:pt x="4448" y="1057328"/>
                  </a:lnTo>
                  <a:lnTo>
                    <a:pt x="5174" y="1054085"/>
                  </a:lnTo>
                  <a:lnTo>
                    <a:pt x="5981" y="1050842"/>
                  </a:lnTo>
                  <a:lnTo>
                    <a:pt x="6823" y="1047598"/>
                  </a:lnTo>
                  <a:lnTo>
                    <a:pt x="7722" y="1044355"/>
                  </a:lnTo>
                  <a:lnTo>
                    <a:pt x="8675" y="1041111"/>
                  </a:lnTo>
                  <a:lnTo>
                    <a:pt x="9663" y="1037868"/>
                  </a:lnTo>
                  <a:lnTo>
                    <a:pt x="10724" y="1034625"/>
                  </a:lnTo>
                  <a:lnTo>
                    <a:pt x="11805" y="1031381"/>
                  </a:lnTo>
                  <a:lnTo>
                    <a:pt x="12962" y="1028138"/>
                  </a:lnTo>
                  <a:lnTo>
                    <a:pt x="14144" y="1024895"/>
                  </a:lnTo>
                  <a:lnTo>
                    <a:pt x="15381" y="1021651"/>
                  </a:lnTo>
                  <a:lnTo>
                    <a:pt x="16660" y="1018408"/>
                  </a:lnTo>
                  <a:lnTo>
                    <a:pt x="17973" y="1015165"/>
                  </a:lnTo>
                  <a:lnTo>
                    <a:pt x="19344" y="1011921"/>
                  </a:lnTo>
                  <a:lnTo>
                    <a:pt x="20732" y="1008678"/>
                  </a:lnTo>
                  <a:lnTo>
                    <a:pt x="22186" y="1005435"/>
                  </a:lnTo>
                  <a:lnTo>
                    <a:pt x="23658" y="1002191"/>
                  </a:lnTo>
                  <a:lnTo>
                    <a:pt x="25178" y="998948"/>
                  </a:lnTo>
                  <a:lnTo>
                    <a:pt x="26730" y="995705"/>
                  </a:lnTo>
                  <a:lnTo>
                    <a:pt x="28311" y="992461"/>
                  </a:lnTo>
                  <a:lnTo>
                    <a:pt x="29936" y="989218"/>
                  </a:lnTo>
                  <a:lnTo>
                    <a:pt x="31575" y="985975"/>
                  </a:lnTo>
                  <a:lnTo>
                    <a:pt x="33267" y="982731"/>
                  </a:lnTo>
                  <a:lnTo>
                    <a:pt x="34972" y="979488"/>
                  </a:lnTo>
                  <a:lnTo>
                    <a:pt x="36714" y="976245"/>
                  </a:lnTo>
                  <a:lnTo>
                    <a:pt x="38478" y="973001"/>
                  </a:lnTo>
                  <a:lnTo>
                    <a:pt x="40267" y="969758"/>
                  </a:lnTo>
                  <a:lnTo>
                    <a:pt x="42085" y="966515"/>
                  </a:lnTo>
                  <a:lnTo>
                    <a:pt x="43915" y="963271"/>
                  </a:lnTo>
                  <a:lnTo>
                    <a:pt x="45781" y="960028"/>
                  </a:lnTo>
                  <a:lnTo>
                    <a:pt x="47655" y="956785"/>
                  </a:lnTo>
                  <a:lnTo>
                    <a:pt x="49557" y="953541"/>
                  </a:lnTo>
                  <a:lnTo>
                    <a:pt x="51471" y="950298"/>
                  </a:lnTo>
                  <a:lnTo>
                    <a:pt x="53402" y="947055"/>
                  </a:lnTo>
                  <a:lnTo>
                    <a:pt x="55350" y="943811"/>
                  </a:lnTo>
                  <a:lnTo>
                    <a:pt x="57308" y="940568"/>
                  </a:lnTo>
                  <a:lnTo>
                    <a:pt x="59285" y="937325"/>
                  </a:lnTo>
                  <a:lnTo>
                    <a:pt x="61266" y="934081"/>
                  </a:lnTo>
                  <a:lnTo>
                    <a:pt x="63264" y="930838"/>
                  </a:lnTo>
                  <a:lnTo>
                    <a:pt x="65266" y="927595"/>
                  </a:lnTo>
                  <a:lnTo>
                    <a:pt x="67278" y="924351"/>
                  </a:lnTo>
                  <a:lnTo>
                    <a:pt x="69296" y="921108"/>
                  </a:lnTo>
                  <a:lnTo>
                    <a:pt x="71319" y="917865"/>
                  </a:lnTo>
                  <a:lnTo>
                    <a:pt x="73347" y="914621"/>
                  </a:lnTo>
                  <a:lnTo>
                    <a:pt x="75378" y="911378"/>
                  </a:lnTo>
                  <a:lnTo>
                    <a:pt x="77411" y="908135"/>
                  </a:lnTo>
                  <a:lnTo>
                    <a:pt x="79445" y="904891"/>
                  </a:lnTo>
                  <a:lnTo>
                    <a:pt x="81479" y="901648"/>
                  </a:lnTo>
                  <a:lnTo>
                    <a:pt x="83512" y="898405"/>
                  </a:lnTo>
                  <a:lnTo>
                    <a:pt x="85544" y="895161"/>
                  </a:lnTo>
                  <a:lnTo>
                    <a:pt x="87572" y="891918"/>
                  </a:lnTo>
                  <a:lnTo>
                    <a:pt x="89598" y="888675"/>
                  </a:lnTo>
                  <a:lnTo>
                    <a:pt x="91616" y="885431"/>
                  </a:lnTo>
                  <a:lnTo>
                    <a:pt x="93631" y="882188"/>
                  </a:lnTo>
                  <a:lnTo>
                    <a:pt x="95638" y="878945"/>
                  </a:lnTo>
                  <a:lnTo>
                    <a:pt x="97639" y="875701"/>
                  </a:lnTo>
                  <a:lnTo>
                    <a:pt x="99633" y="872458"/>
                  </a:lnTo>
                  <a:lnTo>
                    <a:pt x="101615" y="869214"/>
                  </a:lnTo>
                  <a:lnTo>
                    <a:pt x="103593" y="865971"/>
                  </a:lnTo>
                  <a:lnTo>
                    <a:pt x="105554" y="862728"/>
                  </a:lnTo>
                  <a:lnTo>
                    <a:pt x="107511" y="859484"/>
                  </a:lnTo>
                  <a:lnTo>
                    <a:pt x="109452" y="856241"/>
                  </a:lnTo>
                  <a:lnTo>
                    <a:pt x="111383" y="852998"/>
                  </a:lnTo>
                  <a:lnTo>
                    <a:pt x="113303" y="849754"/>
                  </a:lnTo>
                  <a:lnTo>
                    <a:pt x="115207" y="846511"/>
                  </a:lnTo>
                  <a:lnTo>
                    <a:pt x="117104" y="843268"/>
                  </a:lnTo>
                  <a:lnTo>
                    <a:pt x="118978" y="840024"/>
                  </a:lnTo>
                  <a:lnTo>
                    <a:pt x="120847" y="836781"/>
                  </a:lnTo>
                  <a:lnTo>
                    <a:pt x="122695" y="833538"/>
                  </a:lnTo>
                  <a:lnTo>
                    <a:pt x="124532" y="830294"/>
                  </a:lnTo>
                  <a:lnTo>
                    <a:pt x="126353" y="827051"/>
                  </a:lnTo>
                  <a:lnTo>
                    <a:pt x="128157" y="823808"/>
                  </a:lnTo>
                  <a:lnTo>
                    <a:pt x="129951" y="820564"/>
                  </a:lnTo>
                  <a:lnTo>
                    <a:pt x="131721" y="817321"/>
                  </a:lnTo>
                  <a:lnTo>
                    <a:pt x="133485" y="814078"/>
                  </a:lnTo>
                  <a:lnTo>
                    <a:pt x="135223" y="810834"/>
                  </a:lnTo>
                  <a:lnTo>
                    <a:pt x="136951" y="807591"/>
                  </a:lnTo>
                  <a:lnTo>
                    <a:pt x="138661" y="804348"/>
                  </a:lnTo>
                  <a:lnTo>
                    <a:pt x="140355" y="801104"/>
                  </a:lnTo>
                  <a:lnTo>
                    <a:pt x="142036" y="797861"/>
                  </a:lnTo>
                  <a:lnTo>
                    <a:pt x="143694" y="794618"/>
                  </a:lnTo>
                  <a:lnTo>
                    <a:pt x="145346" y="791374"/>
                  </a:lnTo>
                  <a:lnTo>
                    <a:pt x="146970" y="788131"/>
                  </a:lnTo>
                  <a:lnTo>
                    <a:pt x="148587" y="784888"/>
                  </a:lnTo>
                  <a:lnTo>
                    <a:pt x="150183" y="781644"/>
                  </a:lnTo>
                  <a:lnTo>
                    <a:pt x="151765" y="778401"/>
                  </a:lnTo>
                  <a:lnTo>
                    <a:pt x="153334" y="775158"/>
                  </a:lnTo>
                  <a:lnTo>
                    <a:pt x="154882" y="771914"/>
                  </a:lnTo>
                  <a:lnTo>
                    <a:pt x="156424" y="768671"/>
                  </a:lnTo>
                  <a:lnTo>
                    <a:pt x="157940" y="765428"/>
                  </a:lnTo>
                  <a:lnTo>
                    <a:pt x="159449" y="762184"/>
                  </a:lnTo>
                  <a:lnTo>
                    <a:pt x="160938" y="758941"/>
                  </a:lnTo>
                  <a:lnTo>
                    <a:pt x="162416" y="755698"/>
                  </a:lnTo>
                  <a:lnTo>
                    <a:pt x="163881" y="752454"/>
                  </a:lnTo>
                  <a:lnTo>
                    <a:pt x="165329" y="749211"/>
                  </a:lnTo>
                  <a:lnTo>
                    <a:pt x="166769" y="745968"/>
                  </a:lnTo>
                  <a:lnTo>
                    <a:pt x="168188" y="742724"/>
                  </a:lnTo>
                  <a:lnTo>
                    <a:pt x="169601" y="739481"/>
                  </a:lnTo>
                  <a:lnTo>
                    <a:pt x="170996" y="736238"/>
                  </a:lnTo>
                  <a:lnTo>
                    <a:pt x="172383" y="732994"/>
                  </a:lnTo>
                  <a:lnTo>
                    <a:pt x="173756" y="729751"/>
                  </a:lnTo>
                  <a:lnTo>
                    <a:pt x="175117" y="726508"/>
                  </a:lnTo>
                  <a:lnTo>
                    <a:pt x="176471" y="723264"/>
                  </a:lnTo>
                  <a:lnTo>
                    <a:pt x="177808" y="720021"/>
                  </a:lnTo>
                  <a:lnTo>
                    <a:pt x="179141" y="716778"/>
                  </a:lnTo>
                  <a:lnTo>
                    <a:pt x="180457" y="713534"/>
                  </a:lnTo>
                  <a:lnTo>
                    <a:pt x="181768" y="710291"/>
                  </a:lnTo>
                  <a:lnTo>
                    <a:pt x="183068" y="707048"/>
                  </a:lnTo>
                  <a:lnTo>
                    <a:pt x="184358" y="703804"/>
                  </a:lnTo>
                  <a:lnTo>
                    <a:pt x="185642" y="700561"/>
                  </a:lnTo>
                  <a:lnTo>
                    <a:pt x="186914" y="697317"/>
                  </a:lnTo>
                  <a:lnTo>
                    <a:pt x="188182" y="694074"/>
                  </a:lnTo>
                  <a:lnTo>
                    <a:pt x="189438" y="690831"/>
                  </a:lnTo>
                  <a:lnTo>
                    <a:pt x="190689" y="687587"/>
                  </a:lnTo>
                  <a:lnTo>
                    <a:pt x="191932" y="684344"/>
                  </a:lnTo>
                  <a:lnTo>
                    <a:pt x="193168" y="681101"/>
                  </a:lnTo>
                  <a:lnTo>
                    <a:pt x="194399" y="677857"/>
                  </a:lnTo>
                  <a:lnTo>
                    <a:pt x="195621" y="674614"/>
                  </a:lnTo>
                  <a:lnTo>
                    <a:pt x="196841" y="671371"/>
                  </a:lnTo>
                  <a:lnTo>
                    <a:pt x="198051" y="668127"/>
                  </a:lnTo>
                  <a:lnTo>
                    <a:pt x="199259" y="664884"/>
                  </a:lnTo>
                  <a:lnTo>
                    <a:pt x="200460" y="661641"/>
                  </a:lnTo>
                  <a:lnTo>
                    <a:pt x="201656" y="658397"/>
                  </a:lnTo>
                  <a:lnTo>
                    <a:pt x="202849" y="655154"/>
                  </a:lnTo>
                  <a:lnTo>
                    <a:pt x="204036" y="651911"/>
                  </a:lnTo>
                  <a:lnTo>
                    <a:pt x="205220" y="648667"/>
                  </a:lnTo>
                  <a:lnTo>
                    <a:pt x="206398" y="645424"/>
                  </a:lnTo>
                  <a:lnTo>
                    <a:pt x="207575" y="642181"/>
                  </a:lnTo>
                  <a:lnTo>
                    <a:pt x="208746" y="638937"/>
                  </a:lnTo>
                  <a:lnTo>
                    <a:pt x="209915" y="635694"/>
                  </a:lnTo>
                  <a:lnTo>
                    <a:pt x="211080" y="632451"/>
                  </a:lnTo>
                  <a:lnTo>
                    <a:pt x="212241" y="629207"/>
                  </a:lnTo>
                  <a:lnTo>
                    <a:pt x="213401" y="625964"/>
                  </a:lnTo>
                  <a:lnTo>
                    <a:pt x="214556" y="622721"/>
                  </a:lnTo>
                  <a:lnTo>
                    <a:pt x="215710" y="619477"/>
                  </a:lnTo>
                  <a:lnTo>
                    <a:pt x="216860" y="616234"/>
                  </a:lnTo>
                  <a:lnTo>
                    <a:pt x="218008" y="612991"/>
                  </a:lnTo>
                  <a:lnTo>
                    <a:pt x="219153" y="609747"/>
                  </a:lnTo>
                  <a:lnTo>
                    <a:pt x="220295" y="606504"/>
                  </a:lnTo>
                  <a:lnTo>
                    <a:pt x="221436" y="603261"/>
                  </a:lnTo>
                  <a:lnTo>
                    <a:pt x="222572" y="600017"/>
                  </a:lnTo>
                  <a:lnTo>
                    <a:pt x="223708" y="596774"/>
                  </a:lnTo>
                  <a:lnTo>
                    <a:pt x="224840" y="593531"/>
                  </a:lnTo>
                  <a:lnTo>
                    <a:pt x="225970" y="590287"/>
                  </a:lnTo>
                  <a:lnTo>
                    <a:pt x="227097" y="587044"/>
                  </a:lnTo>
                  <a:lnTo>
                    <a:pt x="228222" y="583801"/>
                  </a:lnTo>
                  <a:lnTo>
                    <a:pt x="229345" y="580557"/>
                  </a:lnTo>
                  <a:lnTo>
                    <a:pt x="230464" y="577314"/>
                  </a:lnTo>
                  <a:lnTo>
                    <a:pt x="231581" y="574071"/>
                  </a:lnTo>
                  <a:lnTo>
                    <a:pt x="232694" y="570827"/>
                  </a:lnTo>
                  <a:lnTo>
                    <a:pt x="233805" y="567584"/>
                  </a:lnTo>
                  <a:lnTo>
                    <a:pt x="234913" y="564341"/>
                  </a:lnTo>
                  <a:lnTo>
                    <a:pt x="236017" y="561097"/>
                  </a:lnTo>
                  <a:lnTo>
                    <a:pt x="237118" y="557854"/>
                  </a:lnTo>
                  <a:lnTo>
                    <a:pt x="238215" y="554611"/>
                  </a:lnTo>
                  <a:lnTo>
                    <a:pt x="239310" y="551367"/>
                  </a:lnTo>
                  <a:lnTo>
                    <a:pt x="240399" y="548124"/>
                  </a:lnTo>
                  <a:lnTo>
                    <a:pt x="241486" y="544881"/>
                  </a:lnTo>
                  <a:lnTo>
                    <a:pt x="242567" y="541637"/>
                  </a:lnTo>
                  <a:lnTo>
                    <a:pt x="243645" y="538394"/>
                  </a:lnTo>
                  <a:lnTo>
                    <a:pt x="244718" y="535151"/>
                  </a:lnTo>
                  <a:lnTo>
                    <a:pt x="245785" y="531907"/>
                  </a:lnTo>
                  <a:lnTo>
                    <a:pt x="246850" y="528664"/>
                  </a:lnTo>
                  <a:lnTo>
                    <a:pt x="247906" y="525421"/>
                  </a:lnTo>
                  <a:lnTo>
                    <a:pt x="248959" y="522177"/>
                  </a:lnTo>
                  <a:lnTo>
                    <a:pt x="250005" y="518934"/>
                  </a:lnTo>
                  <a:lnTo>
                    <a:pt x="251046" y="515690"/>
                  </a:lnTo>
                  <a:lnTo>
                    <a:pt x="252080" y="512447"/>
                  </a:lnTo>
                  <a:lnTo>
                    <a:pt x="253107" y="509204"/>
                  </a:lnTo>
                  <a:lnTo>
                    <a:pt x="254130" y="505960"/>
                  </a:lnTo>
                  <a:lnTo>
                    <a:pt x="255142" y="502717"/>
                  </a:lnTo>
                  <a:lnTo>
                    <a:pt x="256151" y="499474"/>
                  </a:lnTo>
                  <a:lnTo>
                    <a:pt x="257149" y="496230"/>
                  </a:lnTo>
                  <a:lnTo>
                    <a:pt x="258141" y="492987"/>
                  </a:lnTo>
                  <a:lnTo>
                    <a:pt x="259124" y="489744"/>
                  </a:lnTo>
                  <a:lnTo>
                    <a:pt x="260099" y="486500"/>
                  </a:lnTo>
                  <a:lnTo>
                    <a:pt x="261067" y="483257"/>
                  </a:lnTo>
                  <a:lnTo>
                    <a:pt x="262023" y="480014"/>
                  </a:lnTo>
                  <a:lnTo>
                    <a:pt x="262974" y="476770"/>
                  </a:lnTo>
                  <a:lnTo>
                    <a:pt x="263910" y="473527"/>
                  </a:lnTo>
                  <a:lnTo>
                    <a:pt x="264841" y="470284"/>
                  </a:lnTo>
                  <a:lnTo>
                    <a:pt x="265759" y="467040"/>
                  </a:lnTo>
                  <a:lnTo>
                    <a:pt x="266668" y="463797"/>
                  </a:lnTo>
                  <a:lnTo>
                    <a:pt x="267568" y="460554"/>
                  </a:lnTo>
                  <a:lnTo>
                    <a:pt x="268453" y="457310"/>
                  </a:lnTo>
                  <a:lnTo>
                    <a:pt x="269334" y="454067"/>
                  </a:lnTo>
                  <a:lnTo>
                    <a:pt x="270195" y="450824"/>
                  </a:lnTo>
                  <a:lnTo>
                    <a:pt x="271050" y="447580"/>
                  </a:lnTo>
                  <a:lnTo>
                    <a:pt x="271891" y="444337"/>
                  </a:lnTo>
                  <a:lnTo>
                    <a:pt x="272721" y="441094"/>
                  </a:lnTo>
                  <a:lnTo>
                    <a:pt x="273539" y="437850"/>
                  </a:lnTo>
                  <a:lnTo>
                    <a:pt x="274342" y="434607"/>
                  </a:lnTo>
                  <a:lnTo>
                    <a:pt x="275139" y="431364"/>
                  </a:lnTo>
                  <a:lnTo>
                    <a:pt x="275914" y="428120"/>
                  </a:lnTo>
                  <a:lnTo>
                    <a:pt x="276683" y="424877"/>
                  </a:lnTo>
                  <a:lnTo>
                    <a:pt x="277434" y="421634"/>
                  </a:lnTo>
                  <a:lnTo>
                    <a:pt x="278175" y="418390"/>
                  </a:lnTo>
                  <a:lnTo>
                    <a:pt x="278902" y="415147"/>
                  </a:lnTo>
                  <a:lnTo>
                    <a:pt x="279613" y="411904"/>
                  </a:lnTo>
                  <a:lnTo>
                    <a:pt x="280316" y="408660"/>
                  </a:lnTo>
                  <a:lnTo>
                    <a:pt x="280996" y="405417"/>
                  </a:lnTo>
                  <a:lnTo>
                    <a:pt x="281671" y="402174"/>
                  </a:lnTo>
                  <a:lnTo>
                    <a:pt x="282325" y="398930"/>
                  </a:lnTo>
                  <a:lnTo>
                    <a:pt x="282969" y="395687"/>
                  </a:lnTo>
                  <a:lnTo>
                    <a:pt x="283599" y="392444"/>
                  </a:lnTo>
                  <a:lnTo>
                    <a:pt x="284212" y="389200"/>
                  </a:lnTo>
                  <a:lnTo>
                    <a:pt x="284817" y="385957"/>
                  </a:lnTo>
                  <a:lnTo>
                    <a:pt x="285400" y="382714"/>
                  </a:lnTo>
                  <a:lnTo>
                    <a:pt x="285977" y="379470"/>
                  </a:lnTo>
                  <a:lnTo>
                    <a:pt x="286532" y="376227"/>
                  </a:lnTo>
                  <a:lnTo>
                    <a:pt x="287079" y="372984"/>
                  </a:lnTo>
                  <a:lnTo>
                    <a:pt x="287610" y="369740"/>
                  </a:lnTo>
                  <a:lnTo>
                    <a:pt x="288128" y="366497"/>
                  </a:lnTo>
                  <a:lnTo>
                    <a:pt x="288635" y="363254"/>
                  </a:lnTo>
                  <a:lnTo>
                    <a:pt x="289124" y="360010"/>
                  </a:lnTo>
                  <a:lnTo>
                    <a:pt x="289607" y="356767"/>
                  </a:lnTo>
                  <a:lnTo>
                    <a:pt x="290069" y="353524"/>
                  </a:lnTo>
                  <a:lnTo>
                    <a:pt x="290526" y="350280"/>
                  </a:lnTo>
                  <a:lnTo>
                    <a:pt x="290967" y="347037"/>
                  </a:lnTo>
                  <a:lnTo>
                    <a:pt x="291397" y="343793"/>
                  </a:lnTo>
                  <a:lnTo>
                    <a:pt x="291818" y="340550"/>
                  </a:lnTo>
                  <a:lnTo>
                    <a:pt x="292224" y="337307"/>
                  </a:lnTo>
                  <a:lnTo>
                    <a:pt x="292626" y="334063"/>
                  </a:lnTo>
                  <a:lnTo>
                    <a:pt x="293011" y="330820"/>
                  </a:lnTo>
                  <a:lnTo>
                    <a:pt x="293392" y="327577"/>
                  </a:lnTo>
                  <a:lnTo>
                    <a:pt x="293760" y="324333"/>
                  </a:lnTo>
                  <a:lnTo>
                    <a:pt x="294122" y="321090"/>
                  </a:lnTo>
                  <a:lnTo>
                    <a:pt x="294477" y="317847"/>
                  </a:lnTo>
                  <a:lnTo>
                    <a:pt x="294823" y="314603"/>
                  </a:lnTo>
                  <a:lnTo>
                    <a:pt x="295165" y="311360"/>
                  </a:lnTo>
                  <a:lnTo>
                    <a:pt x="295498" y="308117"/>
                  </a:lnTo>
                  <a:lnTo>
                    <a:pt x="295829" y="304873"/>
                  </a:lnTo>
                  <a:lnTo>
                    <a:pt x="296154" y="301630"/>
                  </a:lnTo>
                  <a:lnTo>
                    <a:pt x="296476" y="298387"/>
                  </a:lnTo>
                  <a:lnTo>
                    <a:pt x="296796" y="295143"/>
                  </a:lnTo>
                  <a:lnTo>
                    <a:pt x="297114" y="291900"/>
                  </a:lnTo>
                  <a:lnTo>
                    <a:pt x="297430" y="288657"/>
                  </a:lnTo>
                  <a:lnTo>
                    <a:pt x="297747" y="285413"/>
                  </a:lnTo>
                  <a:lnTo>
                    <a:pt x="298065" y="282170"/>
                  </a:lnTo>
                  <a:lnTo>
                    <a:pt x="298385" y="278927"/>
                  </a:lnTo>
                  <a:lnTo>
                    <a:pt x="298707" y="275683"/>
                  </a:lnTo>
                  <a:lnTo>
                    <a:pt x="299034" y="272440"/>
                  </a:lnTo>
                  <a:lnTo>
                    <a:pt x="299366" y="269197"/>
                  </a:lnTo>
                  <a:lnTo>
                    <a:pt x="299702" y="265953"/>
                  </a:lnTo>
                  <a:lnTo>
                    <a:pt x="300049" y="262710"/>
                  </a:lnTo>
                  <a:lnTo>
                    <a:pt x="300399" y="259467"/>
                  </a:lnTo>
                  <a:lnTo>
                    <a:pt x="300764" y="256223"/>
                  </a:lnTo>
                  <a:lnTo>
                    <a:pt x="301135" y="252980"/>
                  </a:lnTo>
                  <a:lnTo>
                    <a:pt x="301521" y="249737"/>
                  </a:lnTo>
                  <a:lnTo>
                    <a:pt x="301919" y="246493"/>
                  </a:lnTo>
                  <a:lnTo>
                    <a:pt x="302328" y="243250"/>
                  </a:lnTo>
                  <a:lnTo>
                    <a:pt x="302759" y="240007"/>
                  </a:lnTo>
                  <a:lnTo>
                    <a:pt x="303196" y="236763"/>
                  </a:lnTo>
                  <a:lnTo>
                    <a:pt x="303664" y="233520"/>
                  </a:lnTo>
                  <a:lnTo>
                    <a:pt x="304141" y="230277"/>
                  </a:lnTo>
                  <a:lnTo>
                    <a:pt x="304645" y="227033"/>
                  </a:lnTo>
                  <a:lnTo>
                    <a:pt x="305168" y="223790"/>
                  </a:lnTo>
                  <a:lnTo>
                    <a:pt x="305711" y="220547"/>
                  </a:lnTo>
                  <a:lnTo>
                    <a:pt x="306285" y="217303"/>
                  </a:lnTo>
                  <a:lnTo>
                    <a:pt x="306871" y="214060"/>
                  </a:lnTo>
                  <a:lnTo>
                    <a:pt x="307503" y="210817"/>
                  </a:lnTo>
                  <a:lnTo>
                    <a:pt x="308147" y="207573"/>
                  </a:lnTo>
                  <a:lnTo>
                    <a:pt x="308832" y="204330"/>
                  </a:lnTo>
                  <a:lnTo>
                    <a:pt x="309541" y="201087"/>
                  </a:lnTo>
                  <a:lnTo>
                    <a:pt x="310281" y="197843"/>
                  </a:lnTo>
                  <a:lnTo>
                    <a:pt x="311062" y="194600"/>
                  </a:lnTo>
                  <a:lnTo>
                    <a:pt x="311861" y="191357"/>
                  </a:lnTo>
                  <a:lnTo>
                    <a:pt x="312718" y="188113"/>
                  </a:lnTo>
                  <a:lnTo>
                    <a:pt x="313590" y="184870"/>
                  </a:lnTo>
                  <a:lnTo>
                    <a:pt x="314518" y="181627"/>
                  </a:lnTo>
                  <a:lnTo>
                    <a:pt x="315474" y="178383"/>
                  </a:lnTo>
                  <a:lnTo>
                    <a:pt x="316473" y="175140"/>
                  </a:lnTo>
                  <a:lnTo>
                    <a:pt x="317518" y="171896"/>
                  </a:lnTo>
                  <a:lnTo>
                    <a:pt x="318590" y="168653"/>
                  </a:lnTo>
                  <a:lnTo>
                    <a:pt x="319728" y="165410"/>
                  </a:lnTo>
                  <a:lnTo>
                    <a:pt x="320885" y="162166"/>
                  </a:lnTo>
                  <a:lnTo>
                    <a:pt x="322114" y="158923"/>
                  </a:lnTo>
                  <a:lnTo>
                    <a:pt x="323370" y="155680"/>
                  </a:lnTo>
                  <a:lnTo>
                    <a:pt x="324681" y="152436"/>
                  </a:lnTo>
                  <a:lnTo>
                    <a:pt x="326042" y="149193"/>
                  </a:lnTo>
                  <a:lnTo>
                    <a:pt x="327438" y="145950"/>
                  </a:lnTo>
                  <a:lnTo>
                    <a:pt x="328906" y="142706"/>
                  </a:lnTo>
                  <a:lnTo>
                    <a:pt x="330394" y="139463"/>
                  </a:lnTo>
                  <a:lnTo>
                    <a:pt x="331967" y="136220"/>
                  </a:lnTo>
                  <a:lnTo>
                    <a:pt x="333567" y="132976"/>
                  </a:lnTo>
                  <a:lnTo>
                    <a:pt x="335232" y="129733"/>
                  </a:lnTo>
                  <a:lnTo>
                    <a:pt x="336945" y="126490"/>
                  </a:lnTo>
                  <a:lnTo>
                    <a:pt x="338703" y="123246"/>
                  </a:lnTo>
                  <a:lnTo>
                    <a:pt x="340532" y="120003"/>
                  </a:lnTo>
                  <a:lnTo>
                    <a:pt x="342384" y="116760"/>
                  </a:lnTo>
                  <a:lnTo>
                    <a:pt x="344330" y="113516"/>
                  </a:lnTo>
                  <a:lnTo>
                    <a:pt x="346299" y="110273"/>
                  </a:lnTo>
                  <a:lnTo>
                    <a:pt x="348341" y="107030"/>
                  </a:lnTo>
                  <a:lnTo>
                    <a:pt x="350428" y="103786"/>
                  </a:lnTo>
                  <a:lnTo>
                    <a:pt x="352566" y="100543"/>
                  </a:lnTo>
                  <a:lnTo>
                    <a:pt x="354771" y="97300"/>
                  </a:lnTo>
                  <a:lnTo>
                    <a:pt x="357003" y="94056"/>
                  </a:lnTo>
                  <a:lnTo>
                    <a:pt x="359326" y="90813"/>
                  </a:lnTo>
                  <a:lnTo>
                    <a:pt x="361670" y="87570"/>
                  </a:lnTo>
                  <a:lnTo>
                    <a:pt x="364092" y="84326"/>
                  </a:lnTo>
                  <a:lnTo>
                    <a:pt x="366552" y="81083"/>
                  </a:lnTo>
                  <a:lnTo>
                    <a:pt x="369066" y="77840"/>
                  </a:lnTo>
                  <a:lnTo>
                    <a:pt x="371639" y="74596"/>
                  </a:lnTo>
                  <a:lnTo>
                    <a:pt x="374244" y="71353"/>
                  </a:lnTo>
                  <a:lnTo>
                    <a:pt x="376928" y="68110"/>
                  </a:lnTo>
                  <a:lnTo>
                    <a:pt x="379633" y="64866"/>
                  </a:lnTo>
                  <a:lnTo>
                    <a:pt x="382412" y="61623"/>
                  </a:lnTo>
                  <a:lnTo>
                    <a:pt x="385223" y="58380"/>
                  </a:lnTo>
                  <a:lnTo>
                    <a:pt x="388087" y="55136"/>
                  </a:lnTo>
                  <a:lnTo>
                    <a:pt x="390999" y="51893"/>
                  </a:lnTo>
                  <a:lnTo>
                    <a:pt x="393944" y="48650"/>
                  </a:lnTo>
                  <a:lnTo>
                    <a:pt x="396953" y="45406"/>
                  </a:lnTo>
                  <a:lnTo>
                    <a:pt x="399981" y="42163"/>
                  </a:lnTo>
                  <a:lnTo>
                    <a:pt x="403076" y="38920"/>
                  </a:lnTo>
                  <a:lnTo>
                    <a:pt x="406193" y="35676"/>
                  </a:lnTo>
                  <a:lnTo>
                    <a:pt x="409358" y="32433"/>
                  </a:lnTo>
                  <a:lnTo>
                    <a:pt x="412559" y="29190"/>
                  </a:lnTo>
                  <a:lnTo>
                    <a:pt x="415789" y="25946"/>
                  </a:lnTo>
                  <a:lnTo>
                    <a:pt x="419067" y="22703"/>
                  </a:lnTo>
                  <a:lnTo>
                    <a:pt x="422359" y="19460"/>
                  </a:lnTo>
                  <a:lnTo>
                    <a:pt x="425706" y="16216"/>
                  </a:lnTo>
                  <a:lnTo>
                    <a:pt x="429066" y="12973"/>
                  </a:lnTo>
                  <a:lnTo>
                    <a:pt x="432464" y="9730"/>
                  </a:lnTo>
                  <a:lnTo>
                    <a:pt x="435885" y="6486"/>
                  </a:lnTo>
                  <a:lnTo>
                    <a:pt x="439328" y="3243"/>
                  </a:lnTo>
                  <a:lnTo>
                    <a:pt x="442802" y="0"/>
                  </a:lnTo>
                  <a:lnTo>
                    <a:pt x="938119" y="0"/>
                  </a:lnTo>
                  <a:lnTo>
                    <a:pt x="941592" y="3243"/>
                  </a:lnTo>
                  <a:lnTo>
                    <a:pt x="945036" y="6486"/>
                  </a:lnTo>
                  <a:lnTo>
                    <a:pt x="948457" y="9730"/>
                  </a:lnTo>
                  <a:lnTo>
                    <a:pt x="951855" y="12973"/>
                  </a:lnTo>
                  <a:lnTo>
                    <a:pt x="955215" y="16216"/>
                  </a:lnTo>
                  <a:lnTo>
                    <a:pt x="958562" y="19460"/>
                  </a:lnTo>
                  <a:lnTo>
                    <a:pt x="961854" y="22703"/>
                  </a:lnTo>
                  <a:lnTo>
                    <a:pt x="965132" y="25946"/>
                  </a:lnTo>
                  <a:lnTo>
                    <a:pt x="968362" y="29190"/>
                  </a:lnTo>
                  <a:lnTo>
                    <a:pt x="971563" y="32433"/>
                  </a:lnTo>
                  <a:lnTo>
                    <a:pt x="974728" y="35676"/>
                  </a:lnTo>
                  <a:lnTo>
                    <a:pt x="977845" y="38920"/>
                  </a:lnTo>
                  <a:lnTo>
                    <a:pt x="980940" y="42163"/>
                  </a:lnTo>
                  <a:lnTo>
                    <a:pt x="983968" y="45406"/>
                  </a:lnTo>
                  <a:lnTo>
                    <a:pt x="986977" y="48650"/>
                  </a:lnTo>
                  <a:lnTo>
                    <a:pt x="989921" y="51893"/>
                  </a:lnTo>
                  <a:lnTo>
                    <a:pt x="992834" y="55136"/>
                  </a:lnTo>
                  <a:lnTo>
                    <a:pt x="995697" y="58380"/>
                  </a:lnTo>
                  <a:lnTo>
                    <a:pt x="998508" y="61623"/>
                  </a:lnTo>
                  <a:lnTo>
                    <a:pt x="1001288" y="64866"/>
                  </a:lnTo>
                  <a:lnTo>
                    <a:pt x="1003993" y="68110"/>
                  </a:lnTo>
                  <a:lnTo>
                    <a:pt x="1006677" y="71353"/>
                  </a:lnTo>
                  <a:lnTo>
                    <a:pt x="1009282" y="74596"/>
                  </a:lnTo>
                  <a:lnTo>
                    <a:pt x="1011855" y="77840"/>
                  </a:lnTo>
                  <a:lnTo>
                    <a:pt x="1014369" y="81083"/>
                  </a:lnTo>
                  <a:lnTo>
                    <a:pt x="1016829" y="84326"/>
                  </a:lnTo>
                  <a:lnTo>
                    <a:pt x="1019250" y="87570"/>
                  </a:lnTo>
                  <a:lnTo>
                    <a:pt x="1021595" y="90813"/>
                  </a:lnTo>
                  <a:lnTo>
                    <a:pt x="1023917" y="94056"/>
                  </a:lnTo>
                  <a:lnTo>
                    <a:pt x="1026150" y="97300"/>
                  </a:lnTo>
                  <a:lnTo>
                    <a:pt x="1028355" y="100543"/>
                  </a:lnTo>
                  <a:lnTo>
                    <a:pt x="1030493" y="103786"/>
                  </a:lnTo>
                  <a:lnTo>
                    <a:pt x="1032580" y="107030"/>
                  </a:lnTo>
                  <a:lnTo>
                    <a:pt x="1034621" y="110273"/>
                  </a:lnTo>
                  <a:lnTo>
                    <a:pt x="1036590" y="113516"/>
                  </a:lnTo>
                  <a:lnTo>
                    <a:pt x="1038537" y="116760"/>
                  </a:lnTo>
                  <a:lnTo>
                    <a:pt x="1040389" y="120003"/>
                  </a:lnTo>
                  <a:lnTo>
                    <a:pt x="1042218" y="123246"/>
                  </a:lnTo>
                  <a:lnTo>
                    <a:pt x="1043975" y="126490"/>
                  </a:lnTo>
                  <a:lnTo>
                    <a:pt x="1045689" y="129733"/>
                  </a:lnTo>
                  <a:lnTo>
                    <a:pt x="1047354" y="132976"/>
                  </a:lnTo>
                  <a:lnTo>
                    <a:pt x="1048953" y="136220"/>
                  </a:lnTo>
                  <a:lnTo>
                    <a:pt x="1050527" y="139463"/>
                  </a:lnTo>
                  <a:lnTo>
                    <a:pt x="1052015" y="142706"/>
                  </a:lnTo>
                  <a:lnTo>
                    <a:pt x="1053483" y="145950"/>
                  </a:lnTo>
                  <a:lnTo>
                    <a:pt x="1054879" y="149193"/>
                  </a:lnTo>
                  <a:lnTo>
                    <a:pt x="1056239" y="152436"/>
                  </a:lnTo>
                  <a:lnTo>
                    <a:pt x="1057550" y="155680"/>
                  </a:lnTo>
                  <a:lnTo>
                    <a:pt x="1058807" y="158923"/>
                  </a:lnTo>
                  <a:lnTo>
                    <a:pt x="1060035" y="162166"/>
                  </a:lnTo>
                  <a:lnTo>
                    <a:pt x="1061192" y="165410"/>
                  </a:lnTo>
                  <a:lnTo>
                    <a:pt x="1062331" y="168653"/>
                  </a:lnTo>
                  <a:lnTo>
                    <a:pt x="1063403" y="171896"/>
                  </a:lnTo>
                  <a:lnTo>
                    <a:pt x="1064448" y="175140"/>
                  </a:lnTo>
                  <a:lnTo>
                    <a:pt x="1065446" y="178383"/>
                  </a:lnTo>
                  <a:lnTo>
                    <a:pt x="1066402" y="181627"/>
                  </a:lnTo>
                  <a:lnTo>
                    <a:pt x="1067331" y="184870"/>
                  </a:lnTo>
                  <a:lnTo>
                    <a:pt x="1068203" y="188113"/>
                  </a:lnTo>
                  <a:lnTo>
                    <a:pt x="1069060" y="191357"/>
                  </a:lnTo>
                  <a:lnTo>
                    <a:pt x="1069859" y="194600"/>
                  </a:lnTo>
                  <a:lnTo>
                    <a:pt x="1070639" y="197843"/>
                  </a:lnTo>
                  <a:lnTo>
                    <a:pt x="1071379" y="201087"/>
                  </a:lnTo>
                  <a:lnTo>
                    <a:pt x="1072088" y="204330"/>
                  </a:lnTo>
                  <a:lnTo>
                    <a:pt x="1072773" y="207573"/>
                  </a:lnTo>
                  <a:lnTo>
                    <a:pt x="1073417" y="210817"/>
                  </a:lnTo>
                  <a:lnTo>
                    <a:pt x="1074049" y="214060"/>
                  </a:lnTo>
                  <a:lnTo>
                    <a:pt x="1074636" y="217303"/>
                  </a:lnTo>
                  <a:lnTo>
                    <a:pt x="1075210" y="220547"/>
                  </a:lnTo>
                  <a:lnTo>
                    <a:pt x="1075753" y="223790"/>
                  </a:lnTo>
                  <a:lnTo>
                    <a:pt x="1076276" y="227033"/>
                  </a:lnTo>
                  <a:lnTo>
                    <a:pt x="1076779" y="230277"/>
                  </a:lnTo>
                  <a:lnTo>
                    <a:pt x="1077257" y="233520"/>
                  </a:lnTo>
                  <a:lnTo>
                    <a:pt x="1077725" y="236763"/>
                  </a:lnTo>
                  <a:lnTo>
                    <a:pt x="1078162" y="240007"/>
                  </a:lnTo>
                  <a:lnTo>
                    <a:pt x="1078593" y="243250"/>
                  </a:lnTo>
                  <a:lnTo>
                    <a:pt x="1079002" y="246493"/>
                  </a:lnTo>
                  <a:lnTo>
                    <a:pt x="1079400" y="249737"/>
                  </a:lnTo>
                  <a:lnTo>
                    <a:pt x="1079785" y="252980"/>
                  </a:lnTo>
                  <a:lnTo>
                    <a:pt x="1080157" y="256223"/>
                  </a:lnTo>
                  <a:lnTo>
                    <a:pt x="1080522" y="259467"/>
                  </a:lnTo>
                  <a:lnTo>
                    <a:pt x="1080872" y="262710"/>
                  </a:lnTo>
                  <a:lnTo>
                    <a:pt x="1081219" y="265953"/>
                  </a:lnTo>
                  <a:lnTo>
                    <a:pt x="1081555" y="269197"/>
                  </a:lnTo>
                  <a:lnTo>
                    <a:pt x="1081887" y="272440"/>
                  </a:lnTo>
                  <a:lnTo>
                    <a:pt x="1082213" y="275683"/>
                  </a:lnTo>
                  <a:lnTo>
                    <a:pt x="1082536" y="278927"/>
                  </a:lnTo>
                  <a:lnTo>
                    <a:pt x="1082856" y="282170"/>
                  </a:lnTo>
                  <a:lnTo>
                    <a:pt x="1083173" y="285413"/>
                  </a:lnTo>
                  <a:lnTo>
                    <a:pt x="1083490" y="288657"/>
                  </a:lnTo>
                  <a:lnTo>
                    <a:pt x="1083807" y="291900"/>
                  </a:lnTo>
                  <a:lnTo>
                    <a:pt x="1084125" y="295143"/>
                  </a:lnTo>
                  <a:lnTo>
                    <a:pt x="1084444" y="298387"/>
                  </a:lnTo>
                  <a:lnTo>
                    <a:pt x="1084767" y="301630"/>
                  </a:lnTo>
                  <a:lnTo>
                    <a:pt x="1085091" y="304873"/>
                  </a:lnTo>
                  <a:lnTo>
                    <a:pt x="1085422" y="308117"/>
                  </a:lnTo>
                  <a:lnTo>
                    <a:pt x="1085755" y="311360"/>
                  </a:lnTo>
                  <a:lnTo>
                    <a:pt x="1086098" y="314603"/>
                  </a:lnTo>
                  <a:lnTo>
                    <a:pt x="1086444" y="317847"/>
                  </a:lnTo>
                  <a:lnTo>
                    <a:pt x="1086798" y="321090"/>
                  </a:lnTo>
                  <a:lnTo>
                    <a:pt x="1087160" y="324333"/>
                  </a:lnTo>
                  <a:lnTo>
                    <a:pt x="1087529" y="327577"/>
                  </a:lnTo>
                  <a:lnTo>
                    <a:pt x="1087910" y="330820"/>
                  </a:lnTo>
                  <a:lnTo>
                    <a:pt x="1088294" y="334063"/>
                  </a:lnTo>
                  <a:lnTo>
                    <a:pt x="1088696" y="337307"/>
                  </a:lnTo>
                  <a:lnTo>
                    <a:pt x="1089103" y="340550"/>
                  </a:lnTo>
                  <a:lnTo>
                    <a:pt x="1089524" y="343793"/>
                  </a:lnTo>
                  <a:lnTo>
                    <a:pt x="1089954" y="347037"/>
                  </a:lnTo>
                  <a:lnTo>
                    <a:pt x="1090395" y="350280"/>
                  </a:lnTo>
                  <a:lnTo>
                    <a:pt x="1090851" y="353524"/>
                  </a:lnTo>
                  <a:lnTo>
                    <a:pt x="1091313" y="356767"/>
                  </a:lnTo>
                  <a:lnTo>
                    <a:pt x="1091797" y="360010"/>
                  </a:lnTo>
                  <a:lnTo>
                    <a:pt x="1092286" y="363254"/>
                  </a:lnTo>
                  <a:lnTo>
                    <a:pt x="1092793" y="366497"/>
                  </a:lnTo>
                  <a:lnTo>
                    <a:pt x="1093311" y="369740"/>
                  </a:lnTo>
                  <a:lnTo>
                    <a:pt x="1093842" y="372984"/>
                  </a:lnTo>
                  <a:lnTo>
                    <a:pt x="1094389" y="376227"/>
                  </a:lnTo>
                  <a:lnTo>
                    <a:pt x="1094944" y="379470"/>
                  </a:lnTo>
                  <a:lnTo>
                    <a:pt x="1095521" y="382714"/>
                  </a:lnTo>
                  <a:lnTo>
                    <a:pt x="1096104" y="385957"/>
                  </a:lnTo>
                  <a:lnTo>
                    <a:pt x="1096708" y="389200"/>
                  </a:lnTo>
                  <a:lnTo>
                    <a:pt x="1097322" y="392444"/>
                  </a:lnTo>
                  <a:lnTo>
                    <a:pt x="1097951" y="395687"/>
                  </a:lnTo>
                  <a:lnTo>
                    <a:pt x="1098596" y="398930"/>
                  </a:lnTo>
                  <a:lnTo>
                    <a:pt x="1099249" y="402174"/>
                  </a:lnTo>
                  <a:lnTo>
                    <a:pt x="1099924" y="405417"/>
                  </a:lnTo>
                  <a:lnTo>
                    <a:pt x="1100605" y="408660"/>
                  </a:lnTo>
                  <a:lnTo>
                    <a:pt x="1101308" y="411904"/>
                  </a:lnTo>
                  <a:lnTo>
                    <a:pt x="1102019" y="415147"/>
                  </a:lnTo>
                  <a:lnTo>
                    <a:pt x="1102746" y="418390"/>
                  </a:lnTo>
                  <a:lnTo>
                    <a:pt x="1103486" y="421634"/>
                  </a:lnTo>
                  <a:lnTo>
                    <a:pt x="1104237" y="424877"/>
                  </a:lnTo>
                  <a:lnTo>
                    <a:pt x="1105007" y="428120"/>
                  </a:lnTo>
                  <a:lnTo>
                    <a:pt x="1105782" y="431364"/>
                  </a:lnTo>
                  <a:lnTo>
                    <a:pt x="1106578" y="434607"/>
                  </a:lnTo>
                  <a:lnTo>
                    <a:pt x="1107381" y="437850"/>
                  </a:lnTo>
                  <a:lnTo>
                    <a:pt x="1108200" y="441094"/>
                  </a:lnTo>
                  <a:lnTo>
                    <a:pt x="1109030" y="444337"/>
                  </a:lnTo>
                  <a:lnTo>
                    <a:pt x="1109870" y="447580"/>
                  </a:lnTo>
                  <a:lnTo>
                    <a:pt x="1110726" y="450824"/>
                  </a:lnTo>
                  <a:lnTo>
                    <a:pt x="1111587" y="454067"/>
                  </a:lnTo>
                  <a:lnTo>
                    <a:pt x="1112468" y="457310"/>
                  </a:lnTo>
                  <a:lnTo>
                    <a:pt x="1113353" y="460554"/>
                  </a:lnTo>
                  <a:lnTo>
                    <a:pt x="1114253" y="463797"/>
                  </a:lnTo>
                  <a:lnTo>
                    <a:pt x="1115161" y="467040"/>
                  </a:lnTo>
                  <a:lnTo>
                    <a:pt x="1116080" y="470284"/>
                  </a:lnTo>
                  <a:lnTo>
                    <a:pt x="1117011" y="473527"/>
                  </a:lnTo>
                  <a:lnTo>
                    <a:pt x="1117947" y="476770"/>
                  </a:lnTo>
                  <a:lnTo>
                    <a:pt x="1118898" y="480014"/>
                  </a:lnTo>
                  <a:lnTo>
                    <a:pt x="1119853" y="483257"/>
                  </a:lnTo>
                  <a:lnTo>
                    <a:pt x="1120822" y="486500"/>
                  </a:lnTo>
                  <a:lnTo>
                    <a:pt x="1121796" y="489744"/>
                  </a:lnTo>
                  <a:lnTo>
                    <a:pt x="1122780" y="492987"/>
                  </a:lnTo>
                  <a:lnTo>
                    <a:pt x="1123772" y="496230"/>
                  </a:lnTo>
                  <a:lnTo>
                    <a:pt x="1124769" y="499474"/>
                  </a:lnTo>
                  <a:lnTo>
                    <a:pt x="1125778" y="502717"/>
                  </a:lnTo>
                  <a:lnTo>
                    <a:pt x="1126790" y="505960"/>
                  </a:lnTo>
                  <a:lnTo>
                    <a:pt x="1127813" y="509204"/>
                  </a:lnTo>
                  <a:lnTo>
                    <a:pt x="1128841" y="512447"/>
                  </a:lnTo>
                  <a:lnTo>
                    <a:pt x="1129875" y="515690"/>
                  </a:lnTo>
                  <a:lnTo>
                    <a:pt x="1130916" y="518934"/>
                  </a:lnTo>
                  <a:lnTo>
                    <a:pt x="1131961" y="522177"/>
                  </a:lnTo>
                  <a:lnTo>
                    <a:pt x="1133015" y="525421"/>
                  </a:lnTo>
                  <a:lnTo>
                    <a:pt x="1134071" y="528664"/>
                  </a:lnTo>
                  <a:lnTo>
                    <a:pt x="1135136" y="531907"/>
                  </a:lnTo>
                  <a:lnTo>
                    <a:pt x="1136203" y="535151"/>
                  </a:lnTo>
                  <a:lnTo>
                    <a:pt x="1137276" y="538394"/>
                  </a:lnTo>
                  <a:lnTo>
                    <a:pt x="1138354" y="541637"/>
                  </a:lnTo>
                  <a:lnTo>
                    <a:pt x="1139435" y="544881"/>
                  </a:lnTo>
                  <a:lnTo>
                    <a:pt x="1140522" y="548124"/>
                  </a:lnTo>
                  <a:lnTo>
                    <a:pt x="1141610" y="551367"/>
                  </a:lnTo>
                  <a:lnTo>
                    <a:pt x="1142705" y="554611"/>
                  </a:lnTo>
                  <a:lnTo>
                    <a:pt x="1143802" y="557854"/>
                  </a:lnTo>
                  <a:lnTo>
                    <a:pt x="1144904" y="561097"/>
                  </a:lnTo>
                  <a:lnTo>
                    <a:pt x="1146008" y="564341"/>
                  </a:lnTo>
                  <a:lnTo>
                    <a:pt x="1147115" y="567584"/>
                  </a:lnTo>
                  <a:lnTo>
                    <a:pt x="1148227" y="570827"/>
                  </a:lnTo>
                  <a:lnTo>
                    <a:pt x="1149339" y="574071"/>
                  </a:lnTo>
                  <a:lnTo>
                    <a:pt x="1150457" y="577314"/>
                  </a:lnTo>
                  <a:lnTo>
                    <a:pt x="1151576" y="580557"/>
                  </a:lnTo>
                  <a:lnTo>
                    <a:pt x="1152699" y="583801"/>
                  </a:lnTo>
                  <a:lnTo>
                    <a:pt x="1153823" y="587044"/>
                  </a:lnTo>
                  <a:lnTo>
                    <a:pt x="1154950" y="590287"/>
                  </a:lnTo>
                  <a:lnTo>
                    <a:pt x="1156081" y="593531"/>
                  </a:lnTo>
                  <a:lnTo>
                    <a:pt x="1157212" y="596774"/>
                  </a:lnTo>
                  <a:lnTo>
                    <a:pt x="1158348" y="600017"/>
                  </a:lnTo>
                  <a:lnTo>
                    <a:pt x="1159485" y="603261"/>
                  </a:lnTo>
                  <a:lnTo>
                    <a:pt x="1160626" y="606504"/>
                  </a:lnTo>
                  <a:lnTo>
                    <a:pt x="1161768" y="609747"/>
                  </a:lnTo>
                  <a:lnTo>
                    <a:pt x="1162913" y="612991"/>
                  </a:lnTo>
                  <a:lnTo>
                    <a:pt x="1164061" y="616234"/>
                  </a:lnTo>
                  <a:lnTo>
                    <a:pt x="1165211" y="619477"/>
                  </a:lnTo>
                  <a:lnTo>
                    <a:pt x="1166364" y="622721"/>
                  </a:lnTo>
                  <a:lnTo>
                    <a:pt x="1167519" y="625964"/>
                  </a:lnTo>
                  <a:lnTo>
                    <a:pt x="1168679" y="629207"/>
                  </a:lnTo>
                  <a:lnTo>
                    <a:pt x="1169841" y="632451"/>
                  </a:lnTo>
                  <a:lnTo>
                    <a:pt x="1171006" y="635694"/>
                  </a:lnTo>
                  <a:lnTo>
                    <a:pt x="1172175" y="638937"/>
                  </a:lnTo>
                  <a:lnTo>
                    <a:pt x="1173346" y="642181"/>
                  </a:lnTo>
                  <a:lnTo>
                    <a:pt x="1174522" y="645424"/>
                  </a:lnTo>
                  <a:lnTo>
                    <a:pt x="1175700" y="648667"/>
                  </a:lnTo>
                  <a:lnTo>
                    <a:pt x="1176885" y="651911"/>
                  </a:lnTo>
                  <a:lnTo>
                    <a:pt x="1178072" y="655154"/>
                  </a:lnTo>
                  <a:lnTo>
                    <a:pt x="1179264" y="658397"/>
                  </a:lnTo>
                  <a:lnTo>
                    <a:pt x="1180461" y="661641"/>
                  </a:lnTo>
                  <a:lnTo>
                    <a:pt x="1181662" y="664884"/>
                  </a:lnTo>
                  <a:lnTo>
                    <a:pt x="1182870" y="668127"/>
                  </a:lnTo>
                  <a:lnTo>
                    <a:pt x="1184080" y="671371"/>
                  </a:lnTo>
                  <a:lnTo>
                    <a:pt x="1185299" y="674614"/>
                  </a:lnTo>
                  <a:lnTo>
                    <a:pt x="1186522" y="677857"/>
                  </a:lnTo>
                  <a:lnTo>
                    <a:pt x="1187753" y="681101"/>
                  </a:lnTo>
                  <a:lnTo>
                    <a:pt x="1188989" y="684344"/>
                  </a:lnTo>
                  <a:lnTo>
                    <a:pt x="1190232" y="687587"/>
                  </a:lnTo>
                  <a:lnTo>
                    <a:pt x="1191483" y="690831"/>
                  </a:lnTo>
                  <a:lnTo>
                    <a:pt x="1192739" y="694074"/>
                  </a:lnTo>
                  <a:lnTo>
                    <a:pt x="1194007" y="697317"/>
                  </a:lnTo>
                  <a:lnTo>
                    <a:pt x="1195278" y="700561"/>
                  </a:lnTo>
                  <a:lnTo>
                    <a:pt x="1196562" y="703804"/>
                  </a:lnTo>
                  <a:lnTo>
                    <a:pt x="1197853" y="707048"/>
                  </a:lnTo>
                  <a:lnTo>
                    <a:pt x="1199153" y="710291"/>
                  </a:lnTo>
                  <a:lnTo>
                    <a:pt x="1200463" y="713534"/>
                  </a:lnTo>
                  <a:lnTo>
                    <a:pt x="1201780" y="716778"/>
                  </a:lnTo>
                  <a:lnTo>
                    <a:pt x="1203113" y="720021"/>
                  </a:lnTo>
                  <a:lnTo>
                    <a:pt x="1204450" y="723264"/>
                  </a:lnTo>
                  <a:lnTo>
                    <a:pt x="1205803" y="726508"/>
                  </a:lnTo>
                  <a:lnTo>
                    <a:pt x="1207164" y="729751"/>
                  </a:lnTo>
                  <a:lnTo>
                    <a:pt x="1208538" y="732994"/>
                  </a:lnTo>
                  <a:lnTo>
                    <a:pt x="1209924" y="736238"/>
                  </a:lnTo>
                  <a:lnTo>
                    <a:pt x="1211320" y="739481"/>
                  </a:lnTo>
                  <a:lnTo>
                    <a:pt x="1212733" y="742724"/>
                  </a:lnTo>
                  <a:lnTo>
                    <a:pt x="1214152" y="745968"/>
                  </a:lnTo>
                  <a:lnTo>
                    <a:pt x="1215592" y="749211"/>
                  </a:lnTo>
                  <a:lnTo>
                    <a:pt x="1217040" y="752454"/>
                  </a:lnTo>
                  <a:lnTo>
                    <a:pt x="1218504" y="755698"/>
                  </a:lnTo>
                  <a:lnTo>
                    <a:pt x="1219982" y="758941"/>
                  </a:lnTo>
                  <a:lnTo>
                    <a:pt x="1221472" y="762184"/>
                  </a:lnTo>
                  <a:lnTo>
                    <a:pt x="1222981" y="765428"/>
                  </a:lnTo>
                  <a:lnTo>
                    <a:pt x="1224497" y="768671"/>
                  </a:lnTo>
                  <a:lnTo>
                    <a:pt x="1226038" y="771914"/>
                  </a:lnTo>
                  <a:lnTo>
                    <a:pt x="1227587" y="775158"/>
                  </a:lnTo>
                  <a:lnTo>
                    <a:pt x="1229155" y="778401"/>
                  </a:lnTo>
                  <a:lnTo>
                    <a:pt x="1230738" y="781644"/>
                  </a:lnTo>
                  <a:lnTo>
                    <a:pt x="1232334" y="784888"/>
                  </a:lnTo>
                  <a:lnTo>
                    <a:pt x="1233950" y="788131"/>
                  </a:lnTo>
                  <a:lnTo>
                    <a:pt x="1235575" y="791374"/>
                  </a:lnTo>
                  <a:lnTo>
                    <a:pt x="1237226" y="794618"/>
                  </a:lnTo>
                  <a:lnTo>
                    <a:pt x="1238885" y="797861"/>
                  </a:lnTo>
                  <a:lnTo>
                    <a:pt x="1240566" y="801104"/>
                  </a:lnTo>
                  <a:lnTo>
                    <a:pt x="1242260" y="804348"/>
                  </a:lnTo>
                  <a:lnTo>
                    <a:pt x="1243969" y="807591"/>
                  </a:lnTo>
                  <a:lnTo>
                    <a:pt x="1245698" y="810834"/>
                  </a:lnTo>
                  <a:lnTo>
                    <a:pt x="1247436" y="814078"/>
                  </a:lnTo>
                  <a:lnTo>
                    <a:pt x="1249200" y="817321"/>
                  </a:lnTo>
                  <a:lnTo>
                    <a:pt x="1250970" y="820564"/>
                  </a:lnTo>
                  <a:lnTo>
                    <a:pt x="1252764" y="823808"/>
                  </a:lnTo>
                  <a:lnTo>
                    <a:pt x="1254568" y="827051"/>
                  </a:lnTo>
                  <a:lnTo>
                    <a:pt x="1256389" y="830294"/>
                  </a:lnTo>
                  <a:lnTo>
                    <a:pt x="1258226" y="833538"/>
                  </a:lnTo>
                  <a:lnTo>
                    <a:pt x="1260073" y="836781"/>
                  </a:lnTo>
                  <a:lnTo>
                    <a:pt x="1261942" y="840024"/>
                  </a:lnTo>
                  <a:lnTo>
                    <a:pt x="1263817" y="843268"/>
                  </a:lnTo>
                  <a:lnTo>
                    <a:pt x="1265714" y="846511"/>
                  </a:lnTo>
                  <a:lnTo>
                    <a:pt x="1267618" y="849754"/>
                  </a:lnTo>
                  <a:lnTo>
                    <a:pt x="1269537" y="852998"/>
                  </a:lnTo>
                  <a:lnTo>
                    <a:pt x="1271469" y="856241"/>
                  </a:lnTo>
                  <a:lnTo>
                    <a:pt x="1273410" y="859484"/>
                  </a:lnTo>
                  <a:lnTo>
                    <a:pt x="1275366" y="862728"/>
                  </a:lnTo>
                  <a:lnTo>
                    <a:pt x="1277327" y="865971"/>
                  </a:lnTo>
                  <a:lnTo>
                    <a:pt x="1279306" y="869214"/>
                  </a:lnTo>
                  <a:lnTo>
                    <a:pt x="1281288" y="872458"/>
                  </a:lnTo>
                  <a:lnTo>
                    <a:pt x="1283282" y="875701"/>
                  </a:lnTo>
                  <a:lnTo>
                    <a:pt x="1285282" y="878945"/>
                  </a:lnTo>
                  <a:lnTo>
                    <a:pt x="1287290" y="882188"/>
                  </a:lnTo>
                  <a:lnTo>
                    <a:pt x="1289305" y="885431"/>
                  </a:lnTo>
                  <a:lnTo>
                    <a:pt x="1291323" y="888675"/>
                  </a:lnTo>
                  <a:lnTo>
                    <a:pt x="1293349" y="891918"/>
                  </a:lnTo>
                  <a:lnTo>
                    <a:pt x="1295377" y="895161"/>
                  </a:lnTo>
                  <a:lnTo>
                    <a:pt x="1297408" y="898405"/>
                  </a:lnTo>
                  <a:lnTo>
                    <a:pt x="1299441" y="901648"/>
                  </a:lnTo>
                  <a:lnTo>
                    <a:pt x="1301476" y="904891"/>
                  </a:lnTo>
                  <a:lnTo>
                    <a:pt x="1303509" y="908135"/>
                  </a:lnTo>
                  <a:lnTo>
                    <a:pt x="1305543" y="911378"/>
                  </a:lnTo>
                  <a:lnTo>
                    <a:pt x="1307573" y="914621"/>
                  </a:lnTo>
                  <a:lnTo>
                    <a:pt x="1309602" y="917865"/>
                  </a:lnTo>
                  <a:lnTo>
                    <a:pt x="1311624" y="921108"/>
                  </a:lnTo>
                  <a:lnTo>
                    <a:pt x="1313643" y="924351"/>
                  </a:lnTo>
                  <a:lnTo>
                    <a:pt x="1315654" y="927595"/>
                  </a:lnTo>
                  <a:lnTo>
                    <a:pt x="1317657" y="930838"/>
                  </a:lnTo>
                  <a:lnTo>
                    <a:pt x="1319654" y="934081"/>
                  </a:lnTo>
                  <a:lnTo>
                    <a:pt x="1321636" y="937325"/>
                  </a:lnTo>
                  <a:lnTo>
                    <a:pt x="1323613" y="940568"/>
                  </a:lnTo>
                  <a:lnTo>
                    <a:pt x="1325570" y="943811"/>
                  </a:lnTo>
                  <a:lnTo>
                    <a:pt x="1327518" y="947055"/>
                  </a:lnTo>
                  <a:lnTo>
                    <a:pt x="1329450" y="950298"/>
                  </a:lnTo>
                  <a:lnTo>
                    <a:pt x="1331364" y="953541"/>
                  </a:lnTo>
                  <a:lnTo>
                    <a:pt x="1333266" y="956785"/>
                  </a:lnTo>
                  <a:lnTo>
                    <a:pt x="1335140" y="960028"/>
                  </a:lnTo>
                  <a:lnTo>
                    <a:pt x="1337006" y="963271"/>
                  </a:lnTo>
                  <a:lnTo>
                    <a:pt x="1338836" y="966515"/>
                  </a:lnTo>
                  <a:lnTo>
                    <a:pt x="1340654" y="969758"/>
                  </a:lnTo>
                  <a:lnTo>
                    <a:pt x="1342442" y="973001"/>
                  </a:lnTo>
                  <a:lnTo>
                    <a:pt x="1344206" y="976245"/>
                  </a:lnTo>
                  <a:lnTo>
                    <a:pt x="1345949" y="979488"/>
                  </a:lnTo>
                  <a:lnTo>
                    <a:pt x="1347653" y="982731"/>
                  </a:lnTo>
                  <a:lnTo>
                    <a:pt x="1349345" y="985975"/>
                  </a:lnTo>
                  <a:lnTo>
                    <a:pt x="1350985" y="989218"/>
                  </a:lnTo>
                  <a:lnTo>
                    <a:pt x="1352609" y="992461"/>
                  </a:lnTo>
                  <a:lnTo>
                    <a:pt x="1354191" y="995705"/>
                  </a:lnTo>
                  <a:lnTo>
                    <a:pt x="1355742" y="998948"/>
                  </a:lnTo>
                  <a:lnTo>
                    <a:pt x="1357262" y="1002191"/>
                  </a:lnTo>
                  <a:lnTo>
                    <a:pt x="1358735" y="1005435"/>
                  </a:lnTo>
                  <a:lnTo>
                    <a:pt x="1360189" y="1008678"/>
                  </a:lnTo>
                  <a:lnTo>
                    <a:pt x="1361577" y="1011921"/>
                  </a:lnTo>
                  <a:lnTo>
                    <a:pt x="1362948" y="1015165"/>
                  </a:lnTo>
                  <a:lnTo>
                    <a:pt x="1364261" y="1018408"/>
                  </a:lnTo>
                  <a:lnTo>
                    <a:pt x="1365540" y="1021651"/>
                  </a:lnTo>
                  <a:lnTo>
                    <a:pt x="1366776" y="1024895"/>
                  </a:lnTo>
                  <a:lnTo>
                    <a:pt x="1367959" y="1028138"/>
                  </a:lnTo>
                  <a:lnTo>
                    <a:pt x="1369116" y="1031381"/>
                  </a:lnTo>
                  <a:lnTo>
                    <a:pt x="1370197" y="1034625"/>
                  </a:lnTo>
                  <a:lnTo>
                    <a:pt x="1371258" y="1037868"/>
                  </a:lnTo>
                  <a:lnTo>
                    <a:pt x="1372246" y="1041111"/>
                  </a:lnTo>
                  <a:lnTo>
                    <a:pt x="1373199" y="1044355"/>
                  </a:lnTo>
                  <a:lnTo>
                    <a:pt x="1374098" y="1047598"/>
                  </a:lnTo>
                  <a:lnTo>
                    <a:pt x="1374940" y="1050842"/>
                  </a:lnTo>
                  <a:lnTo>
                    <a:pt x="1375746" y="1054085"/>
                  </a:lnTo>
                  <a:lnTo>
                    <a:pt x="1376472" y="1057328"/>
                  </a:lnTo>
                  <a:lnTo>
                    <a:pt x="1377175" y="1060572"/>
                  </a:lnTo>
                  <a:lnTo>
                    <a:pt x="1377791" y="1063815"/>
                  </a:lnTo>
                  <a:lnTo>
                    <a:pt x="1378373" y="1067058"/>
                  </a:lnTo>
                  <a:lnTo>
                    <a:pt x="1378889" y="1070302"/>
                  </a:lnTo>
                  <a:lnTo>
                    <a:pt x="1379347" y="1073545"/>
                  </a:lnTo>
                  <a:lnTo>
                    <a:pt x="1379762" y="1076788"/>
                  </a:lnTo>
                  <a:lnTo>
                    <a:pt x="1380093" y="1080032"/>
                  </a:lnTo>
                  <a:lnTo>
                    <a:pt x="1380399" y="1083275"/>
                  </a:lnTo>
                  <a:lnTo>
                    <a:pt x="1380605" y="1086518"/>
                  </a:lnTo>
                  <a:lnTo>
                    <a:pt x="1380780" y="1089762"/>
                  </a:lnTo>
                  <a:lnTo>
                    <a:pt x="1380879" y="1093005"/>
                  </a:lnTo>
                  <a:lnTo>
                    <a:pt x="1380921" y="1096248"/>
                  </a:lnTo>
                  <a:lnTo>
                    <a:pt x="1380911" y="1099492"/>
                  </a:lnTo>
                  <a:lnTo>
                    <a:pt x="1380818" y="1102735"/>
                  </a:lnTo>
                  <a:lnTo>
                    <a:pt x="1380699" y="1105978"/>
                  </a:lnTo>
                  <a:lnTo>
                    <a:pt x="1380469" y="1109222"/>
                  </a:lnTo>
                  <a:lnTo>
                    <a:pt x="1380212" y="1112465"/>
                  </a:lnTo>
                  <a:lnTo>
                    <a:pt x="1379869" y="1115708"/>
                  </a:lnTo>
                  <a:lnTo>
                    <a:pt x="1379474" y="1118952"/>
                  </a:lnTo>
                  <a:lnTo>
                    <a:pt x="1379018" y="1122195"/>
                  </a:lnTo>
                  <a:lnTo>
                    <a:pt x="1378483" y="1125438"/>
                  </a:lnTo>
                  <a:lnTo>
                    <a:pt x="1377913" y="1128682"/>
                  </a:lnTo>
                  <a:lnTo>
                    <a:pt x="1377237" y="1131925"/>
                  </a:lnTo>
                  <a:lnTo>
                    <a:pt x="1376533" y="1135168"/>
                  </a:lnTo>
                  <a:lnTo>
                    <a:pt x="1375735" y="1138412"/>
                  </a:lnTo>
                  <a:lnTo>
                    <a:pt x="1374889" y="1141655"/>
                  </a:lnTo>
                  <a:lnTo>
                    <a:pt x="1373976" y="1144898"/>
                  </a:lnTo>
                  <a:lnTo>
                    <a:pt x="1372989" y="1148142"/>
                  </a:lnTo>
                  <a:lnTo>
                    <a:pt x="1371961" y="1151385"/>
                  </a:lnTo>
                  <a:lnTo>
                    <a:pt x="1370831" y="1154628"/>
                  </a:lnTo>
                  <a:lnTo>
                    <a:pt x="1369673" y="1157872"/>
                  </a:lnTo>
                  <a:lnTo>
                    <a:pt x="1368415" y="1161115"/>
                  </a:lnTo>
                  <a:lnTo>
                    <a:pt x="1367116" y="1164358"/>
                  </a:lnTo>
                  <a:lnTo>
                    <a:pt x="1365743" y="1167602"/>
                  </a:lnTo>
                  <a:lnTo>
                    <a:pt x="1364301" y="1170845"/>
                  </a:lnTo>
                  <a:lnTo>
                    <a:pt x="1362814" y="1174088"/>
                  </a:lnTo>
                  <a:lnTo>
                    <a:pt x="1361231" y="1177332"/>
                  </a:lnTo>
                  <a:lnTo>
                    <a:pt x="1359621" y="1180575"/>
                  </a:lnTo>
                  <a:lnTo>
                    <a:pt x="1357905" y="1183818"/>
                  </a:lnTo>
                  <a:lnTo>
                    <a:pt x="1356155" y="1187062"/>
                  </a:lnTo>
                  <a:lnTo>
                    <a:pt x="1354326" y="1190305"/>
                  </a:lnTo>
                  <a:lnTo>
                    <a:pt x="1352436" y="1193548"/>
                  </a:lnTo>
                  <a:lnTo>
                    <a:pt x="1350495" y="1196792"/>
                  </a:lnTo>
                  <a:lnTo>
                    <a:pt x="1348466" y="1200035"/>
                  </a:lnTo>
                  <a:lnTo>
                    <a:pt x="1346411" y="1203278"/>
                  </a:lnTo>
                  <a:lnTo>
                    <a:pt x="1344247" y="1206522"/>
                  </a:lnTo>
                  <a:lnTo>
                    <a:pt x="1342055" y="1209765"/>
                  </a:lnTo>
                  <a:lnTo>
                    <a:pt x="1339781" y="1213008"/>
                  </a:lnTo>
                  <a:lnTo>
                    <a:pt x="1337452" y="1216252"/>
                  </a:lnTo>
                  <a:lnTo>
                    <a:pt x="1335069" y="1219495"/>
                  </a:lnTo>
                  <a:lnTo>
                    <a:pt x="1332606" y="1222738"/>
                  </a:lnTo>
                  <a:lnTo>
                    <a:pt x="1330115" y="1225982"/>
                  </a:lnTo>
                  <a:lnTo>
                    <a:pt x="1327519" y="1229225"/>
                  </a:lnTo>
                  <a:lnTo>
                    <a:pt x="1324899" y="1232469"/>
                  </a:lnTo>
                  <a:lnTo>
                    <a:pt x="1322193" y="1235712"/>
                  </a:lnTo>
                  <a:lnTo>
                    <a:pt x="1319442" y="1238955"/>
                  </a:lnTo>
                  <a:lnTo>
                    <a:pt x="1316632" y="1242199"/>
                  </a:lnTo>
                  <a:lnTo>
                    <a:pt x="1313752" y="1245442"/>
                  </a:lnTo>
                  <a:lnTo>
                    <a:pt x="1310839" y="1248685"/>
                  </a:lnTo>
                  <a:lnTo>
                    <a:pt x="1307832" y="1251929"/>
                  </a:lnTo>
                  <a:lnTo>
                    <a:pt x="1304801" y="1255172"/>
                  </a:lnTo>
                  <a:lnTo>
                    <a:pt x="1301684" y="1258415"/>
                  </a:lnTo>
                  <a:lnTo>
                    <a:pt x="1298529" y="1261659"/>
                  </a:lnTo>
                  <a:lnTo>
                    <a:pt x="1295314" y="1264902"/>
                  </a:lnTo>
                  <a:lnTo>
                    <a:pt x="1292037" y="1268145"/>
                  </a:lnTo>
                  <a:lnTo>
                    <a:pt x="1288723" y="1271389"/>
                  </a:lnTo>
                  <a:lnTo>
                    <a:pt x="1285327" y="1274632"/>
                  </a:lnTo>
                  <a:lnTo>
                    <a:pt x="1281908" y="1277875"/>
                  </a:lnTo>
                  <a:lnTo>
                    <a:pt x="1278404" y="1281119"/>
                  </a:lnTo>
                  <a:lnTo>
                    <a:pt x="1274869" y="1284362"/>
                  </a:lnTo>
                  <a:lnTo>
                    <a:pt x="1271273" y="1287605"/>
                  </a:lnTo>
                  <a:lnTo>
                    <a:pt x="1267624" y="1290849"/>
                  </a:lnTo>
                  <a:lnTo>
                    <a:pt x="1263938" y="1294092"/>
                  </a:lnTo>
                  <a:lnTo>
                    <a:pt x="1260179" y="1297335"/>
                  </a:lnTo>
                  <a:lnTo>
                    <a:pt x="1256399" y="1300579"/>
                  </a:lnTo>
                  <a:lnTo>
                    <a:pt x="1252537" y="1303822"/>
                  </a:lnTo>
                  <a:lnTo>
                    <a:pt x="1248652" y="1307065"/>
                  </a:lnTo>
                  <a:lnTo>
                    <a:pt x="1244706" y="1310309"/>
                  </a:lnTo>
                  <a:lnTo>
                    <a:pt x="1240717" y="1313552"/>
                  </a:lnTo>
                  <a:lnTo>
                    <a:pt x="1236689" y="1316795"/>
                  </a:lnTo>
                  <a:lnTo>
                    <a:pt x="1232601" y="1320039"/>
                  </a:lnTo>
                  <a:lnTo>
                    <a:pt x="1228493" y="1323282"/>
                  </a:lnTo>
                  <a:lnTo>
                    <a:pt x="1224310" y="1326525"/>
                  </a:lnTo>
                  <a:lnTo>
                    <a:pt x="1220108" y="1329769"/>
                  </a:lnTo>
                  <a:lnTo>
                    <a:pt x="1215850" y="1333012"/>
                  </a:lnTo>
                  <a:lnTo>
                    <a:pt x="1211558" y="1336255"/>
                  </a:lnTo>
                  <a:lnTo>
                    <a:pt x="1207228" y="1339499"/>
                  </a:lnTo>
                  <a:lnTo>
                    <a:pt x="1202850" y="1342742"/>
                  </a:lnTo>
                  <a:lnTo>
                    <a:pt x="1198452" y="1345985"/>
                  </a:lnTo>
                  <a:lnTo>
                    <a:pt x="1193991" y="1349229"/>
                  </a:lnTo>
                  <a:lnTo>
                    <a:pt x="1189516" y="1352472"/>
                  </a:lnTo>
                  <a:lnTo>
                    <a:pt x="1184990" y="1355715"/>
                  </a:lnTo>
                  <a:lnTo>
                    <a:pt x="1180439" y="1358959"/>
                  </a:lnTo>
                  <a:lnTo>
                    <a:pt x="1175854" y="1362202"/>
                  </a:lnTo>
                  <a:lnTo>
                    <a:pt x="1171232" y="1365445"/>
                  </a:lnTo>
                  <a:lnTo>
                    <a:pt x="1166591" y="1368689"/>
                  </a:lnTo>
                  <a:lnTo>
                    <a:pt x="1161903" y="1371932"/>
                  </a:lnTo>
                  <a:lnTo>
                    <a:pt x="1157203" y="1375175"/>
                  </a:lnTo>
                  <a:lnTo>
                    <a:pt x="1152461" y="1378419"/>
                  </a:lnTo>
                  <a:lnTo>
                    <a:pt x="1147703" y="1381662"/>
                  </a:lnTo>
                  <a:lnTo>
                    <a:pt x="1142915" y="1384905"/>
                  </a:lnTo>
                  <a:lnTo>
                    <a:pt x="1138103" y="1388149"/>
                  </a:lnTo>
                  <a:lnTo>
                    <a:pt x="1133275" y="1391392"/>
                  </a:lnTo>
                  <a:lnTo>
                    <a:pt x="1128415" y="1394635"/>
                  </a:lnTo>
                  <a:lnTo>
                    <a:pt x="1123547" y="1397879"/>
                  </a:lnTo>
                  <a:lnTo>
                    <a:pt x="1118648" y="1401122"/>
                  </a:lnTo>
                  <a:lnTo>
                    <a:pt x="1113739" y="1404366"/>
                  </a:lnTo>
                  <a:lnTo>
                    <a:pt x="1108811" y="1407609"/>
                  </a:lnTo>
                  <a:lnTo>
                    <a:pt x="1103869" y="1410852"/>
                  </a:lnTo>
                  <a:lnTo>
                    <a:pt x="1098915" y="1414096"/>
                  </a:lnTo>
                  <a:lnTo>
                    <a:pt x="1093945" y="1417339"/>
                  </a:lnTo>
                  <a:lnTo>
                    <a:pt x="1088970" y="1420582"/>
                  </a:lnTo>
                  <a:lnTo>
                    <a:pt x="1083978" y="1423826"/>
                  </a:lnTo>
                  <a:lnTo>
                    <a:pt x="1078984" y="1427069"/>
                  </a:lnTo>
                  <a:lnTo>
                    <a:pt x="1073980" y="1430312"/>
                  </a:lnTo>
                  <a:lnTo>
                    <a:pt x="1068972" y="1433556"/>
                  </a:lnTo>
                  <a:lnTo>
                    <a:pt x="1063960" y="1436799"/>
                  </a:lnTo>
                  <a:lnTo>
                    <a:pt x="1058945" y="1440042"/>
                  </a:lnTo>
                  <a:lnTo>
                    <a:pt x="1053929" y="1443286"/>
                  </a:lnTo>
                  <a:lnTo>
                    <a:pt x="1048914" y="1446529"/>
                  </a:lnTo>
                  <a:lnTo>
                    <a:pt x="1043901" y="1449772"/>
                  </a:lnTo>
                  <a:lnTo>
                    <a:pt x="1038891" y="1453016"/>
                  </a:lnTo>
                  <a:lnTo>
                    <a:pt x="1033885" y="1456259"/>
                  </a:lnTo>
                  <a:lnTo>
                    <a:pt x="1028885" y="1459502"/>
                  </a:lnTo>
                  <a:lnTo>
                    <a:pt x="1023894" y="1462746"/>
                  </a:lnTo>
                  <a:lnTo>
                    <a:pt x="1018907" y="1465989"/>
                  </a:lnTo>
                  <a:lnTo>
                    <a:pt x="1013938" y="1469232"/>
                  </a:lnTo>
                  <a:lnTo>
                    <a:pt x="1008973" y="1472476"/>
                  </a:lnTo>
                  <a:lnTo>
                    <a:pt x="1004027" y="1475719"/>
                  </a:lnTo>
                  <a:lnTo>
                    <a:pt x="999092" y="1478962"/>
                  </a:lnTo>
                  <a:lnTo>
                    <a:pt x="994173" y="1482206"/>
                  </a:lnTo>
                  <a:lnTo>
                    <a:pt x="989274" y="1485449"/>
                  </a:lnTo>
                  <a:lnTo>
                    <a:pt x="984387" y="1488692"/>
                  </a:lnTo>
                  <a:lnTo>
                    <a:pt x="979530" y="1491936"/>
                  </a:lnTo>
                  <a:lnTo>
                    <a:pt x="974681" y="1495179"/>
                  </a:lnTo>
                  <a:lnTo>
                    <a:pt x="969868" y="1498422"/>
                  </a:lnTo>
                  <a:lnTo>
                    <a:pt x="965070" y="1501666"/>
                  </a:lnTo>
                  <a:lnTo>
                    <a:pt x="960300" y="1504909"/>
                  </a:lnTo>
                  <a:lnTo>
                    <a:pt x="955558" y="1508152"/>
                  </a:lnTo>
                  <a:lnTo>
                    <a:pt x="950835" y="1511396"/>
                  </a:lnTo>
                  <a:lnTo>
                    <a:pt x="946154" y="1514639"/>
                  </a:lnTo>
                  <a:lnTo>
                    <a:pt x="941486" y="1517882"/>
                  </a:lnTo>
                  <a:lnTo>
                    <a:pt x="936869" y="1521126"/>
                  </a:lnTo>
                  <a:lnTo>
                    <a:pt x="932269" y="1524369"/>
                  </a:lnTo>
                  <a:lnTo>
                    <a:pt x="927710" y="1527612"/>
                  </a:lnTo>
                  <a:lnTo>
                    <a:pt x="923184" y="1530856"/>
                  </a:lnTo>
                  <a:lnTo>
                    <a:pt x="918686" y="1534099"/>
                  </a:lnTo>
                  <a:lnTo>
                    <a:pt x="914239" y="1537342"/>
                  </a:lnTo>
                  <a:lnTo>
                    <a:pt x="909806" y="1540586"/>
                  </a:lnTo>
                  <a:lnTo>
                    <a:pt x="905442" y="1543829"/>
                  </a:lnTo>
                  <a:lnTo>
                    <a:pt x="901094" y="1547072"/>
                  </a:lnTo>
                  <a:lnTo>
                    <a:pt x="896800" y="1550316"/>
                  </a:lnTo>
                  <a:lnTo>
                    <a:pt x="892542" y="1553559"/>
                  </a:lnTo>
                  <a:lnTo>
                    <a:pt x="888322" y="1556802"/>
                  </a:lnTo>
                  <a:lnTo>
                    <a:pt x="884156" y="1560046"/>
                  </a:lnTo>
                  <a:lnTo>
                    <a:pt x="880012" y="1563289"/>
                  </a:lnTo>
                  <a:lnTo>
                    <a:pt x="875942" y="1566532"/>
                  </a:lnTo>
                  <a:lnTo>
                    <a:pt x="871892" y="1569776"/>
                  </a:lnTo>
                  <a:lnTo>
                    <a:pt x="867907" y="1573019"/>
                  </a:lnTo>
                  <a:lnTo>
                    <a:pt x="863958" y="1576263"/>
                  </a:lnTo>
                  <a:lnTo>
                    <a:pt x="860056" y="1579506"/>
                  </a:lnTo>
                  <a:lnTo>
                    <a:pt x="856210" y="1582749"/>
                  </a:lnTo>
                  <a:lnTo>
                    <a:pt x="852393" y="1585993"/>
                  </a:lnTo>
                  <a:lnTo>
                    <a:pt x="848654" y="1589236"/>
                  </a:lnTo>
                  <a:lnTo>
                    <a:pt x="844935" y="1592479"/>
                  </a:lnTo>
                  <a:lnTo>
                    <a:pt x="841292" y="1595723"/>
                  </a:lnTo>
                  <a:lnTo>
                    <a:pt x="837683" y="1598966"/>
                  </a:lnTo>
                  <a:lnTo>
                    <a:pt x="834129" y="1602209"/>
                  </a:lnTo>
                  <a:lnTo>
                    <a:pt x="830631" y="1605453"/>
                  </a:lnTo>
                  <a:lnTo>
                    <a:pt x="827168" y="1608696"/>
                  </a:lnTo>
                  <a:lnTo>
                    <a:pt x="823781" y="1611939"/>
                  </a:lnTo>
                  <a:lnTo>
                    <a:pt x="820417" y="1615183"/>
                  </a:lnTo>
                  <a:lnTo>
                    <a:pt x="817137" y="1618426"/>
                  </a:lnTo>
                  <a:lnTo>
                    <a:pt x="813886" y="1621669"/>
                  </a:lnTo>
                  <a:lnTo>
                    <a:pt x="810699" y="1624913"/>
                  </a:lnTo>
                  <a:lnTo>
                    <a:pt x="807563" y="1628156"/>
                  </a:lnTo>
                  <a:lnTo>
                    <a:pt x="804469" y="1631399"/>
                  </a:lnTo>
                  <a:lnTo>
                    <a:pt x="801448" y="1634643"/>
                  </a:lnTo>
                  <a:lnTo>
                    <a:pt x="798449" y="1637886"/>
                  </a:lnTo>
                  <a:lnTo>
                    <a:pt x="795541" y="1641129"/>
                  </a:lnTo>
                  <a:lnTo>
                    <a:pt x="792657" y="1644373"/>
                  </a:lnTo>
                  <a:lnTo>
                    <a:pt x="789842" y="1647616"/>
                  </a:lnTo>
                  <a:lnTo>
                    <a:pt x="787073" y="1650859"/>
                  </a:lnTo>
                  <a:lnTo>
                    <a:pt x="784350" y="1654103"/>
                  </a:lnTo>
                  <a:lnTo>
                    <a:pt x="781696" y="1657346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768819" y="1419555"/>
              <a:ext cx="495317" cy="0"/>
            </a:xfrm>
            <a:custGeom>
              <a:avLst/>
              <a:pathLst>
                <a:path w="495317" h="0">
                  <a:moveTo>
                    <a:pt x="0" y="0"/>
                  </a:moveTo>
                  <a:lnTo>
                    <a:pt x="49531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791659" y="2145825"/>
              <a:ext cx="1380921" cy="46565"/>
            </a:xfrm>
            <a:custGeom>
              <a:avLst/>
              <a:pathLst>
                <a:path w="1380921" h="46565">
                  <a:moveTo>
                    <a:pt x="0" y="0"/>
                  </a:moveTo>
                  <a:lnTo>
                    <a:pt x="0" y="46565"/>
                  </a:lnTo>
                  <a:lnTo>
                    <a:pt x="1380921" y="46565"/>
                  </a:lnTo>
                  <a:lnTo>
                    <a:pt x="1380921" y="0"/>
                  </a:lnTo>
                  <a:close/>
                </a:path>
              </a:pathLst>
            </a:custGeom>
            <a:solidFill>
              <a:srgbClr val="2B8AC9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7326017" y="2311808"/>
              <a:ext cx="1380921" cy="54875"/>
            </a:xfrm>
            <a:custGeom>
              <a:avLst/>
              <a:pathLst>
                <a:path w="1380921" h="54875">
                  <a:moveTo>
                    <a:pt x="0" y="0"/>
                  </a:moveTo>
                  <a:lnTo>
                    <a:pt x="0" y="54875"/>
                  </a:lnTo>
                  <a:lnTo>
                    <a:pt x="1380921" y="54875"/>
                  </a:lnTo>
                  <a:lnTo>
                    <a:pt x="1380921" y="0"/>
                  </a:lnTo>
                  <a:close/>
                </a:path>
              </a:pathLst>
            </a:custGeom>
            <a:solidFill>
              <a:srgbClr val="C76767">
                <a:alpha val="100000"/>
              </a:srgbClr>
            </a:solidFill>
            <a:ln w="271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791659" y="2169108"/>
              <a:ext cx="1380921" cy="0"/>
            </a:xfrm>
            <a:custGeom>
              <a:avLst/>
              <a:pathLst>
                <a:path w="1380921" h="0">
                  <a:moveTo>
                    <a:pt x="0" y="0"/>
                  </a:moveTo>
                  <a:lnTo>
                    <a:pt x="1380921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326017" y="2339246"/>
              <a:ext cx="1380921" cy="0"/>
            </a:xfrm>
            <a:custGeom>
              <a:avLst/>
              <a:pathLst>
                <a:path w="1380921" h="0">
                  <a:moveTo>
                    <a:pt x="0" y="0"/>
                  </a:moveTo>
                  <a:lnTo>
                    <a:pt x="1380921" y="0"/>
                  </a:lnTo>
                </a:path>
              </a:pathLst>
            </a:custGeom>
            <a:ln w="677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116330" y="1107814"/>
              <a:ext cx="33755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3623932" y="1153572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25" name="rc25"/>
            <p:cNvSpPr/>
            <p:nvPr/>
          </p:nvSpPr>
          <p:spPr>
            <a:xfrm>
              <a:off x="5561506" y="1107814"/>
              <a:ext cx="33755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6898275" y="1152153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3036945" y="33764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571302" y="33764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2894052" y="3415519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328983" y="341551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6482120" y="33764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016478" y="33764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339228" y="3415519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774158" y="341551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929389" y="290275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929389" y="214018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929389" y="137755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2081536" y="29444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2081536" y="21818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081536" y="14193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 rot="-5400000">
              <a:off x="1553123" y="2299711"/>
              <a:ext cx="512483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Ct value</a:t>
              </a:r>
            </a:p>
          </p:txBody>
        </p:sp>
        <p:sp>
          <p:nvSpPr>
            <p:cNvPr id="42" name="rc42"/>
            <p:cNvSpPr/>
            <p:nvPr/>
          </p:nvSpPr>
          <p:spPr>
            <a:xfrm>
              <a:off x="1691481" y="3781425"/>
              <a:ext cx="73152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116330" y="4069569"/>
              <a:ext cx="3375586" cy="205009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346484" y="4785193"/>
              <a:ext cx="1380921" cy="1334470"/>
            </a:xfrm>
            <a:prstGeom prst="rect">
              <a:avLst/>
            </a:pr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880841" y="4357723"/>
              <a:ext cx="1380921" cy="1761940"/>
            </a:xfrm>
            <a:prstGeom prst="rect">
              <a:avLst/>
            </a:pr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036945" y="4627012"/>
              <a:ext cx="0" cy="307220"/>
            </a:xfrm>
            <a:custGeom>
              <a:avLst/>
              <a:pathLst>
                <a:path w="0" h="307220">
                  <a:moveTo>
                    <a:pt x="0" y="3072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571302" y="4174198"/>
              <a:ext cx="0" cy="362454"/>
            </a:xfrm>
            <a:custGeom>
              <a:avLst/>
              <a:pathLst>
                <a:path w="0" h="362454">
                  <a:moveTo>
                    <a:pt x="0" y="3624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561506" y="4069569"/>
              <a:ext cx="3375586" cy="205009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791659" y="4877537"/>
              <a:ext cx="1380921" cy="1242126"/>
            </a:xfrm>
            <a:prstGeom prst="rect">
              <a:avLst/>
            </a:prstGeom>
            <a:solidFill>
              <a:srgbClr val="2B8AC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326017" y="4754575"/>
              <a:ext cx="1380921" cy="1365088"/>
            </a:xfrm>
            <a:prstGeom prst="rect">
              <a:avLst/>
            </a:prstGeom>
            <a:solidFill>
              <a:srgbClr val="C767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482120" y="4724553"/>
              <a:ext cx="0" cy="296006"/>
            </a:xfrm>
            <a:custGeom>
              <a:avLst/>
              <a:pathLst>
                <a:path w="0" h="296006">
                  <a:moveTo>
                    <a:pt x="0" y="296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016478" y="4583731"/>
              <a:ext cx="0" cy="331609"/>
            </a:xfrm>
            <a:custGeom>
              <a:avLst/>
              <a:pathLst>
                <a:path w="0" h="331609">
                  <a:moveTo>
                    <a:pt x="0" y="33160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116330" y="3851014"/>
              <a:ext cx="33755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623932" y="3896772"/>
              <a:ext cx="36038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 gene</a:t>
              </a:r>
            </a:p>
          </p:txBody>
        </p:sp>
        <p:sp>
          <p:nvSpPr>
            <p:cNvPr id="55" name="rc55"/>
            <p:cNvSpPr/>
            <p:nvPr/>
          </p:nvSpPr>
          <p:spPr>
            <a:xfrm>
              <a:off x="5561506" y="3851014"/>
              <a:ext cx="3375586" cy="21855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6898275" y="3895353"/>
              <a:ext cx="702047" cy="1049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ORF1ab gene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3036945" y="61196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571302" y="61196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2894052" y="6158719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328983" y="615871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6482120" y="61196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016478" y="611966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6339228" y="6158719"/>
              <a:ext cx="28578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pos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774158" y="6158719"/>
              <a:ext cx="48463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991545" y="607797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929389" y="566795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929389" y="525793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929389" y="484786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929389" y="443789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929389" y="40278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1" name="pl71"/>
            <p:cNvSpPr/>
            <p:nvPr/>
          </p:nvSpPr>
          <p:spPr>
            <a:xfrm>
              <a:off x="2081536" y="61196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2081536" y="57096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2081536" y="5299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081536" y="48896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081536" y="44795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2081536" y="4069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355838" y="6320891"/>
              <a:ext cx="34174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Gene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945380" y="5029064"/>
              <a:ext cx="170027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 viral load samples (%)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2021-02-12T16:21:53Z</dcterms:modified>
</cp:coreProperties>
</file>