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76739"/>
              <a:ext cx="5049456" cy="4207310"/>
            </a:xfrm>
            <a:custGeom>
              <a:avLst/>
              <a:pathLst>
                <a:path w="5049456" h="420731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488075"/>
                  </a:lnTo>
                  <a:lnTo>
                    <a:pt x="4965299" y="555891"/>
                  </a:lnTo>
                  <a:lnTo>
                    <a:pt x="4881141" y="626130"/>
                  </a:lnTo>
                  <a:lnTo>
                    <a:pt x="4796983" y="698719"/>
                  </a:lnTo>
                  <a:lnTo>
                    <a:pt x="4712826" y="773568"/>
                  </a:lnTo>
                  <a:lnTo>
                    <a:pt x="4628668" y="850573"/>
                  </a:lnTo>
                  <a:lnTo>
                    <a:pt x="4544511" y="929618"/>
                  </a:lnTo>
                  <a:lnTo>
                    <a:pt x="4460353" y="1010572"/>
                  </a:lnTo>
                  <a:lnTo>
                    <a:pt x="4376195" y="1093292"/>
                  </a:lnTo>
                  <a:lnTo>
                    <a:pt x="4292038" y="1177624"/>
                  </a:lnTo>
                  <a:lnTo>
                    <a:pt x="4207880" y="1263406"/>
                  </a:lnTo>
                  <a:lnTo>
                    <a:pt x="4123723" y="1350466"/>
                  </a:lnTo>
                  <a:lnTo>
                    <a:pt x="4039565" y="1438627"/>
                  </a:lnTo>
                  <a:lnTo>
                    <a:pt x="3955407" y="1527706"/>
                  </a:lnTo>
                  <a:lnTo>
                    <a:pt x="3871250" y="1617514"/>
                  </a:lnTo>
                  <a:lnTo>
                    <a:pt x="3787092" y="1707861"/>
                  </a:lnTo>
                  <a:lnTo>
                    <a:pt x="3702934" y="1798553"/>
                  </a:lnTo>
                  <a:lnTo>
                    <a:pt x="3618777" y="1889398"/>
                  </a:lnTo>
                  <a:lnTo>
                    <a:pt x="3534619" y="1980200"/>
                  </a:lnTo>
                  <a:lnTo>
                    <a:pt x="3450462" y="2070768"/>
                  </a:lnTo>
                  <a:lnTo>
                    <a:pt x="3366304" y="2160910"/>
                  </a:lnTo>
                  <a:lnTo>
                    <a:pt x="3282146" y="2250438"/>
                  </a:lnTo>
                  <a:lnTo>
                    <a:pt x="3197989" y="2339168"/>
                  </a:lnTo>
                  <a:lnTo>
                    <a:pt x="3113831" y="2426924"/>
                  </a:lnTo>
                  <a:lnTo>
                    <a:pt x="3029674" y="2513533"/>
                  </a:lnTo>
                  <a:lnTo>
                    <a:pt x="2945516" y="2598832"/>
                  </a:lnTo>
                  <a:lnTo>
                    <a:pt x="2861358" y="2682669"/>
                  </a:lnTo>
                  <a:lnTo>
                    <a:pt x="2777201" y="2764901"/>
                  </a:lnTo>
                  <a:lnTo>
                    <a:pt x="2693043" y="2845397"/>
                  </a:lnTo>
                  <a:lnTo>
                    <a:pt x="2608886" y="2924041"/>
                  </a:lnTo>
                  <a:lnTo>
                    <a:pt x="2524728" y="3000726"/>
                  </a:lnTo>
                  <a:lnTo>
                    <a:pt x="2440570" y="3075363"/>
                  </a:lnTo>
                  <a:lnTo>
                    <a:pt x="2356413" y="3147869"/>
                  </a:lnTo>
                  <a:lnTo>
                    <a:pt x="2272255" y="3218174"/>
                  </a:lnTo>
                  <a:lnTo>
                    <a:pt x="2188097" y="3286211"/>
                  </a:lnTo>
                  <a:lnTo>
                    <a:pt x="2103940" y="3351917"/>
                  </a:lnTo>
                  <a:lnTo>
                    <a:pt x="2019782" y="3415228"/>
                  </a:lnTo>
                  <a:lnTo>
                    <a:pt x="1935625" y="3476078"/>
                  </a:lnTo>
                  <a:lnTo>
                    <a:pt x="1851467" y="3534399"/>
                  </a:lnTo>
                  <a:lnTo>
                    <a:pt x="1767309" y="3590124"/>
                  </a:lnTo>
                  <a:lnTo>
                    <a:pt x="1683152" y="3643195"/>
                  </a:lnTo>
                  <a:lnTo>
                    <a:pt x="1598994" y="3693566"/>
                  </a:lnTo>
                  <a:lnTo>
                    <a:pt x="1514837" y="3741210"/>
                  </a:lnTo>
                  <a:lnTo>
                    <a:pt x="1430679" y="3786123"/>
                  </a:lnTo>
                  <a:lnTo>
                    <a:pt x="1346521" y="3828325"/>
                  </a:lnTo>
                  <a:lnTo>
                    <a:pt x="1262364" y="3867859"/>
                  </a:lnTo>
                  <a:lnTo>
                    <a:pt x="1178206" y="3904788"/>
                  </a:lnTo>
                  <a:lnTo>
                    <a:pt x="1094048" y="3939195"/>
                  </a:lnTo>
                  <a:lnTo>
                    <a:pt x="1009891" y="3971175"/>
                  </a:lnTo>
                  <a:lnTo>
                    <a:pt x="925733" y="4000835"/>
                  </a:lnTo>
                  <a:lnTo>
                    <a:pt x="841576" y="4028289"/>
                  </a:lnTo>
                  <a:lnTo>
                    <a:pt x="757418" y="4053655"/>
                  </a:lnTo>
                  <a:lnTo>
                    <a:pt x="673260" y="4077053"/>
                  </a:lnTo>
                  <a:lnTo>
                    <a:pt x="589103" y="4098606"/>
                  </a:lnTo>
                  <a:lnTo>
                    <a:pt x="504945" y="4118430"/>
                  </a:lnTo>
                  <a:lnTo>
                    <a:pt x="420788" y="4136644"/>
                  </a:lnTo>
                  <a:lnTo>
                    <a:pt x="336630" y="4153358"/>
                  </a:lnTo>
                  <a:lnTo>
                    <a:pt x="252472" y="4168682"/>
                  </a:lnTo>
                  <a:lnTo>
                    <a:pt x="168315" y="4182718"/>
                  </a:lnTo>
                  <a:lnTo>
                    <a:pt x="84157" y="4195563"/>
                  </a:lnTo>
                  <a:lnTo>
                    <a:pt x="0" y="420731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76739"/>
              <a:ext cx="5049456" cy="4141130"/>
            </a:xfrm>
            <a:custGeom>
              <a:avLst/>
              <a:pathLst>
                <a:path w="5049456" h="414113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264815"/>
              <a:ext cx="5049456" cy="3719235"/>
            </a:xfrm>
            <a:custGeom>
              <a:avLst/>
              <a:pathLst>
                <a:path w="5049456" h="3719235">
                  <a:moveTo>
                    <a:pt x="5049456" y="0"/>
                  </a:moveTo>
                  <a:lnTo>
                    <a:pt x="5049456" y="0"/>
                  </a:lnTo>
                  <a:lnTo>
                    <a:pt x="4965299" y="67816"/>
                  </a:lnTo>
                  <a:lnTo>
                    <a:pt x="4881141" y="138055"/>
                  </a:lnTo>
                  <a:lnTo>
                    <a:pt x="4796983" y="210643"/>
                  </a:lnTo>
                  <a:lnTo>
                    <a:pt x="4712826" y="285492"/>
                  </a:lnTo>
                  <a:lnTo>
                    <a:pt x="4628668" y="362498"/>
                  </a:lnTo>
                  <a:lnTo>
                    <a:pt x="4544511" y="441543"/>
                  </a:lnTo>
                  <a:lnTo>
                    <a:pt x="4460353" y="522497"/>
                  </a:lnTo>
                  <a:lnTo>
                    <a:pt x="4376195" y="605216"/>
                  </a:lnTo>
                  <a:lnTo>
                    <a:pt x="4292038" y="689549"/>
                  </a:lnTo>
                  <a:lnTo>
                    <a:pt x="4207880" y="775330"/>
                  </a:lnTo>
                  <a:lnTo>
                    <a:pt x="4123723" y="862391"/>
                  </a:lnTo>
                  <a:lnTo>
                    <a:pt x="4039565" y="950552"/>
                  </a:lnTo>
                  <a:lnTo>
                    <a:pt x="3955407" y="1039630"/>
                  </a:lnTo>
                  <a:lnTo>
                    <a:pt x="3871250" y="1129438"/>
                  </a:lnTo>
                  <a:lnTo>
                    <a:pt x="3787092" y="1219785"/>
                  </a:lnTo>
                  <a:lnTo>
                    <a:pt x="3702934" y="1310478"/>
                  </a:lnTo>
                  <a:lnTo>
                    <a:pt x="3618777" y="1401322"/>
                  </a:lnTo>
                  <a:lnTo>
                    <a:pt x="3534619" y="1492125"/>
                  </a:lnTo>
                  <a:lnTo>
                    <a:pt x="3450462" y="1582692"/>
                  </a:lnTo>
                  <a:lnTo>
                    <a:pt x="3366304" y="1672834"/>
                  </a:lnTo>
                  <a:lnTo>
                    <a:pt x="3282146" y="1762362"/>
                  </a:lnTo>
                  <a:lnTo>
                    <a:pt x="3197989" y="1851093"/>
                  </a:lnTo>
                  <a:lnTo>
                    <a:pt x="3113831" y="1938848"/>
                  </a:lnTo>
                  <a:lnTo>
                    <a:pt x="3029674" y="2025457"/>
                  </a:lnTo>
                  <a:lnTo>
                    <a:pt x="2945516" y="2110757"/>
                  </a:lnTo>
                  <a:lnTo>
                    <a:pt x="2861358" y="2194594"/>
                  </a:lnTo>
                  <a:lnTo>
                    <a:pt x="2777201" y="2276826"/>
                  </a:lnTo>
                  <a:lnTo>
                    <a:pt x="2693043" y="2357322"/>
                  </a:lnTo>
                  <a:lnTo>
                    <a:pt x="2608886" y="2435965"/>
                  </a:lnTo>
                  <a:lnTo>
                    <a:pt x="2524728" y="2512651"/>
                  </a:lnTo>
                  <a:lnTo>
                    <a:pt x="2440570" y="2587287"/>
                  </a:lnTo>
                  <a:lnTo>
                    <a:pt x="2356413" y="2659794"/>
                  </a:lnTo>
                  <a:lnTo>
                    <a:pt x="2272255" y="2730098"/>
                  </a:lnTo>
                  <a:lnTo>
                    <a:pt x="2188097" y="2798135"/>
                  </a:lnTo>
                  <a:lnTo>
                    <a:pt x="2103940" y="2863841"/>
                  </a:lnTo>
                  <a:lnTo>
                    <a:pt x="2019782" y="2927152"/>
                  </a:lnTo>
                  <a:lnTo>
                    <a:pt x="1935625" y="2988002"/>
                  </a:lnTo>
                  <a:lnTo>
                    <a:pt x="1851467" y="3046323"/>
                  </a:lnTo>
                  <a:lnTo>
                    <a:pt x="1767309" y="3102048"/>
                  </a:lnTo>
                  <a:lnTo>
                    <a:pt x="1683152" y="3155119"/>
                  </a:lnTo>
                  <a:lnTo>
                    <a:pt x="1598994" y="3205490"/>
                  </a:lnTo>
                  <a:lnTo>
                    <a:pt x="1514837" y="3253134"/>
                  </a:lnTo>
                  <a:lnTo>
                    <a:pt x="1430679" y="3298047"/>
                  </a:lnTo>
                  <a:lnTo>
                    <a:pt x="1346521" y="3340249"/>
                  </a:lnTo>
                  <a:lnTo>
                    <a:pt x="1262364" y="3379783"/>
                  </a:lnTo>
                  <a:lnTo>
                    <a:pt x="1178206" y="3416713"/>
                  </a:lnTo>
                  <a:lnTo>
                    <a:pt x="1094048" y="3451120"/>
                  </a:lnTo>
                  <a:lnTo>
                    <a:pt x="1009891" y="3483100"/>
                  </a:lnTo>
                  <a:lnTo>
                    <a:pt x="925733" y="3512760"/>
                  </a:lnTo>
                  <a:lnTo>
                    <a:pt x="841576" y="3540213"/>
                  </a:lnTo>
                  <a:lnTo>
                    <a:pt x="757418" y="3565579"/>
                  </a:lnTo>
                  <a:lnTo>
                    <a:pt x="673260" y="3588978"/>
                  </a:lnTo>
                  <a:lnTo>
                    <a:pt x="589103" y="3610530"/>
                  </a:lnTo>
                  <a:lnTo>
                    <a:pt x="504945" y="3630355"/>
                  </a:lnTo>
                  <a:lnTo>
                    <a:pt x="420788" y="3648568"/>
                  </a:lnTo>
                  <a:lnTo>
                    <a:pt x="336630" y="3665283"/>
                  </a:lnTo>
                  <a:lnTo>
                    <a:pt x="252472" y="3680606"/>
                  </a:lnTo>
                  <a:lnTo>
                    <a:pt x="168315" y="3694642"/>
                  </a:lnTo>
                  <a:lnTo>
                    <a:pt x="84157" y="3707488"/>
                  </a:lnTo>
                  <a:lnTo>
                    <a:pt x="0" y="3719235"/>
                  </a:lnTo>
                  <a:lnTo>
                    <a:pt x="0" y="3719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996221"/>
              <a:ext cx="5049456" cy="3958218"/>
            </a:xfrm>
            <a:custGeom>
              <a:avLst/>
              <a:pathLst>
                <a:path w="5049456" h="3958218">
                  <a:moveTo>
                    <a:pt x="0" y="3958218"/>
                  </a:moveTo>
                  <a:lnTo>
                    <a:pt x="84157" y="3944994"/>
                  </a:lnTo>
                  <a:lnTo>
                    <a:pt x="168315" y="3930654"/>
                  </a:lnTo>
                  <a:lnTo>
                    <a:pt x="252472" y="3915115"/>
                  </a:lnTo>
                  <a:lnTo>
                    <a:pt x="336630" y="3898285"/>
                  </a:lnTo>
                  <a:lnTo>
                    <a:pt x="420788" y="3880072"/>
                  </a:lnTo>
                  <a:lnTo>
                    <a:pt x="504945" y="3860378"/>
                  </a:lnTo>
                  <a:lnTo>
                    <a:pt x="589103" y="3839099"/>
                  </a:lnTo>
                  <a:lnTo>
                    <a:pt x="673260" y="3816128"/>
                  </a:lnTo>
                  <a:lnTo>
                    <a:pt x="757418" y="3791357"/>
                  </a:lnTo>
                  <a:lnTo>
                    <a:pt x="841576" y="3764671"/>
                  </a:lnTo>
                  <a:lnTo>
                    <a:pt x="925733" y="3735955"/>
                  </a:lnTo>
                  <a:lnTo>
                    <a:pt x="1009891" y="3705092"/>
                  </a:lnTo>
                  <a:lnTo>
                    <a:pt x="1094048" y="3671964"/>
                  </a:lnTo>
                  <a:lnTo>
                    <a:pt x="1178206" y="3636454"/>
                  </a:lnTo>
                  <a:lnTo>
                    <a:pt x="1262364" y="3598448"/>
                  </a:lnTo>
                  <a:lnTo>
                    <a:pt x="1346521" y="3557833"/>
                  </a:lnTo>
                  <a:lnTo>
                    <a:pt x="1430679" y="3514504"/>
                  </a:lnTo>
                  <a:lnTo>
                    <a:pt x="1514837" y="3468360"/>
                  </a:lnTo>
                  <a:lnTo>
                    <a:pt x="1598994" y="3419311"/>
                  </a:lnTo>
                  <a:lnTo>
                    <a:pt x="1683152" y="3367277"/>
                  </a:lnTo>
                  <a:lnTo>
                    <a:pt x="1767309" y="3312190"/>
                  </a:lnTo>
                  <a:lnTo>
                    <a:pt x="1851467" y="3253998"/>
                  </a:lnTo>
                  <a:lnTo>
                    <a:pt x="1935625" y="3192667"/>
                  </a:lnTo>
                  <a:lnTo>
                    <a:pt x="2019782" y="3128179"/>
                  </a:lnTo>
                  <a:lnTo>
                    <a:pt x="2103940" y="3060538"/>
                  </a:lnTo>
                  <a:lnTo>
                    <a:pt x="2188097" y="2989771"/>
                  </a:lnTo>
                  <a:lnTo>
                    <a:pt x="2272255" y="2915924"/>
                  </a:lnTo>
                  <a:lnTo>
                    <a:pt x="2356413" y="2839072"/>
                  </a:lnTo>
                  <a:lnTo>
                    <a:pt x="2440570" y="2759309"/>
                  </a:lnTo>
                  <a:lnTo>
                    <a:pt x="2524728" y="2676755"/>
                  </a:lnTo>
                  <a:lnTo>
                    <a:pt x="2608886" y="2591551"/>
                  </a:lnTo>
                  <a:lnTo>
                    <a:pt x="2693043" y="2503863"/>
                  </a:lnTo>
                  <a:lnTo>
                    <a:pt x="2777201" y="2413873"/>
                  </a:lnTo>
                  <a:lnTo>
                    <a:pt x="2861358" y="2321784"/>
                  </a:lnTo>
                  <a:lnTo>
                    <a:pt x="2945516" y="2227815"/>
                  </a:lnTo>
                  <a:lnTo>
                    <a:pt x="3029674" y="2132197"/>
                  </a:lnTo>
                  <a:lnTo>
                    <a:pt x="3113831" y="2035176"/>
                  </a:lnTo>
                  <a:lnTo>
                    <a:pt x="3197989" y="1937005"/>
                  </a:lnTo>
                  <a:lnTo>
                    <a:pt x="3282146" y="1837946"/>
                  </a:lnTo>
                  <a:lnTo>
                    <a:pt x="3366304" y="1738266"/>
                  </a:lnTo>
                  <a:lnTo>
                    <a:pt x="3450462" y="1638235"/>
                  </a:lnTo>
                  <a:lnTo>
                    <a:pt x="3534619" y="1538126"/>
                  </a:lnTo>
                  <a:lnTo>
                    <a:pt x="3618777" y="1438213"/>
                  </a:lnTo>
                  <a:lnTo>
                    <a:pt x="3702934" y="1338767"/>
                  </a:lnTo>
                  <a:lnTo>
                    <a:pt x="3787092" y="1240058"/>
                  </a:lnTo>
                  <a:lnTo>
                    <a:pt x="3871250" y="1142350"/>
                  </a:lnTo>
                  <a:lnTo>
                    <a:pt x="3955407" y="1045903"/>
                  </a:lnTo>
                  <a:lnTo>
                    <a:pt x="4039565" y="950966"/>
                  </a:lnTo>
                  <a:lnTo>
                    <a:pt x="4123723" y="857779"/>
                  </a:lnTo>
                  <a:lnTo>
                    <a:pt x="4207880" y="766568"/>
                  </a:lnTo>
                  <a:lnTo>
                    <a:pt x="4292038" y="677546"/>
                  </a:lnTo>
                  <a:lnTo>
                    <a:pt x="4376195" y="590906"/>
                  </a:lnTo>
                  <a:lnTo>
                    <a:pt x="4460353" y="506825"/>
                  </a:lnTo>
                  <a:lnTo>
                    <a:pt x="4544511" y="425456"/>
                  </a:lnTo>
                  <a:lnTo>
                    <a:pt x="4628668" y="346934"/>
                  </a:lnTo>
                  <a:lnTo>
                    <a:pt x="4712826" y="271365"/>
                  </a:lnTo>
                  <a:lnTo>
                    <a:pt x="4796983" y="198838"/>
                  </a:lnTo>
                  <a:lnTo>
                    <a:pt x="4881141" y="129412"/>
                  </a:lnTo>
                  <a:lnTo>
                    <a:pt x="4965299" y="63127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1561" y="6048686"/>
              <a:ext cx="96035" cy="960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47188" y="5869967"/>
              <a:ext cx="73097" cy="730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553" y="5821086"/>
              <a:ext cx="86681" cy="8668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07710" y="5850744"/>
              <a:ext cx="88683" cy="8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87462" y="5824916"/>
              <a:ext cx="97495" cy="974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67920" y="5894708"/>
              <a:ext cx="104893" cy="1048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59238" y="5703529"/>
              <a:ext cx="90573" cy="905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1501" y="5892673"/>
              <a:ext cx="94361" cy="9436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7654" y="5731495"/>
              <a:ext cx="90371" cy="9037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4502" y="5573496"/>
              <a:ext cx="84991" cy="8499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93534" y="5771550"/>
              <a:ext cx="95241" cy="9524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400" y="5818570"/>
              <a:ext cx="95826" cy="958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548" y="5734692"/>
              <a:ext cx="101844" cy="1018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9223" y="5699392"/>
              <a:ext cx="108809" cy="10880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25556" y="5715854"/>
              <a:ext cx="104459" cy="1044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10427" y="5300082"/>
              <a:ext cx="103032" cy="10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96829" y="5021604"/>
              <a:ext cx="98544" cy="98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78362" y="5487962"/>
              <a:ext cx="103793" cy="1037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8092" y="5315033"/>
              <a:ext cx="112648" cy="1126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42090" y="5033012"/>
              <a:ext cx="112967" cy="1129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9047" y="4805780"/>
              <a:ext cx="115683" cy="115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4830" y="4433747"/>
              <a:ext cx="112433" cy="1124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82162" y="4741515"/>
              <a:ext cx="106083" cy="1060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64533" y="4981036"/>
              <a:ext cx="109658" cy="1096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59216" y="4274217"/>
              <a:ext cx="98497" cy="984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8373" y="4596981"/>
              <a:ext cx="108499" cy="1084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5459" y="4632679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616" y="4243348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3124" y="4095605"/>
              <a:ext cx="103942" cy="10394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79149" y="4328344"/>
              <a:ext cx="100208" cy="1002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67382" y="4318999"/>
              <a:ext cx="92057" cy="920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50304" y="4266334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8373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619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92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7082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070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78914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2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8810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059310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38013" y="353444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2021-02-12T16:23:30Z</dcterms:modified>
</cp:coreProperties>
</file>